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5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D6B0-3398-9271-5563-DD67EE182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4B65C-426D-2977-E11E-FE596188C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58C9-685C-38BB-AC1A-59E896A4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5989-AAC8-F51C-3579-DDD63E64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B8A7-4681-9F5A-1825-FE9C7EB5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CFAA-C04E-47DA-D9BF-3758DE39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7F316-80FA-9EB1-586C-5ECF8E628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3D71-50CE-9959-29C6-FBA2ADD1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F6243-DE47-EDA8-9851-A9572727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0725-F666-C62E-9C14-F402676B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448ED-4503-C677-AE5B-68508F83F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E0FA8-3CFC-589F-00FB-10A12A855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F612-9D63-31F4-3DF5-F9A272C3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0A99-5297-39C1-D8BE-638153F1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99D41-3740-653F-B029-6F4CE86F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1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BE65-02EA-46AE-BF16-EDFDCCD8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693F-361F-5220-A1BA-BAA9EA1B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87B3A-F5D2-EE07-283F-B948672D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25080-9771-4FFA-53EA-C2F1E8E3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957F4-1B87-F55A-BAF9-79248EA8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0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5667-D502-5B9E-502C-21F12C10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0600E-15C1-1B12-25CA-38AA02C1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433B-C9D7-18AC-ED29-7EB0F5FE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9695-6AE1-D79F-E2C5-6C59ED88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0E0F-5405-AB1B-0DA2-AE5FD28D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9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E20-6531-16B0-82D3-DD49666F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74A8-0967-D786-538F-EA0BCFBBB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321D8-836E-0DFD-34B6-8E3176E7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63DA-6575-EAEA-4E18-6D9ED4D0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3EF6-33E4-6B49-79D6-1447455E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E6E4F-F9EE-1D37-8885-FF8206AC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8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9D1A-510A-B775-ED47-F58EA4DC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FDEF-6D23-875F-FC88-0BE1BF29C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FA8DC-58CA-03B8-DD33-4FC1A17F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B5FCD-C5A6-9DD7-BBB8-F0C2C7760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07E05-00CB-6A8E-EEB5-58432039E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9847B-332C-9763-3AC9-DDA39B2F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D0EAE-1986-93D1-7B79-606B599E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40BF4-10A4-D051-D977-B86D338E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8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A532-7F10-C1A2-9ACC-97F6838B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03A42-1847-2BF6-EECD-85B786AC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D3A23-2691-EF05-504D-81088F75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8EDF-9A96-3221-0C03-FECF5404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9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B94F8-5CDC-7C23-CC17-2B3E7E8F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59619-2508-2A09-60BE-6DD09B3A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ABFEF-C091-CB66-AEDC-FB69879B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0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A007-1549-6400-05AC-A2BA214F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A385-C1FA-A08F-7A62-6661B0DE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716BF-5979-B2FB-6ADD-1FB72468C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2F2BF-4A41-84F2-1EC7-1A655F1B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5BB50-BF0A-3C5C-5870-6C9FDCA1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B1366-1C7E-728B-8AA6-4AEDDAA1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0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4E0F-49C6-2590-DC9E-3742ADF5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88F9-9D1D-54D1-3AE7-571672DEB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8FBD0-594B-8403-7515-C49CD52A1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F4CC1-AAC8-ECD4-C2ED-1BC1DB54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CB212-8FBC-C41F-D3C4-9D4A21F2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A1FA-9065-0DCC-D2E0-24901844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6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D0AAD-A389-5CCC-78DE-9595F41F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1B68-2ECB-F9BB-59CD-77847046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26C5-A0EC-2784-1F70-403B5CC72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0667-DE6C-4F2D-81B7-0903F271781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E296-6973-A248-0761-733C4E3C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1B7D-8D1B-D433-8A85-F858C4520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A707-C9CD-4708-AF09-0DB003A5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1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774E27-5D26-B014-04B3-01409413BE62}"/>
              </a:ext>
            </a:extLst>
          </p:cNvPr>
          <p:cNvSpPr/>
          <p:nvPr/>
        </p:nvSpPr>
        <p:spPr>
          <a:xfrm>
            <a:off x="254001" y="2603499"/>
            <a:ext cx="8623300" cy="2679701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615E3-FD2A-9575-5DC5-48BCC41A1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22"/>
          <a:stretch/>
        </p:blipFill>
        <p:spPr>
          <a:xfrm>
            <a:off x="970769" y="2991071"/>
            <a:ext cx="826674" cy="76472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335952-E3F0-E8C3-9843-EBD289C2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91" y="2991669"/>
            <a:ext cx="1114581" cy="7621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303571-B11A-4B87-3438-923D81CA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771" y="2991669"/>
            <a:ext cx="1208441" cy="76270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FBB2AC-5A4A-49C3-C7FD-39C7DE0E4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211" y="2991669"/>
            <a:ext cx="1173243" cy="7621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126D38-949C-D8AB-EBC7-C7E99A025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209" y="2991071"/>
            <a:ext cx="1148108" cy="7621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9B2B95-9E1A-451D-3452-FCA9D158B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27" r="2551"/>
          <a:stretch/>
        </p:blipFill>
        <p:spPr>
          <a:xfrm>
            <a:off x="1797027" y="2991070"/>
            <a:ext cx="1114999" cy="7623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FC8305-5C9A-C7DA-B46F-5F35D1D5A52B}"/>
              </a:ext>
            </a:extLst>
          </p:cNvPr>
          <p:cNvSpPr txBox="1"/>
          <p:nvPr/>
        </p:nvSpPr>
        <p:spPr>
          <a:xfrm>
            <a:off x="1067340" y="2683294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theads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0B1311-A813-21DC-9943-62D0830EBE96}"/>
              </a:ext>
            </a:extLst>
          </p:cNvPr>
          <p:cNvSpPr txBox="1"/>
          <p:nvPr/>
        </p:nvSpPr>
        <p:spPr>
          <a:xfrm>
            <a:off x="1840714" y="2683294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 (default)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FF082-38CE-01E9-86D5-D70242601B8D}"/>
              </a:ext>
            </a:extLst>
          </p:cNvPr>
          <p:cNvSpPr txBox="1"/>
          <p:nvPr/>
        </p:nvSpPr>
        <p:spPr>
          <a:xfrm>
            <a:off x="3333349" y="2683294"/>
            <a:ext cx="285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AAA36-6EA9-79DA-EF51-1F7BAA299CB8}"/>
              </a:ext>
            </a:extLst>
          </p:cNvPr>
          <p:cNvSpPr txBox="1"/>
          <p:nvPr/>
        </p:nvSpPr>
        <p:spPr>
          <a:xfrm>
            <a:off x="4440287" y="268743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10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B34B2-18F2-9CF0-D2AB-E0375EF460BB}"/>
              </a:ext>
            </a:extLst>
          </p:cNvPr>
          <p:cNvSpPr txBox="1"/>
          <p:nvPr/>
        </p:nvSpPr>
        <p:spPr>
          <a:xfrm>
            <a:off x="5613529" y="268743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15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3650E-79CF-3C96-A4FB-D6FE9BFF3C5E}"/>
              </a:ext>
            </a:extLst>
          </p:cNvPr>
          <p:cNvSpPr txBox="1"/>
          <p:nvPr/>
        </p:nvSpPr>
        <p:spPr>
          <a:xfrm>
            <a:off x="6786771" y="268743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8FBA1A-002B-9C37-9582-0DADC0AF1056}"/>
              </a:ext>
            </a:extLst>
          </p:cNvPr>
          <p:cNvSpPr txBox="1"/>
          <p:nvPr/>
        </p:nvSpPr>
        <p:spPr>
          <a:xfrm rot="16200000">
            <a:off x="391444" y="3233350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/dev/</a:t>
            </a:r>
            <a:r>
              <a:rPr lang="en-US" altLang="ko-KR" sz="12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shm</a:t>
            </a:r>
            <a:endParaRPr lang="ko-KR" altLang="en-US" sz="1200" dirty="0">
              <a:solidFill>
                <a:srgbClr val="FFC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8F84988-A58C-99D7-42F6-B57C93879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886" y="2991071"/>
            <a:ext cx="1173243" cy="7655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754CB0-CBA1-F8B6-8400-8F794BB91736}"/>
              </a:ext>
            </a:extLst>
          </p:cNvPr>
          <p:cNvSpPr txBox="1"/>
          <p:nvPr/>
        </p:nvSpPr>
        <p:spPr>
          <a:xfrm>
            <a:off x="8013884" y="268743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61188DA-B115-69DD-55B4-8141A05B40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4114" y="4226728"/>
            <a:ext cx="1193298" cy="7621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C9E90B-4247-8EF1-0A49-85CD694637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7370" y="4226728"/>
            <a:ext cx="1153187" cy="7621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AC800B-B833-2DBC-E1B0-10BCEF15F7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4499" y="4226130"/>
            <a:ext cx="1148108" cy="7621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3BA0AF5-2015-FBE1-8BF1-F2F853E38B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2607" y="4225532"/>
            <a:ext cx="1123104" cy="7621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D32B04A-9657-9473-DCF9-362813634E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64205" y="4225532"/>
            <a:ext cx="1188885" cy="7621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6369DA9-830B-E1F9-7965-79E5AA2A8A47}"/>
              </a:ext>
            </a:extLst>
          </p:cNvPr>
          <p:cNvSpPr txBox="1"/>
          <p:nvPr/>
        </p:nvSpPr>
        <p:spPr>
          <a:xfrm>
            <a:off x="1840714" y="3915388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 (default)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B40BA-4996-A676-094A-2482A5D5A18D}"/>
              </a:ext>
            </a:extLst>
          </p:cNvPr>
          <p:cNvSpPr txBox="1"/>
          <p:nvPr/>
        </p:nvSpPr>
        <p:spPr>
          <a:xfrm>
            <a:off x="3333349" y="3915388"/>
            <a:ext cx="285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5E5036-1843-4287-8D69-F29E7E875D61}"/>
              </a:ext>
            </a:extLst>
          </p:cNvPr>
          <p:cNvSpPr txBox="1"/>
          <p:nvPr/>
        </p:nvSpPr>
        <p:spPr>
          <a:xfrm>
            <a:off x="4440287" y="391952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10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FCE9B2-FCA3-D6C9-D45F-2D021A223F44}"/>
              </a:ext>
            </a:extLst>
          </p:cNvPr>
          <p:cNvSpPr txBox="1"/>
          <p:nvPr/>
        </p:nvSpPr>
        <p:spPr>
          <a:xfrm>
            <a:off x="5613529" y="391952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15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0D457E-4A45-D328-3FAF-299BFC4A48B7}"/>
              </a:ext>
            </a:extLst>
          </p:cNvPr>
          <p:cNvSpPr txBox="1"/>
          <p:nvPr/>
        </p:nvSpPr>
        <p:spPr>
          <a:xfrm>
            <a:off x="6786771" y="391952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2DF67F-6A30-1A69-F96E-2BE62CCE9360}"/>
              </a:ext>
            </a:extLst>
          </p:cNvPr>
          <p:cNvSpPr txBox="1"/>
          <p:nvPr/>
        </p:nvSpPr>
        <p:spPr>
          <a:xfrm>
            <a:off x="8013884" y="391952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  <a:endParaRPr lang="ko-KR" altLang="en-US" sz="1400" dirty="0">
              <a:solidFill>
                <a:srgbClr val="FF0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128C12-773F-CF38-C7DE-736A7AB33556}"/>
              </a:ext>
            </a:extLst>
          </p:cNvPr>
          <p:cNvSpPr txBox="1"/>
          <p:nvPr/>
        </p:nvSpPr>
        <p:spPr>
          <a:xfrm rot="16200000">
            <a:off x="858375" y="4354809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default</a:t>
            </a:r>
          </a:p>
          <a:p>
            <a:pPr algn="ctr"/>
            <a:r>
              <a:rPr lang="en-US" altLang="ko-KR" sz="1200" dirty="0">
                <a:solidFill>
                  <a:srgbClr val="FFC000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(same directory)</a:t>
            </a:r>
            <a:endParaRPr lang="ko-KR" altLang="en-US" sz="1200" dirty="0">
              <a:solidFill>
                <a:srgbClr val="FFC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BFD2D1-3411-CF9E-1666-F0263C38AB3B}"/>
              </a:ext>
            </a:extLst>
          </p:cNvPr>
          <p:cNvSpPr txBox="1"/>
          <p:nvPr/>
        </p:nvSpPr>
        <p:spPr>
          <a:xfrm rot="16200000">
            <a:off x="-695071" y="3865028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Location of temporary directory</a:t>
            </a:r>
            <a:endParaRPr lang="ko-KR" altLang="en-US" sz="1200" b="1" dirty="0">
              <a:solidFill>
                <a:srgbClr val="FFC000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7E6CE74-6647-B347-65C4-ABA65FA9E4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7027" y="4227013"/>
            <a:ext cx="1153360" cy="76239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94328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1</cp:revision>
  <dcterms:created xsi:type="dcterms:W3CDTF">2023-06-20T01:44:59Z</dcterms:created>
  <dcterms:modified xsi:type="dcterms:W3CDTF">2023-06-20T02:01:07Z</dcterms:modified>
</cp:coreProperties>
</file>