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67" r:id="rId5"/>
    <p:sldId id="258" r:id="rId6"/>
    <p:sldId id="268" r:id="rId7"/>
    <p:sldId id="259" r:id="rId8"/>
    <p:sldId id="261" r:id="rId9"/>
    <p:sldId id="264" r:id="rId10"/>
    <p:sldId id="262" r:id="rId11"/>
    <p:sldId id="263" r:id="rId12"/>
    <p:sldId id="26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46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647D-CA7E-4589-90A4-A6E2758943E8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BC8D-4298-4A0D-8380-2AE5F8C00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943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647D-CA7E-4589-90A4-A6E2758943E8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BC8D-4298-4A0D-8380-2AE5F8C00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410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647D-CA7E-4589-90A4-A6E2758943E8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BC8D-4298-4A0D-8380-2AE5F8C00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07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647D-CA7E-4589-90A4-A6E2758943E8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BC8D-4298-4A0D-8380-2AE5F8C00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741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647D-CA7E-4589-90A4-A6E2758943E8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BC8D-4298-4A0D-8380-2AE5F8C00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092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647D-CA7E-4589-90A4-A6E2758943E8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BC8D-4298-4A0D-8380-2AE5F8C00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491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647D-CA7E-4589-90A4-A6E2758943E8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BC8D-4298-4A0D-8380-2AE5F8C00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831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647D-CA7E-4589-90A4-A6E2758943E8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BC8D-4298-4A0D-8380-2AE5F8C00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001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647D-CA7E-4589-90A4-A6E2758943E8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BC8D-4298-4A0D-8380-2AE5F8C00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51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647D-CA7E-4589-90A4-A6E2758943E8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BC8D-4298-4A0D-8380-2AE5F8C00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06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647D-CA7E-4589-90A4-A6E2758943E8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BC8D-4298-4A0D-8380-2AE5F8C00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52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A647D-CA7E-4589-90A4-A6E2758943E8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BBC8D-4298-4A0D-8380-2AE5F8C00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006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091534" y="2875002"/>
            <a:ext cx="46849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1. </a:t>
            </a:r>
            <a:r>
              <a:rPr lang="ko-KR" altLang="en-US" sz="6600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인트로</a:t>
            </a:r>
            <a:endParaRPr lang="ko-KR" altLang="en-US" sz="6600" b="1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68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331385" y="992648"/>
          <a:ext cx="11504540" cy="5322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3288">
                  <a:extLst>
                    <a:ext uri="{9D8B030D-6E8A-4147-A177-3AD203B41FA5}">
                      <a16:colId xmlns:a16="http://schemas.microsoft.com/office/drawing/2014/main" val="1901273530"/>
                    </a:ext>
                  </a:extLst>
                </a:gridCol>
                <a:gridCol w="8631252">
                  <a:extLst>
                    <a:ext uri="{9D8B030D-6E8A-4147-A177-3AD203B41FA5}">
                      <a16:colId xmlns:a16="http://schemas.microsoft.com/office/drawing/2014/main" val="368804890"/>
                    </a:ext>
                  </a:extLst>
                </a:gridCol>
              </a:tblGrid>
              <a:tr h="203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SCREEN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68441"/>
                  </a:ext>
                </a:extLst>
              </a:tr>
              <a:tr h="49569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5731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31385" y="221733"/>
            <a:ext cx="7017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■ </a:t>
            </a:r>
            <a:r>
              <a:rPr lang="ko-KR" altLang="en-US" sz="2400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설정</a:t>
            </a:r>
            <a:endParaRPr lang="ko-KR" altLang="en-US" sz="2400" b="1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7266" b="3055"/>
          <a:stretch/>
        </p:blipFill>
        <p:spPr>
          <a:xfrm>
            <a:off x="468489" y="1504842"/>
            <a:ext cx="2590905" cy="446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61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331385" y="992648"/>
          <a:ext cx="11504540" cy="5322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3288">
                  <a:extLst>
                    <a:ext uri="{9D8B030D-6E8A-4147-A177-3AD203B41FA5}">
                      <a16:colId xmlns:a16="http://schemas.microsoft.com/office/drawing/2014/main" val="1901273530"/>
                    </a:ext>
                  </a:extLst>
                </a:gridCol>
                <a:gridCol w="8631252">
                  <a:extLst>
                    <a:ext uri="{9D8B030D-6E8A-4147-A177-3AD203B41FA5}">
                      <a16:colId xmlns:a16="http://schemas.microsoft.com/office/drawing/2014/main" val="368804890"/>
                    </a:ext>
                  </a:extLst>
                </a:gridCol>
              </a:tblGrid>
              <a:tr h="203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SCREEN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68441"/>
                  </a:ext>
                </a:extLst>
              </a:tr>
              <a:tr h="49569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5731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31385" y="221733"/>
            <a:ext cx="7017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■ </a:t>
            </a:r>
            <a:r>
              <a:rPr lang="ko-KR" altLang="en-US" sz="2400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게시</a:t>
            </a:r>
            <a:endParaRPr lang="ko-KR" altLang="en-US" sz="2400" b="1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7173" b="2826"/>
          <a:stretch/>
        </p:blipFill>
        <p:spPr>
          <a:xfrm>
            <a:off x="497336" y="1526697"/>
            <a:ext cx="2552969" cy="441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331385" y="992648"/>
          <a:ext cx="11504540" cy="5322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3288">
                  <a:extLst>
                    <a:ext uri="{9D8B030D-6E8A-4147-A177-3AD203B41FA5}">
                      <a16:colId xmlns:a16="http://schemas.microsoft.com/office/drawing/2014/main" val="1901273530"/>
                    </a:ext>
                  </a:extLst>
                </a:gridCol>
                <a:gridCol w="8631252">
                  <a:extLst>
                    <a:ext uri="{9D8B030D-6E8A-4147-A177-3AD203B41FA5}">
                      <a16:colId xmlns:a16="http://schemas.microsoft.com/office/drawing/2014/main" val="368804890"/>
                    </a:ext>
                  </a:extLst>
                </a:gridCol>
              </a:tblGrid>
              <a:tr h="203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SCREEN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68441"/>
                  </a:ext>
                </a:extLst>
              </a:tr>
              <a:tr h="49569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5731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31385" y="221733"/>
            <a:ext cx="7017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■ </a:t>
            </a:r>
            <a:r>
              <a:rPr lang="ko-KR" altLang="en-US" sz="2400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수다방</a:t>
            </a:r>
            <a:endParaRPr lang="ko-KR" altLang="en-US" sz="2400" b="1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7359" b="2954"/>
          <a:stretch/>
        </p:blipFill>
        <p:spPr>
          <a:xfrm>
            <a:off x="490842" y="1520751"/>
            <a:ext cx="2525823" cy="435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44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506522"/>
              </p:ext>
            </p:extLst>
          </p:nvPr>
        </p:nvGraphicFramePr>
        <p:xfrm>
          <a:off x="331385" y="992648"/>
          <a:ext cx="11504540" cy="5322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3288">
                  <a:extLst>
                    <a:ext uri="{9D8B030D-6E8A-4147-A177-3AD203B41FA5}">
                      <a16:colId xmlns:a16="http://schemas.microsoft.com/office/drawing/2014/main" val="1901273530"/>
                    </a:ext>
                  </a:extLst>
                </a:gridCol>
                <a:gridCol w="8631252">
                  <a:extLst>
                    <a:ext uri="{9D8B030D-6E8A-4147-A177-3AD203B41FA5}">
                      <a16:colId xmlns:a16="http://schemas.microsoft.com/office/drawing/2014/main" val="368804890"/>
                    </a:ext>
                  </a:extLst>
                </a:gridCol>
              </a:tblGrid>
              <a:tr h="203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SCREEN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68441"/>
                  </a:ext>
                </a:extLst>
              </a:tr>
              <a:tr h="49569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5731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31384" y="221733"/>
            <a:ext cx="4479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■ </a:t>
            </a:r>
            <a:r>
              <a:rPr lang="ko-KR" altLang="en-US" sz="2400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우리동네 정보방 동수다</a:t>
            </a:r>
            <a:endParaRPr lang="ko-KR" altLang="en-US" sz="2400" b="1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86" y="1495514"/>
            <a:ext cx="2583330" cy="449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63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159998"/>
              </p:ext>
            </p:extLst>
          </p:nvPr>
        </p:nvGraphicFramePr>
        <p:xfrm>
          <a:off x="331385" y="992648"/>
          <a:ext cx="11504540" cy="5322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3288">
                  <a:extLst>
                    <a:ext uri="{9D8B030D-6E8A-4147-A177-3AD203B41FA5}">
                      <a16:colId xmlns:a16="http://schemas.microsoft.com/office/drawing/2014/main" val="1901273530"/>
                    </a:ext>
                  </a:extLst>
                </a:gridCol>
                <a:gridCol w="8631252">
                  <a:extLst>
                    <a:ext uri="{9D8B030D-6E8A-4147-A177-3AD203B41FA5}">
                      <a16:colId xmlns:a16="http://schemas.microsoft.com/office/drawing/2014/main" val="368804890"/>
                    </a:ext>
                  </a:extLst>
                </a:gridCol>
              </a:tblGrid>
              <a:tr h="203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SCREEN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68441"/>
                  </a:ext>
                </a:extLst>
              </a:tr>
              <a:tr h="49569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5731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31385" y="221733"/>
            <a:ext cx="7017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■ </a:t>
            </a:r>
            <a:r>
              <a:rPr lang="ko-KR" altLang="en-US" sz="2400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반갑습니다</a:t>
            </a:r>
            <a:r>
              <a:rPr lang="en-US" altLang="ko-KR" sz="2400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! </a:t>
            </a:r>
            <a:r>
              <a:rPr lang="ko-KR" altLang="en-US" sz="2400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살고계신 동네를 알려주세요</a:t>
            </a:r>
            <a:endParaRPr lang="ko-KR" altLang="en-US" sz="2400" b="1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2518"/>
          <a:stretch/>
        </p:blipFill>
        <p:spPr>
          <a:xfrm>
            <a:off x="488046" y="1529696"/>
            <a:ext cx="2529937" cy="439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39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37710" y="2875002"/>
            <a:ext cx="46849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2. </a:t>
            </a:r>
            <a:r>
              <a:rPr lang="ko-KR" altLang="en-US" sz="6600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회원가입</a:t>
            </a:r>
            <a:endParaRPr lang="ko-KR" altLang="en-US" sz="6600" b="1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01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331385" y="992648"/>
          <a:ext cx="11504540" cy="5322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3288">
                  <a:extLst>
                    <a:ext uri="{9D8B030D-6E8A-4147-A177-3AD203B41FA5}">
                      <a16:colId xmlns:a16="http://schemas.microsoft.com/office/drawing/2014/main" val="1901273530"/>
                    </a:ext>
                  </a:extLst>
                </a:gridCol>
                <a:gridCol w="8631252">
                  <a:extLst>
                    <a:ext uri="{9D8B030D-6E8A-4147-A177-3AD203B41FA5}">
                      <a16:colId xmlns:a16="http://schemas.microsoft.com/office/drawing/2014/main" val="368804890"/>
                    </a:ext>
                  </a:extLst>
                </a:gridCol>
              </a:tblGrid>
              <a:tr h="203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SCREEN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68441"/>
                  </a:ext>
                </a:extLst>
              </a:tr>
              <a:tr h="49569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57317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86" b="8287"/>
          <a:stretch/>
        </p:blipFill>
        <p:spPr>
          <a:xfrm>
            <a:off x="492077" y="1532932"/>
            <a:ext cx="2541680" cy="43934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1385" y="221733"/>
            <a:ext cx="7017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■ </a:t>
            </a:r>
            <a:r>
              <a:rPr lang="ko-KR" altLang="en-US" sz="2400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살고계신 동네를 알려주세요</a:t>
            </a:r>
            <a:endParaRPr lang="ko-KR" altLang="en-US" sz="2400" b="1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13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95123" y="2875002"/>
            <a:ext cx="70350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3. </a:t>
            </a:r>
            <a:r>
              <a:rPr lang="ko-KR" altLang="en-US" sz="6600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회원가입 완료</a:t>
            </a:r>
            <a:endParaRPr lang="ko-KR" altLang="en-US" sz="6600" b="1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17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331385" y="992648"/>
          <a:ext cx="11504540" cy="5322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3288">
                  <a:extLst>
                    <a:ext uri="{9D8B030D-6E8A-4147-A177-3AD203B41FA5}">
                      <a16:colId xmlns:a16="http://schemas.microsoft.com/office/drawing/2014/main" val="1901273530"/>
                    </a:ext>
                  </a:extLst>
                </a:gridCol>
                <a:gridCol w="8631252">
                  <a:extLst>
                    <a:ext uri="{9D8B030D-6E8A-4147-A177-3AD203B41FA5}">
                      <a16:colId xmlns:a16="http://schemas.microsoft.com/office/drawing/2014/main" val="368804890"/>
                    </a:ext>
                  </a:extLst>
                </a:gridCol>
              </a:tblGrid>
              <a:tr h="203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SCREEN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68441"/>
                  </a:ext>
                </a:extLst>
              </a:tr>
              <a:tr h="49569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5731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31385" y="221733"/>
            <a:ext cx="7017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■ </a:t>
            </a:r>
            <a:r>
              <a:rPr lang="ko-KR" altLang="en-US" sz="2400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공덕주민</a:t>
            </a:r>
            <a:r>
              <a:rPr lang="en-US" altLang="ko-KR" sz="2400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76</a:t>
            </a:r>
            <a:r>
              <a:rPr lang="ko-KR" altLang="en-US" sz="2400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님</a:t>
            </a:r>
            <a:r>
              <a:rPr lang="en-US" altLang="ko-KR" sz="2400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2400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환영합니다</a:t>
            </a:r>
            <a:r>
              <a:rPr lang="en-US" altLang="ko-KR" sz="2400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!</a:t>
            </a:r>
            <a:endParaRPr lang="ko-KR" altLang="en-US" sz="2400" b="1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3358"/>
          <a:stretch/>
        </p:blipFill>
        <p:spPr>
          <a:xfrm>
            <a:off x="485050" y="1512929"/>
            <a:ext cx="2540161" cy="437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15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331385" y="992648"/>
          <a:ext cx="11504540" cy="5322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3288">
                  <a:extLst>
                    <a:ext uri="{9D8B030D-6E8A-4147-A177-3AD203B41FA5}">
                      <a16:colId xmlns:a16="http://schemas.microsoft.com/office/drawing/2014/main" val="1901273530"/>
                    </a:ext>
                  </a:extLst>
                </a:gridCol>
                <a:gridCol w="8631252">
                  <a:extLst>
                    <a:ext uri="{9D8B030D-6E8A-4147-A177-3AD203B41FA5}">
                      <a16:colId xmlns:a16="http://schemas.microsoft.com/office/drawing/2014/main" val="368804890"/>
                    </a:ext>
                  </a:extLst>
                </a:gridCol>
              </a:tblGrid>
              <a:tr h="203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SCREEN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68441"/>
                  </a:ext>
                </a:extLst>
              </a:tr>
              <a:tr h="49569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5731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31385" y="221733"/>
            <a:ext cx="7017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■ </a:t>
            </a:r>
            <a:r>
              <a:rPr lang="ko-KR" altLang="en-US" sz="2400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알림</a:t>
            </a:r>
            <a:endParaRPr lang="ko-KR" altLang="en-US" sz="2400" b="1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7359" b="2951"/>
          <a:stretch/>
        </p:blipFill>
        <p:spPr>
          <a:xfrm>
            <a:off x="476040" y="1533612"/>
            <a:ext cx="2540625" cy="437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85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331385" y="992648"/>
          <a:ext cx="11504540" cy="5322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3288">
                  <a:extLst>
                    <a:ext uri="{9D8B030D-6E8A-4147-A177-3AD203B41FA5}">
                      <a16:colId xmlns:a16="http://schemas.microsoft.com/office/drawing/2014/main" val="1901273530"/>
                    </a:ext>
                  </a:extLst>
                </a:gridCol>
                <a:gridCol w="8631252">
                  <a:extLst>
                    <a:ext uri="{9D8B030D-6E8A-4147-A177-3AD203B41FA5}">
                      <a16:colId xmlns:a16="http://schemas.microsoft.com/office/drawing/2014/main" val="368804890"/>
                    </a:ext>
                  </a:extLst>
                </a:gridCol>
              </a:tblGrid>
              <a:tr h="203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SCREEN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68441"/>
                  </a:ext>
                </a:extLst>
              </a:tr>
              <a:tr h="49569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5731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31385" y="221733"/>
            <a:ext cx="7017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■ </a:t>
            </a:r>
            <a:r>
              <a:rPr lang="ko-KR" altLang="en-US" sz="2400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당신의 게시글</a:t>
            </a:r>
            <a:endParaRPr lang="ko-KR" altLang="en-US" sz="2400" b="1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7454" b="2880"/>
          <a:stretch/>
        </p:blipFill>
        <p:spPr>
          <a:xfrm>
            <a:off x="451465" y="1490379"/>
            <a:ext cx="2614516" cy="450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7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60</Words>
  <Application>Microsoft Office PowerPoint</Application>
  <PresentationFormat>와이드스크린</PresentationFormat>
  <Paragraphs>30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shoneyou1@gmail.com</dc:creator>
  <cp:lastModifiedBy>shoneyou1@gmail.com</cp:lastModifiedBy>
  <cp:revision>6</cp:revision>
  <dcterms:created xsi:type="dcterms:W3CDTF">2021-01-10T06:44:15Z</dcterms:created>
  <dcterms:modified xsi:type="dcterms:W3CDTF">2021-01-17T11:21:00Z</dcterms:modified>
</cp:coreProperties>
</file>