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65" r:id="rId4"/>
    <p:sldId id="280" r:id="rId5"/>
    <p:sldId id="256" r:id="rId6"/>
    <p:sldId id="263" r:id="rId7"/>
    <p:sldId id="281" r:id="rId8"/>
    <p:sldId id="268" r:id="rId9"/>
    <p:sldId id="283" r:id="rId10"/>
    <p:sldId id="259" r:id="rId11"/>
    <p:sldId id="260" r:id="rId12"/>
    <p:sldId id="282" r:id="rId13"/>
    <p:sldId id="272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8456E-24C2-4C33-9EFB-7A1C81B2F5B9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164B9-F824-43CF-8F97-61D5245C6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816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6E5A2-82FB-4FC1-A47F-4517A9159223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C0C6E-53D7-4370-8F49-269FDE5E00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41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654990"/>
            <a:ext cx="333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&lt;KB PC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방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&gt;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414042" y="2320041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1041724" y="4263195"/>
            <a:ext cx="280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김은진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장성진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정영훈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2023.08.16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D6661-3032-A530-C15E-C5E620F4FB90}"/>
              </a:ext>
            </a:extLst>
          </p:cNvPr>
          <p:cNvSpPr txBox="1"/>
          <p:nvPr/>
        </p:nvSpPr>
        <p:spPr>
          <a:xfrm>
            <a:off x="10340056" y="6255238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발표자 </a:t>
            </a:r>
            <a:r>
              <a:rPr lang="ko-KR" altLang="en-US" sz="1200" dirty="0" smtClean="0">
                <a:solidFill>
                  <a:schemeClr val="bg1"/>
                </a:solidFill>
              </a:rPr>
              <a:t>장성진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759924" y="3502360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PC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방 관리 프로그램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프로젝트 시연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4" y="3044278"/>
            <a:ext cx="7199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버그 리포트 및 자체 평가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과정 상세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28225" y="17157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28225" y="171571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AF6AACC-6CDA-6665-E2D4-556F5FABF60C}"/>
              </a:ext>
            </a:extLst>
          </p:cNvPr>
          <p:cNvSpPr/>
          <p:nvPr/>
        </p:nvSpPr>
        <p:spPr>
          <a:xfrm>
            <a:off x="9203900" y="17157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FAB6FC5-EC2F-D1EC-DD06-0B98B07DC59E}"/>
              </a:ext>
            </a:extLst>
          </p:cNvPr>
          <p:cNvSpPr/>
          <p:nvPr/>
        </p:nvSpPr>
        <p:spPr>
          <a:xfrm>
            <a:off x="3686783" y="17157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6E320D2-6CF7-6819-4E39-17B2B9EAC5E9}"/>
              </a:ext>
            </a:extLst>
          </p:cNvPr>
          <p:cNvSpPr/>
          <p:nvPr/>
        </p:nvSpPr>
        <p:spPr>
          <a:xfrm>
            <a:off x="6445341" y="17157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3133303" y="34029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7B2AE5-7D30-CF73-42F8-B874FB227ECB}"/>
              </a:ext>
            </a:extLst>
          </p:cNvPr>
          <p:cNvSpPr txBox="1"/>
          <p:nvPr/>
        </p:nvSpPr>
        <p:spPr>
          <a:xfrm>
            <a:off x="5907507" y="3402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||</a:t>
            </a:r>
            <a:endParaRPr lang="ko-KR" altLang="en-US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412EA0B-3DEF-2852-EB9D-86C36E7E5C88}"/>
              </a:ext>
            </a:extLst>
          </p:cNvPr>
          <p:cNvSpPr txBox="1"/>
          <p:nvPr/>
        </p:nvSpPr>
        <p:spPr>
          <a:xfrm>
            <a:off x="8634767" y="34029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505241" y="1830689"/>
            <a:ext cx="8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버그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4A9F311-8096-9FD0-6498-94D50549966A}"/>
              </a:ext>
            </a:extLst>
          </p:cNvPr>
          <p:cNvSpPr/>
          <p:nvPr/>
        </p:nvSpPr>
        <p:spPr>
          <a:xfrm>
            <a:off x="3686782" y="171571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201F6B-3FD5-88A5-F7F9-64F72411D1B5}"/>
              </a:ext>
            </a:extLst>
          </p:cNvPr>
          <p:cNvSpPr txBox="1"/>
          <p:nvPr/>
        </p:nvSpPr>
        <p:spPr>
          <a:xfrm>
            <a:off x="4017735" y="183068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수정 사항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646960E-6432-41CE-8F0E-633C05CF442A}"/>
              </a:ext>
            </a:extLst>
          </p:cNvPr>
          <p:cNvSpPr/>
          <p:nvPr/>
        </p:nvSpPr>
        <p:spPr>
          <a:xfrm>
            <a:off x="6445339" y="171571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AEE94E1-7ECD-7E8E-B184-DB6633C8453B}"/>
              </a:ext>
            </a:extLst>
          </p:cNvPr>
          <p:cNvSpPr txBox="1"/>
          <p:nvPr/>
        </p:nvSpPr>
        <p:spPr>
          <a:xfrm>
            <a:off x="7046399" y="183068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버그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8416C51-3751-DEDD-6DDC-AFBC56A53ABA}"/>
              </a:ext>
            </a:extLst>
          </p:cNvPr>
          <p:cNvSpPr/>
          <p:nvPr/>
        </p:nvSpPr>
        <p:spPr>
          <a:xfrm>
            <a:off x="9203896" y="171571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EC91A31-6C62-9A59-00D0-8AC59163E11B}"/>
              </a:ext>
            </a:extLst>
          </p:cNvPr>
          <p:cNvSpPr txBox="1"/>
          <p:nvPr/>
        </p:nvSpPr>
        <p:spPr>
          <a:xfrm>
            <a:off x="9527424" y="183068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수정 사항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928213" y="2952398"/>
            <a:ext cx="204145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남은 시간이 없는 회원이 로그인했을 경우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시간을 충전하지 않았는데도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시간이 흐르는 문제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6EEF8CA-FD93-FEFC-4981-1D912F6C52D4}"/>
              </a:ext>
            </a:extLst>
          </p:cNvPr>
          <p:cNvSpPr txBox="1"/>
          <p:nvPr/>
        </p:nvSpPr>
        <p:spPr>
          <a:xfrm>
            <a:off x="3686765" y="2952398"/>
            <a:ext cx="204145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코드의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위치를 변경하여 알맞게 수정함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77A00BE-0148-2590-3FB0-94CE3BC750C4}"/>
              </a:ext>
            </a:extLst>
          </p:cNvPr>
          <p:cNvSpPr txBox="1"/>
          <p:nvPr/>
        </p:nvSpPr>
        <p:spPr>
          <a:xfrm>
            <a:off x="6445330" y="2952398"/>
            <a:ext cx="204145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음식 주문 시 같은 상품을 두 번 장바구니에 담았을 때 기존의 행에 수량이 추가되는 것이 아닌 새로운 행이 추가가 됨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A932775-2A4A-8D9A-84F2-38B74D25AD04}"/>
              </a:ext>
            </a:extLst>
          </p:cNvPr>
          <p:cNvSpPr txBox="1"/>
          <p:nvPr/>
        </p:nvSpPr>
        <p:spPr>
          <a:xfrm>
            <a:off x="9203885" y="2952398"/>
            <a:ext cx="2041462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코드를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전면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수정하여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적용함</a:t>
            </a:r>
          </a:p>
        </p:txBody>
      </p:sp>
    </p:spTree>
    <p:extLst>
      <p:ext uri="{BB962C8B-B14F-4D97-AF65-F5344CB8AC3E}">
        <p14:creationId xmlns:p14="http://schemas.microsoft.com/office/powerpoint/2010/main" val="26064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프로젝트  소감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2587" y="375058"/>
            <a:ext cx="79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457200" y="1401074"/>
            <a:ext cx="5551407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B476D15-B02C-6B0C-9788-3315C09E298B}"/>
              </a:ext>
            </a:extLst>
          </p:cNvPr>
          <p:cNvSpPr/>
          <p:nvPr/>
        </p:nvSpPr>
        <p:spPr>
          <a:xfrm>
            <a:off x="2023518" y="1224613"/>
            <a:ext cx="9522858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7D97328-0630-6A20-2A7A-B3B59D371806}"/>
              </a:ext>
            </a:extLst>
          </p:cNvPr>
          <p:cNvSpPr/>
          <p:nvPr/>
        </p:nvSpPr>
        <p:spPr>
          <a:xfrm>
            <a:off x="2031815" y="2918563"/>
            <a:ext cx="9514561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F51B3BE-D1B8-08A3-B8B1-B374DD031DCA}"/>
              </a:ext>
            </a:extLst>
          </p:cNvPr>
          <p:cNvSpPr/>
          <p:nvPr/>
        </p:nvSpPr>
        <p:spPr>
          <a:xfrm>
            <a:off x="2040110" y="4612513"/>
            <a:ext cx="9506267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D0C9153-EA0D-0AEA-0FFE-5701A3B781B8}"/>
              </a:ext>
            </a:extLst>
          </p:cNvPr>
          <p:cNvSpPr/>
          <p:nvPr/>
        </p:nvSpPr>
        <p:spPr>
          <a:xfrm>
            <a:off x="1283366" y="1555260"/>
            <a:ext cx="1775893" cy="1001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FD39244-F53B-E54A-8C83-7A350D7155C4}"/>
              </a:ext>
            </a:extLst>
          </p:cNvPr>
          <p:cNvSpPr/>
          <p:nvPr/>
        </p:nvSpPr>
        <p:spPr>
          <a:xfrm>
            <a:off x="1283366" y="3249210"/>
            <a:ext cx="1775893" cy="10019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F679AA0-69C4-A5AC-5F30-083FB4AB31A3}"/>
              </a:ext>
            </a:extLst>
          </p:cNvPr>
          <p:cNvSpPr/>
          <p:nvPr/>
        </p:nvSpPr>
        <p:spPr>
          <a:xfrm>
            <a:off x="1283366" y="4943160"/>
            <a:ext cx="1775893" cy="1001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D1F88AF-06B6-10D5-C7A7-75F7F954CDCD}"/>
              </a:ext>
            </a:extLst>
          </p:cNvPr>
          <p:cNvSpPr txBox="1"/>
          <p:nvPr/>
        </p:nvSpPr>
        <p:spPr>
          <a:xfrm>
            <a:off x="1336395" y="1787262"/>
            <a:ext cx="1775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김은진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0933E6A-9C90-7166-B004-F5086B342302}"/>
              </a:ext>
            </a:extLst>
          </p:cNvPr>
          <p:cNvSpPr txBox="1"/>
          <p:nvPr/>
        </p:nvSpPr>
        <p:spPr>
          <a:xfrm>
            <a:off x="1262645" y="3481212"/>
            <a:ext cx="179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장성진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4013288-FAF9-CA67-7E65-46AFA1330769}"/>
              </a:ext>
            </a:extLst>
          </p:cNvPr>
          <p:cNvSpPr txBox="1"/>
          <p:nvPr/>
        </p:nvSpPr>
        <p:spPr>
          <a:xfrm>
            <a:off x="1421292" y="5182507"/>
            <a:ext cx="147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정영훈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2DEB64A-4B67-AAD8-85EF-3D7BA3754C6B}"/>
              </a:ext>
            </a:extLst>
          </p:cNvPr>
          <p:cNvSpPr txBox="1"/>
          <p:nvPr/>
        </p:nvSpPr>
        <p:spPr>
          <a:xfrm>
            <a:off x="3229440" y="1725706"/>
            <a:ext cx="795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가져온 값을 폼에 연동시키는 과정에 대해 헷갈리는 부분들을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이해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 수 있는 시간이 였고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같이 협업하는 과정에 대해 알 수 있어서 좋았습니다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B4C9D07-622C-8998-E2A5-4B03E62A1233}"/>
              </a:ext>
            </a:extLst>
          </p:cNvPr>
          <p:cNvSpPr txBox="1"/>
          <p:nvPr/>
        </p:nvSpPr>
        <p:spPr>
          <a:xfrm>
            <a:off x="3229440" y="3427001"/>
            <a:ext cx="6989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반복된 작업을 통해 이해가 힘들었던 부분들이 이해 할 수 있었고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훌륭한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조원들 덕분에 많이 배울 수 있었습니다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CE22FAC-07E9-7CD2-DD2D-446C1511D4D5}"/>
              </a:ext>
            </a:extLst>
          </p:cNvPr>
          <p:cNvSpPr txBox="1"/>
          <p:nvPr/>
        </p:nvSpPr>
        <p:spPr>
          <a:xfrm>
            <a:off x="3229440" y="5120951"/>
            <a:ext cx="839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수업에서 배웠던 내용들을 기반으로 프로젝트를 진행해 보면서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자신이 어느 부분에서 이해가 덜 되었는지를 파악할 수 있었던 유익한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시간이었습니다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0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892382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1715053" y="1871175"/>
            <a:ext cx="4380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/>
              <a:t>프로젝트 개요</a:t>
            </a:r>
            <a:endParaRPr lang="en-US" altLang="ko-KR" sz="2400" spc="-300" dirty="0" smtClean="0"/>
          </a:p>
          <a:p>
            <a:r>
              <a:rPr lang="ko-KR" altLang="en-US" sz="2400" spc="-300" dirty="0" smtClean="0"/>
              <a:t>  </a:t>
            </a:r>
            <a:r>
              <a:rPr lang="en-US" altLang="ko-KR" sz="2400" spc="-300" dirty="0" smtClean="0"/>
              <a:t>- </a:t>
            </a:r>
            <a:r>
              <a:rPr lang="ko-KR" altLang="en-US" sz="2400" spc="-300" dirty="0" smtClean="0"/>
              <a:t>기획 의도</a:t>
            </a:r>
            <a:r>
              <a:rPr lang="en-US" altLang="ko-KR" sz="2400" spc="-300" dirty="0" smtClean="0"/>
              <a:t>,  </a:t>
            </a:r>
            <a:r>
              <a:rPr lang="ko-KR" altLang="en-US" sz="2400" spc="-300" dirty="0" smtClean="0"/>
              <a:t>주요  기능</a:t>
            </a:r>
            <a:r>
              <a:rPr lang="en-US" altLang="ko-KR" sz="2400" spc="-300" dirty="0" smtClean="0"/>
              <a:t>,  </a:t>
            </a:r>
            <a:r>
              <a:rPr lang="ko-KR" altLang="en-US" sz="2400" spc="-300" dirty="0" smtClean="0"/>
              <a:t>팀원 역할</a:t>
            </a:r>
            <a:endParaRPr lang="ko-KR" altLang="en-US" sz="24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849100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1715054" y="3042050"/>
            <a:ext cx="300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수행 절차</a:t>
            </a:r>
            <a:br>
              <a:rPr lang="ko-KR" altLang="en-US" sz="2400" spc="-300" dirty="0"/>
            </a:br>
            <a:r>
              <a:rPr lang="ko-KR" altLang="en-US" sz="2400" spc="-300" dirty="0" smtClean="0"/>
              <a:t>  </a:t>
            </a:r>
            <a:r>
              <a:rPr lang="en-US" altLang="ko-KR" sz="2400" spc="-300" dirty="0" smtClean="0"/>
              <a:t>- </a:t>
            </a:r>
            <a:r>
              <a:rPr lang="ko-KR" altLang="en-US" sz="2400" spc="-300" dirty="0" smtClean="0"/>
              <a:t>작업 </a:t>
            </a:r>
            <a:r>
              <a:rPr lang="ko-KR" altLang="en-US" sz="2400" spc="-300" dirty="0"/>
              <a:t>일정</a:t>
            </a:r>
            <a:r>
              <a:rPr lang="en-US" altLang="ko-KR" sz="2400" spc="-300" dirty="0"/>
              <a:t>, </a:t>
            </a:r>
            <a:r>
              <a:rPr lang="ko-KR" altLang="en-US" sz="2400" spc="-300" dirty="0"/>
              <a:t>과정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839482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1715054" y="4212925"/>
            <a:ext cx="441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프로젝트 수행 결과</a:t>
            </a:r>
            <a:br>
              <a:rPr lang="ko-KR" altLang="en-US" sz="2400" spc="-300" dirty="0"/>
            </a:br>
            <a:r>
              <a:rPr lang="ko-KR" altLang="en-US" sz="2400" spc="-300" dirty="0" smtClean="0"/>
              <a:t>  </a:t>
            </a:r>
            <a:r>
              <a:rPr lang="en-US" altLang="ko-KR" sz="2400" spc="-300" dirty="0" smtClean="0"/>
              <a:t>- </a:t>
            </a:r>
            <a:r>
              <a:rPr lang="ko-KR" altLang="en-US" sz="2400" spc="-300" dirty="0" smtClean="0"/>
              <a:t>프로그램 </a:t>
            </a:r>
            <a:r>
              <a:rPr lang="ko-KR" altLang="en-US" sz="2400" spc="-300" dirty="0"/>
              <a:t>시연 및 구현 기능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834674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1715054" y="5383800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버그 리포트 및 자체 평가</a:t>
            </a:r>
            <a:br>
              <a:rPr lang="ko-KR" altLang="en-US" sz="2400" spc="-300" dirty="0"/>
            </a:br>
            <a:r>
              <a:rPr lang="ko-KR" altLang="en-US" sz="2400" spc="-300" dirty="0" smtClean="0"/>
              <a:t>   </a:t>
            </a:r>
            <a:r>
              <a:rPr lang="en-US" altLang="ko-KR" sz="2400" spc="-300" dirty="0" smtClean="0"/>
              <a:t>- </a:t>
            </a:r>
            <a:r>
              <a:rPr lang="ko-KR" altLang="en-US" sz="2400" spc="-300" dirty="0" smtClean="0"/>
              <a:t>수정한 </a:t>
            </a:r>
            <a:r>
              <a:rPr lang="ko-KR" altLang="en-US" sz="2400" spc="-300" dirty="0"/>
              <a:t>버그</a:t>
            </a:r>
            <a:r>
              <a:rPr lang="en-US" altLang="ko-KR" sz="2400" spc="-300" dirty="0"/>
              <a:t>, </a:t>
            </a:r>
            <a:r>
              <a:rPr lang="en-US" altLang="ko-KR" sz="2400" spc="-300" dirty="0" smtClean="0"/>
              <a:t> </a:t>
            </a:r>
            <a:r>
              <a:rPr lang="ko-KR" altLang="en-US" sz="2400" spc="-300" dirty="0" smtClean="0"/>
              <a:t>미 구현 </a:t>
            </a:r>
            <a:r>
              <a:rPr lang="ko-KR" altLang="en-US" sz="2400" spc="-300" dirty="0"/>
              <a:t>기능</a:t>
            </a:r>
            <a:r>
              <a:rPr lang="en-US" altLang="ko-KR" sz="2400" spc="-300" dirty="0"/>
              <a:t>, </a:t>
            </a:r>
            <a:endParaRPr lang="en-US" altLang="ko-KR" sz="2400" spc="-300" dirty="0" smtClean="0"/>
          </a:p>
          <a:p>
            <a:r>
              <a:rPr lang="ko-KR" altLang="en-US" sz="2400" spc="-300" dirty="0" smtClean="0"/>
              <a:t>       프로젝트 </a:t>
            </a:r>
            <a:r>
              <a:rPr lang="ko-KR" altLang="en-US" sz="2400" spc="-300" dirty="0"/>
              <a:t>자체 평가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프로젝트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8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F592A-A5D6-D536-2C7C-BEFEFCDE8135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기획 의도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EE58553-7F92-002C-99C8-DC73258C84C7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A2D9A2-0444-14EB-71E1-02AE176B562A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AE82B-FE47-B3D6-1EF5-453A2B0D7532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주요 기능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566632" y="2521505"/>
            <a:ext cx="5216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지금까지 배운 내용을 활용하면서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시중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어플리케이션의 기능을</a:t>
            </a:r>
          </a:p>
          <a:p>
            <a:pPr algn="ctr"/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구현해볼 수 있는 프로그램을 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제작하고자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6415668" y="1967507"/>
            <a:ext cx="5209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카운터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PC 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  –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회원정보 및 상품정보 관리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상품주문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관리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좌석 현황 출력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등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 회원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PC </a:t>
            </a:r>
            <a:endParaRPr lang="en-US" altLang="ko-KR" sz="2400" b="1" spc="-15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   –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실시간 사용 시간 및 남은 시간 확인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      </a:t>
            </a:r>
          </a:p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상품주문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8525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역할 분배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F97E516F-FB56-5AC5-1C84-5CF063E1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23261"/>
              </p:ext>
            </p:extLst>
          </p:nvPr>
        </p:nvGraphicFramePr>
        <p:xfrm>
          <a:off x="811715" y="1696740"/>
          <a:ext cx="10706518" cy="372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19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6126571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2951749">
                  <a:extLst>
                    <a:ext uri="{9D8B030D-6E8A-4147-A177-3AD203B41FA5}">
                      <a16:colId xmlns:a16="http://schemas.microsoft.com/office/drawing/2014/main" val="1227356447"/>
                    </a:ext>
                  </a:extLst>
                </a:gridCol>
              </a:tblGrid>
              <a:tr h="700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팀원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bg1"/>
                          </a:solidFill>
                        </a:rPr>
                        <a:t>담당</a:t>
                      </a:r>
                      <a:endParaRPr lang="ko-KR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김은진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UI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디자인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장성진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팀장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발표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,UI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디자인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1009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정영훈</a:t>
                      </a:r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설계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933B73-6E6E-3593-EF89-9B4C792F7147}"/>
              </a:ext>
            </a:extLst>
          </p:cNvPr>
          <p:cNvSpPr txBox="1"/>
          <p:nvPr/>
        </p:nvSpPr>
        <p:spPr>
          <a:xfrm>
            <a:off x="2712715" y="2693115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카운터 </a:t>
            </a:r>
            <a:r>
              <a:rPr lang="en-US" altLang="ko-KR" dirty="0" smtClean="0"/>
              <a:t>PC – </a:t>
            </a:r>
            <a:r>
              <a:rPr lang="ko-KR" altLang="en-US" dirty="0" smtClean="0"/>
              <a:t>메인 화면 및 회원정보 관리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A98DB-9D68-3790-5CC4-920F586475F9}"/>
              </a:ext>
            </a:extLst>
          </p:cNvPr>
          <p:cNvSpPr txBox="1"/>
          <p:nvPr/>
        </p:nvSpPr>
        <p:spPr>
          <a:xfrm>
            <a:off x="2712715" y="3714102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en-US" altLang="ko-KR" dirty="0" smtClean="0"/>
              <a:t>PC – </a:t>
            </a:r>
            <a:r>
              <a:rPr lang="ko-KR" altLang="en-US" dirty="0" smtClean="0"/>
              <a:t>로그인 프로세스 및 시간 정보 구현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D346-8233-FCB2-7DE6-602EB6B5CC43}"/>
              </a:ext>
            </a:extLst>
          </p:cNvPr>
          <p:cNvSpPr txBox="1"/>
          <p:nvPr/>
        </p:nvSpPr>
        <p:spPr>
          <a:xfrm>
            <a:off x="2712716" y="4735089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카운터 </a:t>
            </a:r>
            <a:r>
              <a:rPr lang="en-US" altLang="ko-KR" dirty="0" smtClean="0"/>
              <a:t>PC – </a:t>
            </a:r>
            <a:r>
              <a:rPr lang="ko-KR" altLang="en-US" dirty="0" smtClean="0"/>
              <a:t>상품정보 관리 및 상품주문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4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5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mtClean="0">
                <a:solidFill>
                  <a:schemeClr val="bg1"/>
                </a:solidFill>
              </a:rPr>
              <a:t>프로젝트 수행 절차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작업 일정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59420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71752"/>
              </p:ext>
            </p:extLst>
          </p:nvPr>
        </p:nvGraphicFramePr>
        <p:xfrm>
          <a:off x="363448" y="1792460"/>
          <a:ext cx="11593899" cy="3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474">
                  <a:extLst>
                    <a:ext uri="{9D8B030D-6E8A-4147-A177-3AD203B41FA5}">
                      <a16:colId xmlns:a16="http://schemas.microsoft.com/office/drawing/2014/main" val="2089578339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1565749785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697951101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1378923745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4091833728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369432322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3725851526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146001605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898867863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303330114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697696665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4281425388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1771437194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3715639050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352925332"/>
                    </a:ext>
                  </a:extLst>
                </a:gridCol>
                <a:gridCol w="579695">
                  <a:extLst>
                    <a:ext uri="{9D8B030D-6E8A-4147-A177-3AD203B41FA5}">
                      <a16:colId xmlns:a16="http://schemas.microsoft.com/office/drawing/2014/main" val="2195024627"/>
                    </a:ext>
                  </a:extLst>
                </a:gridCol>
              </a:tblGrid>
              <a:tr h="6789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610633"/>
                  </a:ext>
                </a:extLst>
              </a:tr>
              <a:tr h="67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프로그램 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354870"/>
                  </a:ext>
                </a:extLst>
              </a:tr>
              <a:tr h="67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프로그램 설계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628850"/>
                  </a:ext>
                </a:extLst>
              </a:tr>
              <a:tr h="67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 및 디버깅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149333"/>
                  </a:ext>
                </a:extLst>
              </a:tr>
              <a:tr h="67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검수 및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발표 준비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2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과정 상세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737937" y="1282210"/>
            <a:ext cx="2499788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3237724" y="128221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737936" y="1543644"/>
            <a:ext cx="249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프로그램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3603073" y="1559032"/>
            <a:ext cx="4607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기능 분석 및 요구사항 명세서 작성</a:t>
            </a:r>
            <a:endParaRPr lang="en-US" altLang="ko-KR" sz="2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737937" y="2662544"/>
            <a:ext cx="2499788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3237724" y="2662545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3603073" y="2939366"/>
            <a:ext cx="1888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300" dirty="0"/>
              <a:t>화면 및 </a:t>
            </a:r>
            <a:r>
              <a:rPr lang="en-US" altLang="ko-KR" sz="2200" spc="-300" dirty="0"/>
              <a:t>DB </a:t>
            </a:r>
            <a:r>
              <a:rPr lang="ko-KR" altLang="en-US" sz="2200" spc="-300" dirty="0"/>
              <a:t>설계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737937" y="4042877"/>
            <a:ext cx="2499788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3237724" y="4042878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603073" y="4142729"/>
            <a:ext cx="7465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300" dirty="0"/>
              <a:t>시중의 어플리케이션을 최대한 구현하고자 노력</a:t>
            </a:r>
          </a:p>
          <a:p>
            <a:r>
              <a:rPr lang="ko-KR" altLang="en-US" sz="2200" spc="-300" dirty="0"/>
              <a:t>카운터</a:t>
            </a:r>
            <a:r>
              <a:rPr lang="en-US" altLang="ko-KR" sz="2200" spc="-300" dirty="0"/>
              <a:t>PC</a:t>
            </a:r>
            <a:r>
              <a:rPr lang="ko-KR" altLang="en-US" sz="2200" spc="-300" dirty="0"/>
              <a:t>와 회원</a:t>
            </a:r>
            <a:r>
              <a:rPr lang="en-US" altLang="ko-KR" sz="2200" spc="-300" dirty="0"/>
              <a:t>PC</a:t>
            </a:r>
            <a:r>
              <a:rPr lang="ko-KR" altLang="en-US" sz="2200" spc="-300" dirty="0"/>
              <a:t>에서 두 어플리케이션이 서로 호환되는지 테스트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737937" y="5423209"/>
            <a:ext cx="2499788" cy="984534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3237724" y="542321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603073" y="5684645"/>
            <a:ext cx="775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spc="-300" dirty="0"/>
              <a:t>프로그램 통합 후 테스트에서 첨삭이 필요하다 판단되는 부분 추가 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737935" y="2923978"/>
            <a:ext cx="249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프로그램 </a:t>
            </a:r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설계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737934" y="4304312"/>
            <a:ext cx="24997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smtClean="0">
                <a:solidFill>
                  <a:schemeClr val="bg1"/>
                </a:solidFill>
                <a:latin typeface="+mj-ea"/>
                <a:ea typeface="+mj-ea"/>
              </a:rPr>
              <a:t>구현 및 디버깅</a:t>
            </a:r>
            <a:endParaRPr lang="ko-KR" altLang="en-US" sz="2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812345" y="5684645"/>
            <a:ext cx="24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chemeClr val="bg1"/>
                </a:solidFill>
                <a:latin typeface="+mj-ea"/>
                <a:ea typeface="+mj-ea"/>
              </a:rPr>
              <a:t>검수 및 발표 준비</a:t>
            </a:r>
            <a:endParaRPr lang="ko-KR" altLang="en-US" sz="2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5" y="889000"/>
            <a:ext cx="4858713" cy="363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699" y="0"/>
            <a:ext cx="4216402" cy="3212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65" y="4783137"/>
            <a:ext cx="4124325" cy="1914525"/>
          </a:xfrm>
          <a:prstGeom prst="rect">
            <a:avLst/>
          </a:prstGeom>
        </p:spPr>
      </p:pic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초기 시안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699" y="3420788"/>
            <a:ext cx="5985333" cy="34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1250</TotalTime>
  <Words>398</Words>
  <Application>Microsoft Office PowerPoint</Application>
  <PresentationFormat>와이드스크린</PresentationFormat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78</cp:revision>
  <dcterms:created xsi:type="dcterms:W3CDTF">2022-05-10T00:06:31Z</dcterms:created>
  <dcterms:modified xsi:type="dcterms:W3CDTF">2023-08-18T00:47:36Z</dcterms:modified>
</cp:coreProperties>
</file>