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6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9983-54EE-4298-85BD-D93DC498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41D4B9-F55C-4BA8-BD3B-4ACC046D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456E-C80E-4A56-B38A-4E40EB24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E6C33-27FC-475D-81A8-E460FFB0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96C0-55BA-4B54-9627-2287315F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A5ED-66AD-4BE1-8242-D2A37E81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EAFB4-DD24-4A9E-ABEA-EEA114AD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7800C-FBB0-4CC0-B3AD-0420A895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8B83E-2643-4627-92FF-6A81CD6E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439B7-7274-4B4B-BAAA-EB35757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1CC42-B789-4D31-ADE5-A6925766E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2C4A8-DC16-40E7-8106-C085C5FB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EA94-43B3-4400-9518-84EDE8BA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7F3C2-437A-4B8A-AAFF-F27744B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95ABF-B49E-40F7-BF7D-EE531A5D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6B1E-3E65-4119-91C3-9DD746E1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057B-0F45-44B8-9BD4-722C9023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FAC32-BF0B-4EF1-8F41-40660909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C635F-DFA3-48F4-A312-605F85F5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84E74-10C7-4C2D-887A-2375AF4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7E2C9-49CC-469B-AA9E-FACBC2F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84FB3-2AF7-416C-B1B3-31658DA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5ABE8-A04D-491C-93DB-FD31CE55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45796-7D98-4FEF-9CC0-CFA7641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6D9FD-FDAB-45D9-B570-A8FF732A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1A7D-C511-4418-A4F3-CA8723F3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21EB5-1217-48F7-ADC4-A8DB1A38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C0AD6-9F37-42ED-B708-4C6C1219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376D0-AA01-4770-9974-C48AA463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F756-1281-47E8-817A-5F2F7F7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8D1F1-BD66-4B1F-8910-7219BFF6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40F7-A997-4F7F-91B3-A5F6C9B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BD16-00B1-4AC7-8A1D-43B74F64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86A26-6EEA-487F-9E38-4958A2BF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B8F49-544C-4A2B-81EB-D48C7AC0F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9268C6-F49D-4A4B-8144-FADE4812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3FE46-B583-494F-AEC5-CD483953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7CBDF9-3475-454E-A533-128BD7E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5BE834-7506-4F01-9FC7-DD143AEB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7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FFAC-AEFA-4B9D-8480-BB9B0631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578DA-61F4-4478-85D8-9F645842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02849-D9B5-4A5D-A21B-B09CCA2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6311A-E6C3-4BEB-9291-40F907B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0D274-593F-4537-9038-4073969D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0238C-2E02-47F4-A3A8-FA4ECC90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B074A-6E5F-4D91-9E4B-40D79FA7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43F4B-9122-43E9-8A1B-FC8841F9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B3198-0FD7-44B3-9660-E0D0F825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08821-FF2A-4E21-B687-14692F0F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35EDF-F4B9-4370-8D6C-9091338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BF900-A112-4920-A80B-28622D0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FCC6A-539D-4A1D-895C-E1407F6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B332D-25F4-414C-964A-BC3EFF1A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1E591-F84E-4DF3-A44F-708415FCF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CB886-C747-4F34-BA3A-9BE15E633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47D34-3BC4-4314-B863-11217305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C48B4-44AC-4F9A-A1C4-F95D95AF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242ED-ACD0-4812-BF7D-C2F7D9C4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2B5D3-6141-4AEC-A163-69196A9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67F42-35B0-4F4E-9469-D5796CEA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BFD8-FF16-4242-B3D4-8FC7DEE3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EB0E-8762-41A5-849F-6E05E7F0BEF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5AA5D-4434-410A-8DDA-D68B74030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EA07E-7B8A-48D7-8936-3579EB09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4C47-3575-4674-8A94-742286E71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1192-BB80-47D5-9C1C-CCA413CE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방명록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C5E1B-19A8-4655-92EB-6DC9A8EBA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8D399C-D334-43AC-BA37-49CA5529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방명록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C4FDFB-467C-42B2-9A70-96B95E38F1B6}"/>
              </a:ext>
            </a:extLst>
          </p:cNvPr>
          <p:cNvSpPr/>
          <p:nvPr/>
        </p:nvSpPr>
        <p:spPr>
          <a:xfrm>
            <a:off x="3031296" y="1563046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feedadd.html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EB3960-6977-4B1C-8C19-A89C605875B2}"/>
              </a:ext>
            </a:extLst>
          </p:cNvPr>
          <p:cNvSpPr/>
          <p:nvPr/>
        </p:nvSpPr>
        <p:spPr>
          <a:xfrm>
            <a:off x="3031296" y="2624005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feedadd.jsp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582F4-8CD2-43E6-9F19-7F5B4664656B}"/>
              </a:ext>
            </a:extLst>
          </p:cNvPr>
          <p:cNvSpPr/>
          <p:nvPr/>
        </p:nvSpPr>
        <p:spPr>
          <a:xfrm>
            <a:off x="1038593" y="1561024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BA90DD-DB73-4200-AE3A-8D2DCBC248CD}"/>
              </a:ext>
            </a:extLst>
          </p:cNvPr>
          <p:cNvSpPr/>
          <p:nvPr/>
        </p:nvSpPr>
        <p:spPr>
          <a:xfrm>
            <a:off x="1038593" y="2621983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main.jsp</a:t>
            </a:r>
            <a:endParaRPr lang="ko-KR" altLang="en-US" dirty="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0DA94CA1-EB7A-4007-9DD6-C7928D739612}"/>
              </a:ext>
            </a:extLst>
          </p:cNvPr>
          <p:cNvSpPr/>
          <p:nvPr/>
        </p:nvSpPr>
        <p:spPr>
          <a:xfrm>
            <a:off x="1656272" y="4377188"/>
            <a:ext cx="2493033" cy="802256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5508CF-8AC6-4267-89F2-8C2C3A14C78E}"/>
              </a:ext>
            </a:extLst>
          </p:cNvPr>
          <p:cNvSpPr/>
          <p:nvPr/>
        </p:nvSpPr>
        <p:spPr>
          <a:xfrm>
            <a:off x="1656272" y="5745192"/>
            <a:ext cx="8261949" cy="8022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visit database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70FB8B-0EED-47C1-8F2F-C6C25665C29D}"/>
              </a:ext>
            </a:extLst>
          </p:cNvPr>
          <p:cNvSpPr/>
          <p:nvPr/>
        </p:nvSpPr>
        <p:spPr>
          <a:xfrm>
            <a:off x="7822089" y="1517983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signup.html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483BB7-67C9-4341-B271-A9C9809DA678}"/>
              </a:ext>
            </a:extLst>
          </p:cNvPr>
          <p:cNvSpPr/>
          <p:nvPr/>
        </p:nvSpPr>
        <p:spPr>
          <a:xfrm>
            <a:off x="7822089" y="2578942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signup.jsp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52E40C-AE9A-47C6-9347-52DB61E1A99A}"/>
              </a:ext>
            </a:extLst>
          </p:cNvPr>
          <p:cNvSpPr/>
          <p:nvPr/>
        </p:nvSpPr>
        <p:spPr>
          <a:xfrm>
            <a:off x="5845920" y="1520005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login.html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F0A179-81DE-4900-828D-439A0E4C9933}"/>
              </a:ext>
            </a:extLst>
          </p:cNvPr>
          <p:cNvSpPr/>
          <p:nvPr/>
        </p:nvSpPr>
        <p:spPr>
          <a:xfrm>
            <a:off x="5845920" y="2580964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536550-D95D-42F2-A0C6-84F6680A0F73}"/>
              </a:ext>
            </a:extLst>
          </p:cNvPr>
          <p:cNvSpPr/>
          <p:nvPr/>
        </p:nvSpPr>
        <p:spPr>
          <a:xfrm>
            <a:off x="9774532" y="1517983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signout.html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2F04BE-BC64-473A-ACE7-390F9F553650}"/>
              </a:ext>
            </a:extLst>
          </p:cNvPr>
          <p:cNvSpPr/>
          <p:nvPr/>
        </p:nvSpPr>
        <p:spPr>
          <a:xfrm>
            <a:off x="9774532" y="2578942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signout.jsp</a:t>
            </a:r>
            <a:endParaRPr lang="ko-KR" altLang="en-US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22C5151B-2BB4-4BF8-AEA3-565A82DE841A}"/>
              </a:ext>
            </a:extLst>
          </p:cNvPr>
          <p:cNvSpPr/>
          <p:nvPr/>
        </p:nvSpPr>
        <p:spPr>
          <a:xfrm>
            <a:off x="7425188" y="4377188"/>
            <a:ext cx="2493033" cy="802256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6444DA-54C3-45A2-B73B-CCA382A46133}"/>
              </a:ext>
            </a:extLst>
          </p:cNvPr>
          <p:cNvSpPr/>
          <p:nvPr/>
        </p:nvSpPr>
        <p:spPr>
          <a:xfrm>
            <a:off x="5538076" y="3743013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logout.jsp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B1FCD-8F11-4F8F-8F63-091098B44EA8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1871761" y="3312185"/>
            <a:ext cx="1031028" cy="1065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6D3561-AB29-4295-8EEE-AD5B35DA7350}"/>
              </a:ext>
            </a:extLst>
          </p:cNvPr>
          <p:cNvCxnSpPr>
            <a:stCxn id="6" idx="2"/>
            <a:endCxn id="9" idx="1"/>
          </p:cNvCxnSpPr>
          <p:nvPr/>
        </p:nvCxnSpPr>
        <p:spPr>
          <a:xfrm flipH="1">
            <a:off x="2902789" y="3314207"/>
            <a:ext cx="961675" cy="1062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7DEA48-97C4-4315-B4C9-29A4C451EF48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2902789" y="5179444"/>
            <a:ext cx="2884458" cy="565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5C53050-E73D-4EFF-BD96-A9BF21F3C572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 flipH="1">
            <a:off x="5787247" y="5179444"/>
            <a:ext cx="2884458" cy="565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BB7AD2-48B2-4C4D-9163-1056E4EE96F0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>
            <a:off x="6679088" y="3271166"/>
            <a:ext cx="1992617" cy="1106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99DCBF-469B-4203-BEAC-20BC496838B2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flipH="1">
            <a:off x="8671705" y="3269144"/>
            <a:ext cx="1935995" cy="110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A71755-E86D-4AE8-B56A-9DBB924FE4E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8655257" y="3269144"/>
            <a:ext cx="16448" cy="110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79E4CA-5716-469B-B599-070B1E726A4F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7204411" y="4088114"/>
            <a:ext cx="1467294" cy="289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23E1F1-9A8D-4A9E-86F1-B3035781430A}"/>
              </a:ext>
            </a:extLst>
          </p:cNvPr>
          <p:cNvSpPr/>
          <p:nvPr/>
        </p:nvSpPr>
        <p:spPr>
          <a:xfrm>
            <a:off x="10049956" y="3743013"/>
            <a:ext cx="1666335" cy="6902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userlist.jsp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932B65-7085-4E54-A731-ACADB08AE5C9}"/>
              </a:ext>
            </a:extLst>
          </p:cNvPr>
          <p:cNvCxnSpPr>
            <a:stCxn id="25" idx="1"/>
            <a:endCxn id="17" idx="1"/>
          </p:cNvCxnSpPr>
          <p:nvPr/>
        </p:nvCxnSpPr>
        <p:spPr>
          <a:xfrm flipH="1">
            <a:off x="8671705" y="4088114"/>
            <a:ext cx="1378251" cy="289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1A07FA-3D36-43F5-B9D1-A1A827DAA70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71761" y="2251226"/>
            <a:ext cx="0" cy="37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>
              <a:lumMod val="67000"/>
            </a:schemeClr>
          </a:lnRef>
          <a:fillRef idx="0">
            <a:schemeClr val="accent6">
              <a:lumMod val="67000"/>
            </a:schemeClr>
          </a:fillRef>
          <a:effectRef idx="0">
            <a:schemeClr val="accent6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3BE8B8-36D7-424A-A5FB-5915779649E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864464" y="2253248"/>
            <a:ext cx="0" cy="37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>
              <a:lumMod val="67000"/>
            </a:schemeClr>
          </a:lnRef>
          <a:fillRef idx="0">
            <a:schemeClr val="accent6">
              <a:lumMod val="67000"/>
            </a:schemeClr>
          </a:fillRef>
          <a:effectRef idx="0">
            <a:schemeClr val="accent6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E2BE42-B5F6-4564-81FF-E34A28BA187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679088" y="2210207"/>
            <a:ext cx="0" cy="37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4C8996-5EC9-47D1-BE1B-01616BBF02B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655257" y="2208185"/>
            <a:ext cx="0" cy="37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8F3302-E61E-4A6A-9488-D0CD2A07AB6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0607700" y="2208185"/>
            <a:ext cx="0" cy="37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0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42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방명록</vt:lpstr>
      <vt:lpstr>방명록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방명록</dc:title>
  <dc:creator>KOREA_IT</dc:creator>
  <cp:lastModifiedBy>KOREA_IT</cp:lastModifiedBy>
  <cp:revision>4</cp:revision>
  <dcterms:created xsi:type="dcterms:W3CDTF">2022-04-01T00:21:44Z</dcterms:created>
  <dcterms:modified xsi:type="dcterms:W3CDTF">2022-04-01T08:43:38Z</dcterms:modified>
</cp:coreProperties>
</file>