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F7D3-FEE0-9985-1C4C-38296162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40D4B-F6C5-8C90-1AA3-3B7DCE5A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7178-BF9D-FAC3-7751-3D3A1C48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4D3A-B599-3AC3-0264-4AB0AA5B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975C-F07C-6EEF-D6B6-D32CC85C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BBB6-AA7E-127E-B9B7-BBFF03A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C7F61-4547-2308-70FC-8626743C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F2C5-BAC3-5C0F-6170-06715944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1E3A-1696-666F-BFCB-F9F9CD0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29D3-67BB-19F7-6D3C-9BF946D0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0763A-06B5-56CE-BC28-0B77A92F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FF63-FDD1-F2F3-393A-D07833AB4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8B4C-B58C-7EF2-7C0D-E27F35D8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E942-5568-327B-54B3-77479F07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CD596-45FC-6D90-F9F8-E6387897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E555-A807-DF57-E065-E15C1ADA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7CB7-2E38-71DF-06EB-76E6595E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5E66-67C4-AA7F-F5DA-DA6BE44A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FD5C-AE29-FEF8-22A2-92452150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8BD3A-A668-C6D1-0235-9DF13852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178-76EA-41FD-DD72-CE7B47B2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BA68A-EC91-4E55-DDCA-C28E88DF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3802-C28D-BAD3-9CFE-C7103A9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4BB3-79A1-4DED-3FEF-EA1E97CB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EDB9-8241-B74C-066D-0301CE8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5777-D790-B231-F5E5-DC4A28E3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482B-2FD0-0F5F-9BAF-09328C29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92574-99F9-949A-F248-F1792625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4038-DC9E-6C8A-BA3A-960D6C18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432C-E59D-FA62-FD14-8CB36ED2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3E0A-68CC-731C-3144-64B12995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8F1C-6F10-2DAD-4F13-194B8A83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611C8-BF9E-1E50-5912-82F651C9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AC846-E360-CF15-3842-9CB6C79B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0544B-D8AE-9231-9722-C06DDA865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F2766-5A2E-8380-C8C4-171EF940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E9C83-9E06-10BE-FCDB-3999C277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46B76-3E40-9DD4-BC82-DA0EDD8B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B54E0-A933-672F-8852-A2B1350E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6A9-FFDA-AE4E-F752-D5D299F8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0B6E-69A8-3A12-1D76-6A74315D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C4E4-D83F-5605-69AC-CE9D511E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8E78E-373A-BC16-9873-96687775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6FA81-B612-AACC-2932-B7F47AF6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8135C-B353-4769-7855-FC470CC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9A1B5-DD6B-AF50-7555-7AC1F46C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91DC-F4B5-4A9B-BD81-EB6F2FA9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AE62-8E9B-369E-0C5F-3449A0A0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DA5BB-30B3-6DD4-7126-21C386328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7EEBA-87C4-ED3C-6903-FC548524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60B4-669D-A5C0-BE05-1B9DA1EE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B9CF-5C3C-0634-6877-BAB3155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7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77D5-0AE3-4109-4FB5-0D5546EE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F76E7-63B9-8FFF-0CE1-1A58DFD2A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05D7A-C69F-8533-EE17-D56AEAF6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7FD91-7AF9-AB25-8E80-4AC32936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C629-0AC2-77A3-CE36-08DB0DD1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CFCE4-F182-304A-A07C-8AADEF4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B7D6-9944-BF4E-BD19-2C77E398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808F-8D2F-03C6-7BA5-F7DD8504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0267-E8DE-244D-3065-048B488DB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CCA9-B698-4F07-9F4E-412B0070A878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4153-052B-D46D-F8AF-579C5A46B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EF69-CC48-A07F-1DF9-441DEA35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7D91-2CDA-4A50-9821-6B44999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4B805-E678-F325-618C-EE25E704BF0D}"/>
              </a:ext>
            </a:extLst>
          </p:cNvPr>
          <p:cNvGrpSpPr/>
          <p:nvPr/>
        </p:nvGrpSpPr>
        <p:grpSpPr>
          <a:xfrm>
            <a:off x="3116687" y="2036430"/>
            <a:ext cx="6381482" cy="3055594"/>
            <a:chOff x="0" y="360106"/>
            <a:chExt cx="8757634" cy="460811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8FA713-B08E-0C97-F294-47F54927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0106"/>
              <a:ext cx="8757634" cy="21761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CDBE9F-56F2-DCF5-FA74-30B113BC3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792024"/>
              <a:ext cx="8757634" cy="2176197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00B3A6-7AC7-454F-56BA-3AC3B4019C42}"/>
              </a:ext>
            </a:extLst>
          </p:cNvPr>
          <p:cNvCxnSpPr>
            <a:cxnSpLocks/>
          </p:cNvCxnSpPr>
          <p:nvPr/>
        </p:nvCxnSpPr>
        <p:spPr>
          <a:xfrm>
            <a:off x="4263813" y="1588347"/>
            <a:ext cx="584289" cy="17834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95CC08-8287-12D9-6499-28D0E80ED787}"/>
              </a:ext>
            </a:extLst>
          </p:cNvPr>
          <p:cNvSpPr txBox="1"/>
          <p:nvPr/>
        </p:nvSpPr>
        <p:spPr>
          <a:xfrm>
            <a:off x="3078035" y="1003572"/>
            <a:ext cx="237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Pore throat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601461-0193-12BC-5A35-AC3F962A95C1}"/>
              </a:ext>
            </a:extLst>
          </p:cNvPr>
          <p:cNvCxnSpPr>
            <a:cxnSpLocks/>
          </p:cNvCxnSpPr>
          <p:nvPr/>
        </p:nvCxnSpPr>
        <p:spPr>
          <a:xfrm flipH="1">
            <a:off x="5874262" y="1588347"/>
            <a:ext cx="1065018" cy="19758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17422-8F0E-DE8A-7A71-9DF71FA02924}"/>
              </a:ext>
            </a:extLst>
          </p:cNvPr>
          <p:cNvSpPr txBox="1"/>
          <p:nvPr/>
        </p:nvSpPr>
        <p:spPr>
          <a:xfrm>
            <a:off x="5753502" y="1003571"/>
            <a:ext cx="2371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Pore body</a:t>
            </a:r>
          </a:p>
        </p:txBody>
      </p:sp>
    </p:spTree>
    <p:extLst>
      <p:ext uri="{BB962C8B-B14F-4D97-AF65-F5344CB8AC3E}">
        <p14:creationId xmlns:p14="http://schemas.microsoft.com/office/powerpoint/2010/main" val="43881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FEA38C-3CD6-59BB-6993-ACA7CFD3D88B}"/>
              </a:ext>
            </a:extLst>
          </p:cNvPr>
          <p:cNvCxnSpPr>
            <a:cxnSpLocks/>
          </p:cNvCxnSpPr>
          <p:nvPr/>
        </p:nvCxnSpPr>
        <p:spPr>
          <a:xfrm>
            <a:off x="4263813" y="1588347"/>
            <a:ext cx="584289" cy="17834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3EE8E4-B846-747B-6837-D58BF27D3EF5}"/>
              </a:ext>
            </a:extLst>
          </p:cNvPr>
          <p:cNvSpPr txBox="1"/>
          <p:nvPr/>
        </p:nvSpPr>
        <p:spPr>
          <a:xfrm>
            <a:off x="3078035" y="1126681"/>
            <a:ext cx="237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Pore throat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E8ED2-D065-0412-A522-DFEF5DCE4820}"/>
              </a:ext>
            </a:extLst>
          </p:cNvPr>
          <p:cNvCxnSpPr>
            <a:cxnSpLocks/>
          </p:cNvCxnSpPr>
          <p:nvPr/>
        </p:nvCxnSpPr>
        <p:spPr>
          <a:xfrm flipH="1">
            <a:off x="5874262" y="1588347"/>
            <a:ext cx="1065018" cy="19758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5971FA-7197-18BD-81BF-713DE1897235}"/>
              </a:ext>
            </a:extLst>
          </p:cNvPr>
          <p:cNvSpPr txBox="1"/>
          <p:nvPr/>
        </p:nvSpPr>
        <p:spPr>
          <a:xfrm>
            <a:off x="5753502" y="1126681"/>
            <a:ext cx="237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Pore body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36E2C-169D-3C9E-A62E-3AB81578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307" y="2035758"/>
            <a:ext cx="6381482" cy="1393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F7D86-272E-D2D8-DFC2-D620A5E7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307" y="3664126"/>
            <a:ext cx="6381482" cy="13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3D5869B-2E07-298D-2981-56D92883B707}"/>
              </a:ext>
            </a:extLst>
          </p:cNvPr>
          <p:cNvGrpSpPr/>
          <p:nvPr/>
        </p:nvGrpSpPr>
        <p:grpSpPr>
          <a:xfrm>
            <a:off x="1042822" y="829415"/>
            <a:ext cx="10106356" cy="3570031"/>
            <a:chOff x="1174329" y="739263"/>
            <a:chExt cx="10106356" cy="357003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8A91406-FB87-AA2A-00BC-79B7509EF1C5}"/>
                </a:ext>
              </a:extLst>
            </p:cNvPr>
            <p:cNvGrpSpPr/>
            <p:nvPr/>
          </p:nvGrpSpPr>
          <p:grpSpPr>
            <a:xfrm>
              <a:off x="4721065" y="2438082"/>
              <a:ext cx="3042776" cy="1868462"/>
              <a:chOff x="1365111" y="2181187"/>
              <a:chExt cx="3042776" cy="1868462"/>
            </a:xfrm>
          </p:grpSpPr>
          <p:sp>
            <p:nvSpPr>
              <p:cNvPr id="93" name="Ellipse 82">
                <a:extLst>
                  <a:ext uri="{FF2B5EF4-FFF2-40B4-BE49-F238E27FC236}">
                    <a16:creationId xmlns:a16="http://schemas.microsoft.com/office/drawing/2014/main" id="{3FDA58F2-9CEA-BE34-EA0F-5CD897BF1E79}"/>
                  </a:ext>
                </a:extLst>
              </p:cNvPr>
              <p:cNvSpPr/>
              <p:nvPr/>
            </p:nvSpPr>
            <p:spPr>
              <a:xfrm rot="16200000">
                <a:off x="629766" y="2917162"/>
                <a:ext cx="1865712" cy="395021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4" name="Connecteur droit 85">
                <a:extLst>
                  <a:ext uri="{FF2B5EF4-FFF2-40B4-BE49-F238E27FC236}">
                    <a16:creationId xmlns:a16="http://schemas.microsoft.com/office/drawing/2014/main" id="{470CC20A-6F08-68B3-FFC8-A32662347450}"/>
                  </a:ext>
                </a:extLst>
              </p:cNvPr>
              <p:cNvCxnSpPr>
                <a:cxnSpLocks/>
                <a:stCxn id="93" idx="2"/>
                <a:endCxn id="98" idx="2"/>
              </p:cNvCxnSpPr>
              <p:nvPr/>
            </p:nvCxnSpPr>
            <p:spPr>
              <a:xfrm>
                <a:off x="1562623" y="4047529"/>
                <a:ext cx="2635654" cy="2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88">
                <a:extLst>
                  <a:ext uri="{FF2B5EF4-FFF2-40B4-BE49-F238E27FC236}">
                    <a16:creationId xmlns:a16="http://schemas.microsoft.com/office/drawing/2014/main" id="{1CDEE71A-4171-AB27-47DD-B5913327EF5C}"/>
                  </a:ext>
                </a:extLst>
              </p:cNvPr>
              <p:cNvCxnSpPr>
                <a:cxnSpLocks/>
                <a:stCxn id="93" idx="6"/>
                <a:endCxn id="98" idx="0"/>
              </p:cNvCxnSpPr>
              <p:nvPr/>
            </p:nvCxnSpPr>
            <p:spPr>
              <a:xfrm>
                <a:off x="1562623" y="2181817"/>
                <a:ext cx="2641291" cy="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623E50E-6E83-B90C-8FAB-44AB63AECF98}"/>
                  </a:ext>
                </a:extLst>
              </p:cNvPr>
              <p:cNvGrpSpPr/>
              <p:nvPr/>
            </p:nvGrpSpPr>
            <p:grpSpPr>
              <a:xfrm>
                <a:off x="3995091" y="2181187"/>
                <a:ext cx="412796" cy="1868462"/>
                <a:chOff x="5091100" y="2181186"/>
                <a:chExt cx="412796" cy="1868462"/>
              </a:xfrm>
            </p:grpSpPr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4758FA94-C487-7A0C-7E0A-6AE78BAF61FF}"/>
                    </a:ext>
                  </a:extLst>
                </p:cNvPr>
                <p:cNvSpPr/>
                <p:nvPr/>
              </p:nvSpPr>
              <p:spPr>
                <a:xfrm rot="10800000">
                  <a:off x="5097313" y="2181186"/>
                  <a:ext cx="406583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  <a:ln>
                  <a:solidFill>
                    <a:schemeClr val="dk1">
                      <a:alpha val="20000"/>
                    </a:schemeClr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79939646-0A3C-7D5C-409F-ACED3B925E39}"/>
                    </a:ext>
                  </a:extLst>
                </p:cNvPr>
                <p:cNvSpPr/>
                <p:nvPr/>
              </p:nvSpPr>
              <p:spPr>
                <a:xfrm>
                  <a:off x="5091100" y="2183937"/>
                  <a:ext cx="406582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FE74EBB-3752-8AA8-C297-D4AC82723AF4}"/>
                </a:ext>
              </a:extLst>
            </p:cNvPr>
            <p:cNvGrpSpPr/>
            <p:nvPr/>
          </p:nvGrpSpPr>
          <p:grpSpPr>
            <a:xfrm>
              <a:off x="1174329" y="2440832"/>
              <a:ext cx="3042776" cy="1868462"/>
              <a:chOff x="1365111" y="2181187"/>
              <a:chExt cx="3042776" cy="1868462"/>
            </a:xfrm>
          </p:grpSpPr>
          <p:sp>
            <p:nvSpPr>
              <p:cNvPr id="5" name="Ellipse 82">
                <a:extLst>
                  <a:ext uri="{FF2B5EF4-FFF2-40B4-BE49-F238E27FC236}">
                    <a16:creationId xmlns:a16="http://schemas.microsoft.com/office/drawing/2014/main" id="{A3E8E99E-BDF8-0B2F-499C-3EA04F51E2AC}"/>
                  </a:ext>
                </a:extLst>
              </p:cNvPr>
              <p:cNvSpPr/>
              <p:nvPr/>
            </p:nvSpPr>
            <p:spPr>
              <a:xfrm rot="16200000">
                <a:off x="629766" y="2917162"/>
                <a:ext cx="1865712" cy="395021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85">
                <a:extLst>
                  <a:ext uri="{FF2B5EF4-FFF2-40B4-BE49-F238E27FC236}">
                    <a16:creationId xmlns:a16="http://schemas.microsoft.com/office/drawing/2014/main" id="{34BF3F6E-872E-D2C3-0E98-517B581C8315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>
                <a:off x="1562623" y="4047529"/>
                <a:ext cx="2635654" cy="2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88">
                <a:extLst>
                  <a:ext uri="{FF2B5EF4-FFF2-40B4-BE49-F238E27FC236}">
                    <a16:creationId xmlns:a16="http://schemas.microsoft.com/office/drawing/2014/main" id="{C4050F4D-0A12-434C-46D8-1015C2FAAFD5}"/>
                  </a:ext>
                </a:extLst>
              </p:cNvPr>
              <p:cNvCxnSpPr>
                <a:cxnSpLocks/>
                <a:stCxn id="5" idx="6"/>
                <a:endCxn id="9" idx="0"/>
              </p:cNvCxnSpPr>
              <p:nvPr/>
            </p:nvCxnSpPr>
            <p:spPr>
              <a:xfrm>
                <a:off x="1562623" y="2181817"/>
                <a:ext cx="2641291" cy="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7C3577E-5BAC-459E-9032-7D42696F0AD1}"/>
                  </a:ext>
                </a:extLst>
              </p:cNvPr>
              <p:cNvGrpSpPr/>
              <p:nvPr/>
            </p:nvGrpSpPr>
            <p:grpSpPr>
              <a:xfrm>
                <a:off x="3995091" y="2181187"/>
                <a:ext cx="412796" cy="1868462"/>
                <a:chOff x="5091100" y="2181186"/>
                <a:chExt cx="412796" cy="1868462"/>
              </a:xfrm>
            </p:grpSpPr>
            <p:sp>
              <p:nvSpPr>
                <p:cNvPr id="4" name="Arc 3">
                  <a:extLst>
                    <a:ext uri="{FF2B5EF4-FFF2-40B4-BE49-F238E27FC236}">
                      <a16:creationId xmlns:a16="http://schemas.microsoft.com/office/drawing/2014/main" id="{2CA1824B-5653-EE0C-7D3E-C956C3CC54A0}"/>
                    </a:ext>
                  </a:extLst>
                </p:cNvPr>
                <p:cNvSpPr/>
                <p:nvPr/>
              </p:nvSpPr>
              <p:spPr>
                <a:xfrm rot="10800000">
                  <a:off x="5097313" y="2181186"/>
                  <a:ext cx="406583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  <a:ln>
                  <a:solidFill>
                    <a:schemeClr val="dk1">
                      <a:alpha val="20000"/>
                    </a:schemeClr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04DC2228-96E1-FFAD-7C2D-A2817FA22273}"/>
                    </a:ext>
                  </a:extLst>
                </p:cNvPr>
                <p:cNvSpPr/>
                <p:nvPr/>
              </p:nvSpPr>
              <p:spPr>
                <a:xfrm>
                  <a:off x="5091100" y="2183937"/>
                  <a:ext cx="406582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76" name="Ellipse 82">
              <a:extLst>
                <a:ext uri="{FF2B5EF4-FFF2-40B4-BE49-F238E27FC236}">
                  <a16:creationId xmlns:a16="http://schemas.microsoft.com/office/drawing/2014/main" id="{569A13DB-ADF2-9095-E9E4-49C1AA7FEA8D}"/>
                </a:ext>
              </a:extLst>
            </p:cNvPr>
            <p:cNvSpPr/>
            <p:nvPr/>
          </p:nvSpPr>
          <p:spPr>
            <a:xfrm rot="16200000">
              <a:off x="3795712" y="3309348"/>
              <a:ext cx="442364" cy="1314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85">
              <a:extLst>
                <a:ext uri="{FF2B5EF4-FFF2-40B4-BE49-F238E27FC236}">
                  <a16:creationId xmlns:a16="http://schemas.microsoft.com/office/drawing/2014/main" id="{2A14CEF8-ED7C-9DBF-F503-4D2FB1B7E1B7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4199820" y="3596744"/>
              <a:ext cx="6939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88">
              <a:extLst>
                <a:ext uri="{FF2B5EF4-FFF2-40B4-BE49-F238E27FC236}">
                  <a16:creationId xmlns:a16="http://schemas.microsoft.com/office/drawing/2014/main" id="{6293BBDA-E2B5-223C-2268-FA9D4A0ADBF8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V="1">
              <a:off x="4199820" y="3154422"/>
              <a:ext cx="695301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004F7EF-13AB-5064-63A1-93D35DA4098F}"/>
                </a:ext>
              </a:extLst>
            </p:cNvPr>
            <p:cNvGrpSpPr/>
            <p:nvPr/>
          </p:nvGrpSpPr>
          <p:grpSpPr>
            <a:xfrm>
              <a:off x="4826178" y="3153728"/>
              <a:ext cx="137335" cy="443017"/>
              <a:chOff x="5091100" y="2181183"/>
              <a:chExt cx="412789" cy="1868465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1ED14FAA-AB03-EB49-F67A-F81E82C15C8B}"/>
                  </a:ext>
                </a:extLst>
              </p:cNvPr>
              <p:cNvSpPr/>
              <p:nvPr/>
            </p:nvSpPr>
            <p:spPr>
              <a:xfrm rot="10800000">
                <a:off x="5097306" y="2181183"/>
                <a:ext cx="406583" cy="1865711"/>
              </a:xfrm>
              <a:prstGeom prst="arc">
                <a:avLst>
                  <a:gd name="adj1" fmla="val 16220395"/>
                  <a:gd name="adj2" fmla="val 5400387"/>
                </a:avLst>
              </a:prstGeom>
              <a:ln>
                <a:solidFill>
                  <a:schemeClr val="dk1">
                    <a:alpha val="2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6BA9616F-4494-DD8F-E85B-E073DFA22885}"/>
                  </a:ext>
                </a:extLst>
              </p:cNvPr>
              <p:cNvSpPr/>
              <p:nvPr/>
            </p:nvSpPr>
            <p:spPr>
              <a:xfrm>
                <a:off x="5091100" y="2183937"/>
                <a:ext cx="406582" cy="1865711"/>
              </a:xfrm>
              <a:prstGeom prst="arc">
                <a:avLst>
                  <a:gd name="adj1" fmla="val 16220395"/>
                  <a:gd name="adj2" fmla="val 540038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7" name="Connecteur droit 88">
              <a:extLst>
                <a:ext uri="{FF2B5EF4-FFF2-40B4-BE49-F238E27FC236}">
                  <a16:creationId xmlns:a16="http://schemas.microsoft.com/office/drawing/2014/main" id="{1FB02ABB-5E68-2D27-A0C5-B5E9DDA0DECF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4016895" y="3153878"/>
              <a:ext cx="182925" cy="4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88">
              <a:extLst>
                <a:ext uri="{FF2B5EF4-FFF2-40B4-BE49-F238E27FC236}">
                  <a16:creationId xmlns:a16="http://schemas.microsoft.com/office/drawing/2014/main" id="{BAC1BA96-550B-418E-3D1D-2CC97C0A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016895" y="3596110"/>
              <a:ext cx="182925" cy="4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2A7C8F-1D5B-F71C-2261-10EA35A0E06B}"/>
                </a:ext>
              </a:extLst>
            </p:cNvPr>
            <p:cNvGrpSpPr/>
            <p:nvPr/>
          </p:nvGrpSpPr>
          <p:grpSpPr>
            <a:xfrm>
              <a:off x="8237909" y="2434587"/>
              <a:ext cx="3042776" cy="1868462"/>
              <a:chOff x="1365111" y="2181187"/>
              <a:chExt cx="3042776" cy="1868462"/>
            </a:xfrm>
          </p:grpSpPr>
          <p:sp>
            <p:nvSpPr>
              <p:cNvPr id="105" name="Ellipse 82">
                <a:extLst>
                  <a:ext uri="{FF2B5EF4-FFF2-40B4-BE49-F238E27FC236}">
                    <a16:creationId xmlns:a16="http://schemas.microsoft.com/office/drawing/2014/main" id="{580A2E19-3EF2-9CBA-02D7-215E2FA1F323}"/>
                  </a:ext>
                </a:extLst>
              </p:cNvPr>
              <p:cNvSpPr/>
              <p:nvPr/>
            </p:nvSpPr>
            <p:spPr>
              <a:xfrm rot="16200000">
                <a:off x="629766" y="2917162"/>
                <a:ext cx="1865712" cy="395021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06" name="Connecteur droit 85">
                <a:extLst>
                  <a:ext uri="{FF2B5EF4-FFF2-40B4-BE49-F238E27FC236}">
                    <a16:creationId xmlns:a16="http://schemas.microsoft.com/office/drawing/2014/main" id="{30F08E76-2E2D-6CA2-B62E-674BFD0078C4}"/>
                  </a:ext>
                </a:extLst>
              </p:cNvPr>
              <p:cNvCxnSpPr>
                <a:cxnSpLocks/>
                <a:stCxn id="105" idx="2"/>
                <a:endCxn id="110" idx="2"/>
              </p:cNvCxnSpPr>
              <p:nvPr/>
            </p:nvCxnSpPr>
            <p:spPr>
              <a:xfrm>
                <a:off x="1562623" y="4047529"/>
                <a:ext cx="2635654" cy="21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88">
                <a:extLst>
                  <a:ext uri="{FF2B5EF4-FFF2-40B4-BE49-F238E27FC236}">
                    <a16:creationId xmlns:a16="http://schemas.microsoft.com/office/drawing/2014/main" id="{9FEB28FD-469B-224F-5F1A-DAF0BCB36E9C}"/>
                  </a:ext>
                </a:extLst>
              </p:cNvPr>
              <p:cNvCxnSpPr>
                <a:cxnSpLocks/>
                <a:stCxn id="105" idx="6"/>
                <a:endCxn id="110" idx="0"/>
              </p:cNvCxnSpPr>
              <p:nvPr/>
            </p:nvCxnSpPr>
            <p:spPr>
              <a:xfrm>
                <a:off x="1562623" y="2181817"/>
                <a:ext cx="2641291" cy="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AF0217E-6482-2DF8-6982-DA4A900401D4}"/>
                  </a:ext>
                </a:extLst>
              </p:cNvPr>
              <p:cNvGrpSpPr/>
              <p:nvPr/>
            </p:nvGrpSpPr>
            <p:grpSpPr>
              <a:xfrm>
                <a:off x="3995091" y="2181187"/>
                <a:ext cx="412796" cy="1868462"/>
                <a:chOff x="5091100" y="2181186"/>
                <a:chExt cx="412796" cy="1868462"/>
              </a:xfrm>
            </p:grpSpPr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5B45B916-2AB6-C874-E696-0410983CF32E}"/>
                    </a:ext>
                  </a:extLst>
                </p:cNvPr>
                <p:cNvSpPr/>
                <p:nvPr/>
              </p:nvSpPr>
              <p:spPr>
                <a:xfrm rot="10800000">
                  <a:off x="5097313" y="2181186"/>
                  <a:ext cx="406583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  <a:ln>
                  <a:solidFill>
                    <a:schemeClr val="dk1">
                      <a:alpha val="20000"/>
                    </a:schemeClr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082F8843-F2CB-C907-2482-D2780CA1FCD0}"/>
                    </a:ext>
                  </a:extLst>
                </p:cNvPr>
                <p:cNvSpPr/>
                <p:nvPr/>
              </p:nvSpPr>
              <p:spPr>
                <a:xfrm>
                  <a:off x="5091100" y="2183937"/>
                  <a:ext cx="406582" cy="1865711"/>
                </a:xfrm>
                <a:prstGeom prst="arc">
                  <a:avLst>
                    <a:gd name="adj1" fmla="val 16220395"/>
                    <a:gd name="adj2" fmla="val 5400387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111" name="Ellipse 82">
              <a:extLst>
                <a:ext uri="{FF2B5EF4-FFF2-40B4-BE49-F238E27FC236}">
                  <a16:creationId xmlns:a16="http://schemas.microsoft.com/office/drawing/2014/main" id="{2E62727E-6AF2-0DC5-E3FE-AE8E50DC985F}"/>
                </a:ext>
              </a:extLst>
            </p:cNvPr>
            <p:cNvSpPr/>
            <p:nvPr/>
          </p:nvSpPr>
          <p:spPr>
            <a:xfrm rot="16200000">
              <a:off x="7312556" y="3305853"/>
              <a:ext cx="442364" cy="1314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85">
              <a:extLst>
                <a:ext uri="{FF2B5EF4-FFF2-40B4-BE49-F238E27FC236}">
                  <a16:creationId xmlns:a16="http://schemas.microsoft.com/office/drawing/2014/main" id="{47A05DAE-1F9D-6F96-716C-78873AA3E65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7716664" y="3593249"/>
              <a:ext cx="6939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88">
              <a:extLst>
                <a:ext uri="{FF2B5EF4-FFF2-40B4-BE49-F238E27FC236}">
                  <a16:creationId xmlns:a16="http://schemas.microsoft.com/office/drawing/2014/main" id="{63041739-D508-646B-1CFC-B970E88ECFD7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 flipV="1">
              <a:off x="7716664" y="3150927"/>
              <a:ext cx="695301" cy="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3DE543E-5650-24AE-DAF2-DDD77C2E2C29}"/>
                </a:ext>
              </a:extLst>
            </p:cNvPr>
            <p:cNvGrpSpPr/>
            <p:nvPr/>
          </p:nvGrpSpPr>
          <p:grpSpPr>
            <a:xfrm>
              <a:off x="8343022" y="3150233"/>
              <a:ext cx="137335" cy="443017"/>
              <a:chOff x="5091100" y="2181183"/>
              <a:chExt cx="412789" cy="1868465"/>
            </a:xfrm>
          </p:grpSpPr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A4CA2020-CFE0-AC49-0C19-40B8D9A467CE}"/>
                  </a:ext>
                </a:extLst>
              </p:cNvPr>
              <p:cNvSpPr/>
              <p:nvPr/>
            </p:nvSpPr>
            <p:spPr>
              <a:xfrm rot="10800000">
                <a:off x="5097306" y="2181183"/>
                <a:ext cx="406583" cy="1865711"/>
              </a:xfrm>
              <a:prstGeom prst="arc">
                <a:avLst>
                  <a:gd name="adj1" fmla="val 16220395"/>
                  <a:gd name="adj2" fmla="val 5400387"/>
                </a:avLst>
              </a:prstGeom>
              <a:ln>
                <a:solidFill>
                  <a:schemeClr val="dk1">
                    <a:alpha val="2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EBCD6089-E06C-EDE2-2181-C04B42DB74A3}"/>
                  </a:ext>
                </a:extLst>
              </p:cNvPr>
              <p:cNvSpPr/>
              <p:nvPr/>
            </p:nvSpPr>
            <p:spPr>
              <a:xfrm>
                <a:off x="5091100" y="2183937"/>
                <a:ext cx="406582" cy="1865711"/>
              </a:xfrm>
              <a:prstGeom prst="arc">
                <a:avLst>
                  <a:gd name="adj1" fmla="val 16220395"/>
                  <a:gd name="adj2" fmla="val 540038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17" name="Connecteur droit 88">
              <a:extLst>
                <a:ext uri="{FF2B5EF4-FFF2-40B4-BE49-F238E27FC236}">
                  <a16:creationId xmlns:a16="http://schemas.microsoft.com/office/drawing/2014/main" id="{A6A518A0-851F-E60A-C8BD-FB290E504E35}"/>
                </a:ext>
              </a:extLst>
            </p:cNvPr>
            <p:cNvCxnSpPr>
              <a:cxnSpLocks/>
              <a:stCxn id="111" idx="6"/>
            </p:cNvCxnSpPr>
            <p:nvPr/>
          </p:nvCxnSpPr>
          <p:spPr>
            <a:xfrm>
              <a:off x="7533739" y="3150383"/>
              <a:ext cx="182925" cy="4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88">
              <a:extLst>
                <a:ext uri="{FF2B5EF4-FFF2-40B4-BE49-F238E27FC236}">
                  <a16:creationId xmlns:a16="http://schemas.microsoft.com/office/drawing/2014/main" id="{6986D538-987C-9059-9357-66EB0FAF4684}"/>
                </a:ext>
              </a:extLst>
            </p:cNvPr>
            <p:cNvCxnSpPr>
              <a:cxnSpLocks/>
            </p:cNvCxnSpPr>
            <p:nvPr/>
          </p:nvCxnSpPr>
          <p:spPr>
            <a:xfrm>
              <a:off x="7533739" y="3592615"/>
              <a:ext cx="182925" cy="4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B435F33-944E-0B5F-096B-8BACF8C97C6B}"/>
                </a:ext>
              </a:extLst>
            </p:cNvPr>
            <p:cNvCxnSpPr>
              <a:cxnSpLocks/>
              <a:endCxn id="76" idx="6"/>
            </p:cNvCxnSpPr>
            <p:nvPr/>
          </p:nvCxnSpPr>
          <p:spPr>
            <a:xfrm>
              <a:off x="4016895" y="1311360"/>
              <a:ext cx="0" cy="18425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ADAB9FE-2646-7E16-025E-EA091CEBE482}"/>
                </a:ext>
              </a:extLst>
            </p:cNvPr>
            <p:cNvCxnSpPr>
              <a:cxnSpLocks/>
            </p:cNvCxnSpPr>
            <p:nvPr/>
          </p:nvCxnSpPr>
          <p:spPr>
            <a:xfrm>
              <a:off x="7524123" y="1311360"/>
              <a:ext cx="0" cy="18425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57E3C92-EB39-9274-3DC7-EFDF980D7680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84" y="1890889"/>
              <a:ext cx="0" cy="12593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874DD297-90D3-1460-B0F9-504B4C6A2A73}"/>
                </a:ext>
              </a:extLst>
            </p:cNvPr>
            <p:cNvCxnSpPr/>
            <p:nvPr/>
          </p:nvCxnSpPr>
          <p:spPr>
            <a:xfrm>
              <a:off x="4016895" y="1311360"/>
              <a:ext cx="350722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B1892136-EA17-6F3C-8764-3D49243A2A2C}"/>
                </a:ext>
              </a:extLst>
            </p:cNvPr>
            <p:cNvCxnSpPr>
              <a:cxnSpLocks/>
            </p:cNvCxnSpPr>
            <p:nvPr/>
          </p:nvCxnSpPr>
          <p:spPr>
            <a:xfrm>
              <a:off x="4893784" y="1890889"/>
              <a:ext cx="26303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F8FF2D02-7AA8-B41C-F7B5-AA00E1E2AF24}"/>
                    </a:ext>
                  </a:extLst>
                </p:cNvPr>
                <p:cNvSpPr txBox="1"/>
                <p:nvPr/>
              </p:nvSpPr>
              <p:spPr>
                <a:xfrm>
                  <a:off x="5344354" y="739263"/>
                  <a:ext cx="8523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F8FF2D02-7AA8-B41C-F7B5-AA00E1E2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54" y="739263"/>
                  <a:ext cx="85231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89F8F64-C933-0F92-FF53-AF0F87695AC7}"/>
                    </a:ext>
                  </a:extLst>
                </p:cNvPr>
                <p:cNvSpPr txBox="1"/>
                <p:nvPr/>
              </p:nvSpPr>
              <p:spPr>
                <a:xfrm>
                  <a:off x="5810249" y="1311191"/>
                  <a:ext cx="8523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89F8F64-C933-0F92-FF53-AF0F8769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249" y="1311191"/>
                  <a:ext cx="85231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DC762C5-1B91-317D-2ACE-6566D562A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382" y="2038917"/>
              <a:ext cx="274893" cy="13354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55C6B7C-AB4A-6C9C-955D-0F82E67F9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5295" y="2032042"/>
              <a:ext cx="274893" cy="13354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3EFD6E-BC1C-73A0-5A45-A2445AD25801}"/>
                    </a:ext>
                  </a:extLst>
                </p:cNvPr>
                <p:cNvSpPr txBox="1"/>
                <p:nvPr/>
              </p:nvSpPr>
              <p:spPr>
                <a:xfrm>
                  <a:off x="7854120" y="1447267"/>
                  <a:ext cx="8523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3EFD6E-BC1C-73A0-5A45-A2445AD25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120" y="1447267"/>
                  <a:ext cx="85231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F34BCF0-8115-9795-A1DE-48D975414BBA}"/>
                    </a:ext>
                  </a:extLst>
                </p:cNvPr>
                <p:cNvSpPr txBox="1"/>
                <p:nvPr/>
              </p:nvSpPr>
              <p:spPr>
                <a:xfrm>
                  <a:off x="9614033" y="1450711"/>
                  <a:ext cx="85231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F34BCF0-8115-9795-A1DE-48D975414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4033" y="1450711"/>
                  <a:ext cx="85231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795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Keurfon Luu</dc:creator>
  <cp:lastModifiedBy>Keurfon Luu</cp:lastModifiedBy>
  <cp:revision>4</cp:revision>
  <dcterms:created xsi:type="dcterms:W3CDTF">2022-10-16T06:45:22Z</dcterms:created>
  <dcterms:modified xsi:type="dcterms:W3CDTF">2022-10-16T07:28:19Z</dcterms:modified>
</cp:coreProperties>
</file>