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1.xml" ContentType="application/vnd.openxmlformats-officedocument.presentationml.tags+xml"/>
  <Override PartName="/ppt/tags/tag42.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3.xml" ContentType="application/vnd.openxmlformats-officedocument.presentationml.tags+xml"/>
  <Override PartName="/ppt/tags/tag44.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57" r:id="rId6"/>
    <p:sldId id="297" r:id="rId7"/>
    <p:sldId id="298" r:id="rId8"/>
    <p:sldId id="307" r:id="rId9"/>
    <p:sldId id="299" r:id="rId10"/>
    <p:sldId id="301" r:id="rId11"/>
    <p:sldId id="300" r:id="rId12"/>
    <p:sldId id="326" r:id="rId13"/>
    <p:sldId id="314" r:id="rId14"/>
    <p:sldId id="303" r:id="rId15"/>
    <p:sldId id="315" r:id="rId16"/>
    <p:sldId id="304" r:id="rId17"/>
    <p:sldId id="289" r:id="rId18"/>
    <p:sldId id="311" r:id="rId19"/>
    <p:sldId id="319" r:id="rId20"/>
    <p:sldId id="310" r:id="rId21"/>
    <p:sldId id="316" r:id="rId22"/>
    <p:sldId id="320" r:id="rId23"/>
    <p:sldId id="321" r:id="rId24"/>
    <p:sldId id="317" r:id="rId25"/>
    <p:sldId id="294" r:id="rId26"/>
    <p:sldId id="283" r:id="rId27"/>
    <p:sldId id="327" r:id="rId28"/>
    <p:sldId id="305" r:id="rId29"/>
    <p:sldId id="328" r:id="rId30"/>
    <p:sldId id="293" r:id="rId31"/>
    <p:sldId id="325" r:id="rId32"/>
    <p:sldId id="322" r:id="rId33"/>
    <p:sldId id="323" r:id="rId34"/>
    <p:sldId id="295" r:id="rId35"/>
  </p:sldIdLst>
  <p:sldSz cx="12192000" cy="6858000"/>
  <p:notesSz cx="6858000" cy="9144000"/>
  <p:custDataLst>
    <p:tags r:id="rId3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675A4D-4C70-4D22-80E2-318ECD8D7B01}">
          <p14:sldIdLst>
            <p14:sldId id="256"/>
            <p14:sldId id="257"/>
            <p14:sldId id="297"/>
            <p14:sldId id="298"/>
            <p14:sldId id="307"/>
            <p14:sldId id="299"/>
            <p14:sldId id="301"/>
            <p14:sldId id="300"/>
            <p14:sldId id="326"/>
            <p14:sldId id="314"/>
            <p14:sldId id="303"/>
            <p14:sldId id="315"/>
            <p14:sldId id="304"/>
            <p14:sldId id="289"/>
            <p14:sldId id="311"/>
            <p14:sldId id="319"/>
            <p14:sldId id="310"/>
            <p14:sldId id="316"/>
            <p14:sldId id="320"/>
            <p14:sldId id="321"/>
            <p14:sldId id="317"/>
            <p14:sldId id="294"/>
            <p14:sldId id="283"/>
          </p14:sldIdLst>
        </p14:section>
        <p14:section name="Supporting Slides" id="{0A64D42D-A6DD-455A-9596-814E17F28196}">
          <p14:sldIdLst>
            <p14:sldId id="327"/>
            <p14:sldId id="305"/>
            <p14:sldId id="328"/>
            <p14:sldId id="293"/>
            <p14:sldId id="325"/>
            <p14:sldId id="322"/>
            <p14:sldId id="323"/>
          </p14:sldIdLst>
        </p14:section>
        <p14:section name="Exploration: Application of naïve models" id="{D96E855E-8736-4D97-A9C1-CEBC31EC97CD}">
          <p14:sldIdLst>
            <p14:sldId id="295"/>
          </p14:sldIdLst>
        </p14:section>
      </p14:sectionLst>
    </p:ext>
    <p:ext uri="{EFAFB233-063F-42B5-8137-9DF3F51BA10A}">
      <p15:sldGuideLst xmlns:p15="http://schemas.microsoft.com/office/powerpoint/2012/main">
        <p15:guide id="2" pos="438" userDrawn="1">
          <p15:clr>
            <a:srgbClr val="A4A3A4"/>
          </p15:clr>
        </p15:guide>
        <p15:guide id="3" orient="horz" pos="1638" userDrawn="1">
          <p15:clr>
            <a:srgbClr val="A4A3A4"/>
          </p15:clr>
        </p15:guide>
        <p15:guide id="4" orient="horz" pos="3816" userDrawn="1">
          <p15:clr>
            <a:srgbClr val="A4A3A4"/>
          </p15:clr>
        </p15:guide>
        <p15:guide id="5" pos="3795" userDrawn="1">
          <p15:clr>
            <a:srgbClr val="A4A3A4"/>
          </p15:clr>
        </p15:guide>
        <p15:guide id="6" pos="3885" userDrawn="1">
          <p15:clr>
            <a:srgbClr val="A4A3A4"/>
          </p15:clr>
        </p15:guide>
        <p15:guide id="7" pos="724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AD71"/>
    <a:srgbClr val="2DCEA4"/>
    <a:srgbClr val="40DCD3"/>
    <a:srgbClr val="72C3EE"/>
    <a:srgbClr val="CAE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8978" autoAdjust="0"/>
  </p:normalViewPr>
  <p:slideViewPr>
    <p:cSldViewPr showGuides="1">
      <p:cViewPr>
        <p:scale>
          <a:sx n="66" d="100"/>
          <a:sy n="66" d="100"/>
        </p:scale>
        <p:origin x="476" y="132"/>
      </p:cViewPr>
      <p:guideLst>
        <p:guide pos="438"/>
        <p:guide orient="horz" pos="1638"/>
        <p:guide orient="horz" pos="3816"/>
        <p:guide pos="3795"/>
        <p:guide pos="3885"/>
        <p:guide pos="724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1" d="100"/>
          <a:sy n="81" d="100"/>
        </p:scale>
        <p:origin x="389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F95352-B615-4668-ABAE-35F1845386BA}" type="doc">
      <dgm:prSet loTypeId="urn:microsoft.com/office/officeart/2005/8/layout/bList2" loCatId="list" qsTypeId="urn:microsoft.com/office/officeart/2005/8/quickstyle/simple3" qsCatId="simple" csTypeId="urn:microsoft.com/office/officeart/2005/8/colors/colorful3" csCatId="colorful" phldr="1"/>
      <dgm:spPr/>
      <dgm:t>
        <a:bodyPr/>
        <a:lstStyle/>
        <a:p>
          <a:endParaRPr lang="en-US"/>
        </a:p>
      </dgm:t>
    </dgm:pt>
    <dgm:pt modelId="{1EE393C3-6237-49A4-B63E-48A1DBF11D2D}">
      <dgm:prSet phldrT="[Text]" custT="1"/>
      <dgm:spPr/>
      <dgm:t>
        <a:bodyPr/>
        <a:lstStyle/>
        <a:p>
          <a:r>
            <a:rPr lang="en-US" sz="1600" dirty="0"/>
            <a:t> - 117 Samples</a:t>
          </a:r>
        </a:p>
        <a:p>
          <a:r>
            <a:rPr lang="en-US" sz="1600" dirty="0"/>
            <a:t> - (Every few weeks)</a:t>
          </a:r>
        </a:p>
        <a:p>
          <a:r>
            <a:rPr lang="en-US" sz="1600" dirty="0"/>
            <a:t> - (2016-2019)</a:t>
          </a:r>
        </a:p>
      </dgm:t>
    </dgm:pt>
    <dgm:pt modelId="{57EC27C5-FE36-430C-989E-718EB693005C}" type="parTrans" cxnId="{BDA2629F-7A1C-43C8-8AB9-BD0246868C40}">
      <dgm:prSet/>
      <dgm:spPr/>
      <dgm:t>
        <a:bodyPr/>
        <a:lstStyle/>
        <a:p>
          <a:endParaRPr lang="en-US"/>
        </a:p>
      </dgm:t>
    </dgm:pt>
    <dgm:pt modelId="{E8F225E2-ED54-40A4-9F04-FBB3D58FCB8F}" type="sibTrans" cxnId="{BDA2629F-7A1C-43C8-8AB9-BD0246868C40}">
      <dgm:prSet/>
      <dgm:spPr/>
      <dgm:t>
        <a:bodyPr/>
        <a:lstStyle/>
        <a:p>
          <a:endParaRPr lang="en-US"/>
        </a:p>
      </dgm:t>
    </dgm:pt>
    <dgm:pt modelId="{F172973C-18D2-47EC-86DD-38E1D167857A}">
      <dgm:prSet phldrT="[Text]" custT="1"/>
      <dgm:spPr/>
      <dgm:t>
        <a:bodyPr/>
        <a:lstStyle/>
        <a:p>
          <a:r>
            <a:rPr lang="en-US" sz="1600" dirty="0"/>
            <a:t> - 1204 Samples</a:t>
          </a:r>
        </a:p>
        <a:p>
          <a:r>
            <a:rPr lang="en-US" sz="1600" dirty="0"/>
            <a:t> - (Every day)</a:t>
          </a:r>
        </a:p>
        <a:p>
          <a:r>
            <a:rPr lang="en-US" sz="1600" dirty="0"/>
            <a:t> - (2016-2019)</a:t>
          </a:r>
        </a:p>
      </dgm:t>
    </dgm:pt>
    <dgm:pt modelId="{E776962D-E2DA-4288-86C4-D002AD728C34}" type="parTrans" cxnId="{9B679AEA-ECF1-41A3-817D-049B5B818E78}">
      <dgm:prSet/>
      <dgm:spPr/>
      <dgm:t>
        <a:bodyPr/>
        <a:lstStyle/>
        <a:p>
          <a:endParaRPr lang="en-US"/>
        </a:p>
      </dgm:t>
    </dgm:pt>
    <dgm:pt modelId="{25557C84-E502-4B17-84A0-4954924689C1}" type="sibTrans" cxnId="{9B679AEA-ECF1-41A3-817D-049B5B818E78}">
      <dgm:prSet/>
      <dgm:spPr/>
      <dgm:t>
        <a:bodyPr/>
        <a:lstStyle/>
        <a:p>
          <a:endParaRPr lang="en-US"/>
        </a:p>
      </dgm:t>
    </dgm:pt>
    <dgm:pt modelId="{5669F8F6-6B76-4599-9F80-6CB52780EE1E}">
      <dgm:prSet custT="1"/>
      <dgm:spPr/>
      <dgm:t>
        <a:bodyPr anchor="ctr"/>
        <a:lstStyle/>
        <a:p>
          <a:pPr algn="ctr">
            <a:buNone/>
          </a:pPr>
          <a:r>
            <a:rPr lang="en-US" sz="2000" b="0" dirty="0"/>
            <a:t>Test Separator Data</a:t>
          </a:r>
        </a:p>
      </dgm:t>
    </dgm:pt>
    <dgm:pt modelId="{D89D91C9-88F3-46FD-80F8-89408503E86F}" type="parTrans" cxnId="{020298E2-D4D1-4D94-AFB8-0930AA1A2890}">
      <dgm:prSet/>
      <dgm:spPr/>
      <dgm:t>
        <a:bodyPr/>
        <a:lstStyle/>
        <a:p>
          <a:endParaRPr lang="en-US"/>
        </a:p>
      </dgm:t>
    </dgm:pt>
    <dgm:pt modelId="{C140499D-BABB-4971-AAA9-A0B7B780FA32}" type="sibTrans" cxnId="{020298E2-D4D1-4D94-AFB8-0930AA1A2890}">
      <dgm:prSet/>
      <dgm:spPr/>
      <dgm:t>
        <a:bodyPr/>
        <a:lstStyle/>
        <a:p>
          <a:endParaRPr lang="en-US"/>
        </a:p>
      </dgm:t>
    </dgm:pt>
    <dgm:pt modelId="{352E88C2-D6E2-437D-8C5B-7D9C15B89191}">
      <dgm:prSet custT="1"/>
      <dgm:spPr/>
      <dgm:t>
        <a:bodyPr anchor="ctr"/>
        <a:lstStyle/>
        <a:p>
          <a:pPr algn="ctr">
            <a:buNone/>
          </a:pPr>
          <a:r>
            <a:rPr lang="en-US" sz="2000" b="0" dirty="0"/>
            <a:t>Field Data</a:t>
          </a:r>
        </a:p>
      </dgm:t>
    </dgm:pt>
    <dgm:pt modelId="{A381D651-A312-440D-A604-B5C5D1114003}" type="parTrans" cxnId="{4D8DBDAC-7FD3-445C-8F03-1A8ECE0C9870}">
      <dgm:prSet/>
      <dgm:spPr/>
      <dgm:t>
        <a:bodyPr/>
        <a:lstStyle/>
        <a:p>
          <a:endParaRPr lang="en-US"/>
        </a:p>
      </dgm:t>
    </dgm:pt>
    <dgm:pt modelId="{1ABC0DD0-AC21-43DB-AB87-64C09D7C01B5}" type="sibTrans" cxnId="{4D8DBDAC-7FD3-445C-8F03-1A8ECE0C9870}">
      <dgm:prSet/>
      <dgm:spPr/>
      <dgm:t>
        <a:bodyPr/>
        <a:lstStyle/>
        <a:p>
          <a:endParaRPr lang="en-US"/>
        </a:p>
      </dgm:t>
    </dgm:pt>
    <dgm:pt modelId="{7AC1C060-0904-4A8F-B447-271616E612D7}">
      <dgm:prSet custT="1"/>
      <dgm:spPr/>
      <dgm:t>
        <a:bodyPr anchor="ctr"/>
        <a:lstStyle/>
        <a:p>
          <a:pPr algn="ctr">
            <a:buNone/>
          </a:pPr>
          <a:r>
            <a:rPr lang="en-US" sz="2000" b="0" dirty="0"/>
            <a:t>MIKON Liquid Rate Data</a:t>
          </a:r>
        </a:p>
      </dgm:t>
    </dgm:pt>
    <dgm:pt modelId="{174AABFA-68FC-447B-A6BE-012116F280B9}" type="parTrans" cxnId="{7ED50B03-15A7-4000-95B4-B935AC31AD68}">
      <dgm:prSet/>
      <dgm:spPr/>
      <dgm:t>
        <a:bodyPr/>
        <a:lstStyle/>
        <a:p>
          <a:endParaRPr lang="en-US"/>
        </a:p>
      </dgm:t>
    </dgm:pt>
    <dgm:pt modelId="{F78851D9-F5C4-4D26-862F-B9BE67B6BC8D}" type="sibTrans" cxnId="{7ED50B03-15A7-4000-95B4-B935AC31AD68}">
      <dgm:prSet/>
      <dgm:spPr/>
      <dgm:t>
        <a:bodyPr/>
        <a:lstStyle/>
        <a:p>
          <a:endParaRPr lang="en-US"/>
        </a:p>
      </dgm:t>
    </dgm:pt>
    <dgm:pt modelId="{F49FB027-F670-453E-AB52-8AAEA0462E17}">
      <dgm:prSet phldrT="[Text]" custT="1"/>
      <dgm:spPr/>
      <dgm:t>
        <a:bodyPr anchor="ctr"/>
        <a:lstStyle/>
        <a:p>
          <a:pPr algn="ctr">
            <a:buNone/>
          </a:pPr>
          <a:r>
            <a:rPr lang="en-US" sz="2000" b="0" dirty="0"/>
            <a:t>(15% uncertainty range)</a:t>
          </a:r>
        </a:p>
      </dgm:t>
    </dgm:pt>
    <dgm:pt modelId="{FFF599A6-B650-4AB7-8E9E-2A2C8BBD65FA}" type="parTrans" cxnId="{57C65F17-5938-4996-99BA-FBB1B950F31B}">
      <dgm:prSet/>
      <dgm:spPr/>
      <dgm:t>
        <a:bodyPr/>
        <a:lstStyle/>
        <a:p>
          <a:endParaRPr lang="en-US"/>
        </a:p>
      </dgm:t>
    </dgm:pt>
    <dgm:pt modelId="{E475188E-4544-4CBF-9E9D-34EC02665810}" type="sibTrans" cxnId="{57C65F17-5938-4996-99BA-FBB1B950F31B}">
      <dgm:prSet/>
      <dgm:spPr/>
      <dgm:t>
        <a:bodyPr/>
        <a:lstStyle/>
        <a:p>
          <a:endParaRPr lang="en-US"/>
        </a:p>
      </dgm:t>
    </dgm:pt>
    <dgm:pt modelId="{B62565C2-5CE4-4B2B-844E-20022643A4AD}">
      <dgm:prSet phldrT="[Text]" custT="1"/>
      <dgm:spPr/>
      <dgm:t>
        <a:bodyPr rIns="0"/>
        <a:lstStyle/>
        <a:p>
          <a:pPr algn="l"/>
          <a:r>
            <a:rPr lang="en-US" sz="1600" dirty="0"/>
            <a:t> - 30,000 to 86,000 Samples</a:t>
          </a:r>
        </a:p>
        <a:p>
          <a:pPr algn="l"/>
          <a:r>
            <a:rPr lang="en-US" sz="1600" dirty="0"/>
            <a:t> - (Every hour)</a:t>
          </a:r>
        </a:p>
        <a:p>
          <a:pPr algn="l"/>
          <a:r>
            <a:rPr lang="en-US" sz="1600" dirty="0"/>
            <a:t> - (2016-2019)</a:t>
          </a:r>
        </a:p>
      </dgm:t>
    </dgm:pt>
    <dgm:pt modelId="{550A4DC3-B25D-4711-B280-1B4F3F2D2E87}" type="sibTrans" cxnId="{91FA2A61-17FA-4304-8844-1B49656FED7C}">
      <dgm:prSet/>
      <dgm:spPr/>
      <dgm:t>
        <a:bodyPr/>
        <a:lstStyle/>
        <a:p>
          <a:endParaRPr lang="en-US"/>
        </a:p>
      </dgm:t>
    </dgm:pt>
    <dgm:pt modelId="{90B06726-8172-4C14-A1C9-FD80992656BC}" type="parTrans" cxnId="{91FA2A61-17FA-4304-8844-1B49656FED7C}">
      <dgm:prSet/>
      <dgm:spPr/>
      <dgm:t>
        <a:bodyPr/>
        <a:lstStyle/>
        <a:p>
          <a:endParaRPr lang="en-US"/>
        </a:p>
      </dgm:t>
    </dgm:pt>
    <dgm:pt modelId="{CEC2C6F3-0F86-41A6-B2C6-F4B816B775A2}" type="pres">
      <dgm:prSet presAssocID="{ECF95352-B615-4668-ABAE-35F1845386BA}" presName="diagram" presStyleCnt="0">
        <dgm:presLayoutVars>
          <dgm:dir/>
          <dgm:animLvl val="lvl"/>
          <dgm:resizeHandles val="exact"/>
        </dgm:presLayoutVars>
      </dgm:prSet>
      <dgm:spPr/>
    </dgm:pt>
    <dgm:pt modelId="{4B9265BA-A383-4051-A601-78E7F5E5C9F0}" type="pres">
      <dgm:prSet presAssocID="{1EE393C3-6237-49A4-B63E-48A1DBF11D2D}" presName="compNode" presStyleCnt="0"/>
      <dgm:spPr/>
    </dgm:pt>
    <dgm:pt modelId="{8EA7DFA9-437B-4122-897F-1D4B0621F095}" type="pres">
      <dgm:prSet presAssocID="{1EE393C3-6237-49A4-B63E-48A1DBF11D2D}" presName="childRect" presStyleLbl="bgAcc1" presStyleIdx="0" presStyleCnt="3" custScaleY="72679">
        <dgm:presLayoutVars>
          <dgm:bulletEnabled val="1"/>
        </dgm:presLayoutVars>
      </dgm:prSet>
      <dgm:spPr/>
    </dgm:pt>
    <dgm:pt modelId="{BB7D785F-A80C-4482-880D-5BD95D67E55C}" type="pres">
      <dgm:prSet presAssocID="{1EE393C3-6237-49A4-B63E-48A1DBF11D2D}" presName="parentText" presStyleLbl="node1" presStyleIdx="0" presStyleCnt="0">
        <dgm:presLayoutVars>
          <dgm:chMax val="0"/>
          <dgm:bulletEnabled val="1"/>
        </dgm:presLayoutVars>
      </dgm:prSet>
      <dgm:spPr/>
    </dgm:pt>
    <dgm:pt modelId="{B111234C-53E0-410D-9168-AADB2A801808}" type="pres">
      <dgm:prSet presAssocID="{1EE393C3-6237-49A4-B63E-48A1DBF11D2D}" presName="parentRect" presStyleLbl="alignNode1" presStyleIdx="0" presStyleCnt="3" custScaleY="150933" custLinFactNeighborY="-35760"/>
      <dgm:spPr/>
    </dgm:pt>
    <dgm:pt modelId="{8569B247-ABAD-48C8-9685-E48274295824}" type="pres">
      <dgm:prSet presAssocID="{1EE393C3-6237-49A4-B63E-48A1DBF11D2D}" presName="adorn" presStyleLbl="fgAccFollowNode1" presStyleIdx="0" presStyleCnt="3" custLinFactNeighborX="-3919" custLinFactNeighborY="-696"/>
      <dgm:spPr>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dgm:spPr>
      <dgm:extLst/>
    </dgm:pt>
    <dgm:pt modelId="{9B6D0AEE-F931-4DFD-B813-D19EAB55B502}" type="pres">
      <dgm:prSet presAssocID="{E8F225E2-ED54-40A4-9F04-FBB3D58FCB8F}" presName="sibTrans" presStyleLbl="sibTrans2D1" presStyleIdx="0" presStyleCnt="0"/>
      <dgm:spPr/>
    </dgm:pt>
    <dgm:pt modelId="{B3F85F62-6853-44D5-BCDA-BA08F1FAFA2A}" type="pres">
      <dgm:prSet presAssocID="{B62565C2-5CE4-4B2B-844E-20022643A4AD}" presName="compNode" presStyleCnt="0"/>
      <dgm:spPr/>
    </dgm:pt>
    <dgm:pt modelId="{254F8F0E-E17B-43B7-B73E-E32A52F3D706}" type="pres">
      <dgm:prSet presAssocID="{B62565C2-5CE4-4B2B-844E-20022643A4AD}" presName="childRect" presStyleLbl="bgAcc1" presStyleIdx="1" presStyleCnt="3" custScaleY="72679">
        <dgm:presLayoutVars>
          <dgm:bulletEnabled val="1"/>
        </dgm:presLayoutVars>
      </dgm:prSet>
      <dgm:spPr/>
    </dgm:pt>
    <dgm:pt modelId="{BE87ED44-C1A0-467B-8DE3-F8A4BFEA67F0}" type="pres">
      <dgm:prSet presAssocID="{B62565C2-5CE4-4B2B-844E-20022643A4AD}" presName="parentText" presStyleLbl="node1" presStyleIdx="0" presStyleCnt="0">
        <dgm:presLayoutVars>
          <dgm:chMax val="0"/>
          <dgm:bulletEnabled val="1"/>
        </dgm:presLayoutVars>
      </dgm:prSet>
      <dgm:spPr/>
    </dgm:pt>
    <dgm:pt modelId="{0E44B3EE-1DE2-46AE-BDE8-4E857A7018C4}" type="pres">
      <dgm:prSet presAssocID="{B62565C2-5CE4-4B2B-844E-20022643A4AD}" presName="parentRect" presStyleLbl="alignNode1" presStyleIdx="1" presStyleCnt="3" custScaleY="150933" custLinFactNeighborY="-35760"/>
      <dgm:spPr/>
    </dgm:pt>
    <dgm:pt modelId="{9C4AE73C-11D7-4693-BA2F-A34B7BFF3EC1}" type="pres">
      <dgm:prSet presAssocID="{B62565C2-5CE4-4B2B-844E-20022643A4AD}"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dgm:spPr>
      <dgm:extLst/>
    </dgm:pt>
    <dgm:pt modelId="{C28E7DE4-BE9E-4B55-889D-BCED7F8FAA81}" type="pres">
      <dgm:prSet presAssocID="{550A4DC3-B25D-4711-B280-1B4F3F2D2E87}" presName="sibTrans" presStyleLbl="sibTrans2D1" presStyleIdx="0" presStyleCnt="0"/>
      <dgm:spPr/>
    </dgm:pt>
    <dgm:pt modelId="{3FFD2382-BD0D-4522-994E-5C8CD691ACBA}" type="pres">
      <dgm:prSet presAssocID="{F172973C-18D2-47EC-86DD-38E1D167857A}" presName="compNode" presStyleCnt="0"/>
      <dgm:spPr/>
    </dgm:pt>
    <dgm:pt modelId="{7DA19FC5-E0EF-4ED9-875B-032095EDAF46}" type="pres">
      <dgm:prSet presAssocID="{F172973C-18D2-47EC-86DD-38E1D167857A}" presName="childRect" presStyleLbl="bgAcc1" presStyleIdx="2" presStyleCnt="3" custScaleY="72679">
        <dgm:presLayoutVars>
          <dgm:bulletEnabled val="1"/>
        </dgm:presLayoutVars>
      </dgm:prSet>
      <dgm:spPr/>
    </dgm:pt>
    <dgm:pt modelId="{82645047-93F1-40F3-B66F-B3301958A0D4}" type="pres">
      <dgm:prSet presAssocID="{F172973C-18D2-47EC-86DD-38E1D167857A}" presName="parentText" presStyleLbl="node1" presStyleIdx="0" presStyleCnt="0">
        <dgm:presLayoutVars>
          <dgm:chMax val="0"/>
          <dgm:bulletEnabled val="1"/>
        </dgm:presLayoutVars>
      </dgm:prSet>
      <dgm:spPr/>
    </dgm:pt>
    <dgm:pt modelId="{5A11AE4B-8B0A-499B-BC9C-448B78773CE3}" type="pres">
      <dgm:prSet presAssocID="{F172973C-18D2-47EC-86DD-38E1D167857A}" presName="parentRect" presStyleLbl="alignNode1" presStyleIdx="2" presStyleCnt="3" custScaleY="150933" custLinFactNeighborY="-36599"/>
      <dgm:spPr/>
    </dgm:pt>
    <dgm:pt modelId="{C1120C75-A655-4328-9855-B9C01A1F67C9}" type="pres">
      <dgm:prSet presAssocID="{F172973C-18D2-47EC-86DD-38E1D167857A}"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extLst/>
    </dgm:pt>
  </dgm:ptLst>
  <dgm:cxnLst>
    <dgm:cxn modelId="{7ED50B03-15A7-4000-95B4-B935AC31AD68}" srcId="{F172973C-18D2-47EC-86DD-38E1D167857A}" destId="{7AC1C060-0904-4A8F-B447-271616E612D7}" srcOrd="0" destOrd="0" parTransId="{174AABFA-68FC-447B-A6BE-012116F280B9}" sibTransId="{F78851D9-F5C4-4D26-862F-B9BE67B6BC8D}"/>
    <dgm:cxn modelId="{D5A47614-6B64-4A6A-8F1E-0D1FB84D6B66}" type="presOf" srcId="{7AC1C060-0904-4A8F-B447-271616E612D7}" destId="{7DA19FC5-E0EF-4ED9-875B-032095EDAF46}" srcOrd="0" destOrd="0" presId="urn:microsoft.com/office/officeart/2005/8/layout/bList2"/>
    <dgm:cxn modelId="{68AFA016-6CCA-4E71-8E22-808CE3444506}" type="presOf" srcId="{B62565C2-5CE4-4B2B-844E-20022643A4AD}" destId="{BE87ED44-C1A0-467B-8DE3-F8A4BFEA67F0}" srcOrd="0" destOrd="0" presId="urn:microsoft.com/office/officeart/2005/8/layout/bList2"/>
    <dgm:cxn modelId="{57C65F17-5938-4996-99BA-FBB1B950F31B}" srcId="{F172973C-18D2-47EC-86DD-38E1D167857A}" destId="{F49FB027-F670-453E-AB52-8AAEA0462E17}" srcOrd="1" destOrd="0" parTransId="{FFF599A6-B650-4AB7-8E9E-2A2C8BBD65FA}" sibTransId="{E475188E-4544-4CBF-9E9D-34EC02665810}"/>
    <dgm:cxn modelId="{D10E451A-A6DA-4432-9FA9-D7403A904F01}" type="presOf" srcId="{F49FB027-F670-453E-AB52-8AAEA0462E17}" destId="{7DA19FC5-E0EF-4ED9-875B-032095EDAF46}" srcOrd="0" destOrd="1" presId="urn:microsoft.com/office/officeart/2005/8/layout/bList2"/>
    <dgm:cxn modelId="{FD92742D-B0F6-4CF2-B969-4D61C92CC5F2}" type="presOf" srcId="{ECF95352-B615-4668-ABAE-35F1845386BA}" destId="{CEC2C6F3-0F86-41A6-B2C6-F4B816B775A2}" srcOrd="0" destOrd="0" presId="urn:microsoft.com/office/officeart/2005/8/layout/bList2"/>
    <dgm:cxn modelId="{8F35B835-49EE-4063-9DA5-D30999A75527}" type="presOf" srcId="{E8F225E2-ED54-40A4-9F04-FBB3D58FCB8F}" destId="{9B6D0AEE-F931-4DFD-B813-D19EAB55B502}" srcOrd="0" destOrd="0" presId="urn:microsoft.com/office/officeart/2005/8/layout/bList2"/>
    <dgm:cxn modelId="{91FA2A61-17FA-4304-8844-1B49656FED7C}" srcId="{ECF95352-B615-4668-ABAE-35F1845386BA}" destId="{B62565C2-5CE4-4B2B-844E-20022643A4AD}" srcOrd="1" destOrd="0" parTransId="{90B06726-8172-4C14-A1C9-FD80992656BC}" sibTransId="{550A4DC3-B25D-4711-B280-1B4F3F2D2E87}"/>
    <dgm:cxn modelId="{41072371-880A-49EE-BC1B-4E2BDA12AA54}" type="presOf" srcId="{F172973C-18D2-47EC-86DD-38E1D167857A}" destId="{5A11AE4B-8B0A-499B-BC9C-448B78773CE3}" srcOrd="1" destOrd="0" presId="urn:microsoft.com/office/officeart/2005/8/layout/bList2"/>
    <dgm:cxn modelId="{1E527E78-C5FF-4BCC-9BD1-B1B68C8E789E}" type="presOf" srcId="{1EE393C3-6237-49A4-B63E-48A1DBF11D2D}" destId="{B111234C-53E0-410D-9168-AADB2A801808}" srcOrd="1" destOrd="0" presId="urn:microsoft.com/office/officeart/2005/8/layout/bList2"/>
    <dgm:cxn modelId="{ECBDF89A-1D6B-40B9-BBDC-7CAC373BF771}" type="presOf" srcId="{550A4DC3-B25D-4711-B280-1B4F3F2D2E87}" destId="{C28E7DE4-BE9E-4B55-889D-BCED7F8FAA81}" srcOrd="0" destOrd="0" presId="urn:microsoft.com/office/officeart/2005/8/layout/bList2"/>
    <dgm:cxn modelId="{BDA2629F-7A1C-43C8-8AB9-BD0246868C40}" srcId="{ECF95352-B615-4668-ABAE-35F1845386BA}" destId="{1EE393C3-6237-49A4-B63E-48A1DBF11D2D}" srcOrd="0" destOrd="0" parTransId="{57EC27C5-FE36-430C-989E-718EB693005C}" sibTransId="{E8F225E2-ED54-40A4-9F04-FBB3D58FCB8F}"/>
    <dgm:cxn modelId="{4D8DBDAC-7FD3-445C-8F03-1A8ECE0C9870}" srcId="{B62565C2-5CE4-4B2B-844E-20022643A4AD}" destId="{352E88C2-D6E2-437D-8C5B-7D9C15B89191}" srcOrd="0" destOrd="0" parTransId="{A381D651-A312-440D-A604-B5C5D1114003}" sibTransId="{1ABC0DD0-AC21-43DB-AB87-64C09D7C01B5}"/>
    <dgm:cxn modelId="{698083B2-51FE-4406-8275-D3AA36371987}" type="presOf" srcId="{1EE393C3-6237-49A4-B63E-48A1DBF11D2D}" destId="{BB7D785F-A80C-4482-880D-5BD95D67E55C}" srcOrd="0" destOrd="0" presId="urn:microsoft.com/office/officeart/2005/8/layout/bList2"/>
    <dgm:cxn modelId="{AA11E0B5-79BA-4D6A-90D0-1ED7B62796D2}" type="presOf" srcId="{352E88C2-D6E2-437D-8C5B-7D9C15B89191}" destId="{254F8F0E-E17B-43B7-B73E-E32A52F3D706}" srcOrd="0" destOrd="0" presId="urn:microsoft.com/office/officeart/2005/8/layout/bList2"/>
    <dgm:cxn modelId="{F921E8BE-30F3-4D98-A6A1-119AAE64803E}" type="presOf" srcId="{5669F8F6-6B76-4599-9F80-6CB52780EE1E}" destId="{8EA7DFA9-437B-4122-897F-1D4B0621F095}" srcOrd="0" destOrd="0" presId="urn:microsoft.com/office/officeart/2005/8/layout/bList2"/>
    <dgm:cxn modelId="{43C76FDA-3A9F-4149-AC36-7744D984607B}" type="presOf" srcId="{B62565C2-5CE4-4B2B-844E-20022643A4AD}" destId="{0E44B3EE-1DE2-46AE-BDE8-4E857A7018C4}" srcOrd="1" destOrd="0" presId="urn:microsoft.com/office/officeart/2005/8/layout/bList2"/>
    <dgm:cxn modelId="{020298E2-D4D1-4D94-AFB8-0930AA1A2890}" srcId="{1EE393C3-6237-49A4-B63E-48A1DBF11D2D}" destId="{5669F8F6-6B76-4599-9F80-6CB52780EE1E}" srcOrd="0" destOrd="0" parTransId="{D89D91C9-88F3-46FD-80F8-89408503E86F}" sibTransId="{C140499D-BABB-4971-AAA9-A0B7B780FA32}"/>
    <dgm:cxn modelId="{9B679AEA-ECF1-41A3-817D-049B5B818E78}" srcId="{ECF95352-B615-4668-ABAE-35F1845386BA}" destId="{F172973C-18D2-47EC-86DD-38E1D167857A}" srcOrd="2" destOrd="0" parTransId="{E776962D-E2DA-4288-86C4-D002AD728C34}" sibTransId="{25557C84-E502-4B17-84A0-4954924689C1}"/>
    <dgm:cxn modelId="{284795ED-35D3-4EF7-B01F-B47B2DAAA019}" type="presOf" srcId="{F172973C-18D2-47EC-86DD-38E1D167857A}" destId="{82645047-93F1-40F3-B66F-B3301958A0D4}" srcOrd="0" destOrd="0" presId="urn:microsoft.com/office/officeart/2005/8/layout/bList2"/>
    <dgm:cxn modelId="{FEC90179-71A7-4D7B-82DC-5DFFE0205817}" type="presParOf" srcId="{CEC2C6F3-0F86-41A6-B2C6-F4B816B775A2}" destId="{4B9265BA-A383-4051-A601-78E7F5E5C9F0}" srcOrd="0" destOrd="0" presId="urn:microsoft.com/office/officeart/2005/8/layout/bList2"/>
    <dgm:cxn modelId="{3D1B7B72-5E88-4B63-AC27-C5FA6D849F7C}" type="presParOf" srcId="{4B9265BA-A383-4051-A601-78E7F5E5C9F0}" destId="{8EA7DFA9-437B-4122-897F-1D4B0621F095}" srcOrd="0" destOrd="0" presId="urn:microsoft.com/office/officeart/2005/8/layout/bList2"/>
    <dgm:cxn modelId="{6B91D2B5-108D-4216-8EB7-895A3C395049}" type="presParOf" srcId="{4B9265BA-A383-4051-A601-78E7F5E5C9F0}" destId="{BB7D785F-A80C-4482-880D-5BD95D67E55C}" srcOrd="1" destOrd="0" presId="urn:microsoft.com/office/officeart/2005/8/layout/bList2"/>
    <dgm:cxn modelId="{B08A1B7A-AC9D-421D-9583-91547F81396A}" type="presParOf" srcId="{4B9265BA-A383-4051-A601-78E7F5E5C9F0}" destId="{B111234C-53E0-410D-9168-AADB2A801808}" srcOrd="2" destOrd="0" presId="urn:microsoft.com/office/officeart/2005/8/layout/bList2"/>
    <dgm:cxn modelId="{8574809C-5365-4A12-913A-F96640F78777}" type="presParOf" srcId="{4B9265BA-A383-4051-A601-78E7F5E5C9F0}" destId="{8569B247-ABAD-48C8-9685-E48274295824}" srcOrd="3" destOrd="0" presId="urn:microsoft.com/office/officeart/2005/8/layout/bList2"/>
    <dgm:cxn modelId="{B18F6B57-1513-4F1F-A75E-CBDFA4E4F2E4}" type="presParOf" srcId="{CEC2C6F3-0F86-41A6-B2C6-F4B816B775A2}" destId="{9B6D0AEE-F931-4DFD-B813-D19EAB55B502}" srcOrd="1" destOrd="0" presId="urn:microsoft.com/office/officeart/2005/8/layout/bList2"/>
    <dgm:cxn modelId="{4DCE02E0-A3A6-4835-9AD1-05EE413AD023}" type="presParOf" srcId="{CEC2C6F3-0F86-41A6-B2C6-F4B816B775A2}" destId="{B3F85F62-6853-44D5-BCDA-BA08F1FAFA2A}" srcOrd="2" destOrd="0" presId="urn:microsoft.com/office/officeart/2005/8/layout/bList2"/>
    <dgm:cxn modelId="{4BC0EB12-AC9B-4A57-885B-AD3CD2EE23B6}" type="presParOf" srcId="{B3F85F62-6853-44D5-BCDA-BA08F1FAFA2A}" destId="{254F8F0E-E17B-43B7-B73E-E32A52F3D706}" srcOrd="0" destOrd="0" presId="urn:microsoft.com/office/officeart/2005/8/layout/bList2"/>
    <dgm:cxn modelId="{A31017D4-2B6E-4806-B42A-4E8080E67306}" type="presParOf" srcId="{B3F85F62-6853-44D5-BCDA-BA08F1FAFA2A}" destId="{BE87ED44-C1A0-467B-8DE3-F8A4BFEA67F0}" srcOrd="1" destOrd="0" presId="urn:microsoft.com/office/officeart/2005/8/layout/bList2"/>
    <dgm:cxn modelId="{D21AEED5-BFD9-416C-A6A4-7AC2AA1B62F1}" type="presParOf" srcId="{B3F85F62-6853-44D5-BCDA-BA08F1FAFA2A}" destId="{0E44B3EE-1DE2-46AE-BDE8-4E857A7018C4}" srcOrd="2" destOrd="0" presId="urn:microsoft.com/office/officeart/2005/8/layout/bList2"/>
    <dgm:cxn modelId="{282FA05D-ABFB-4C75-9B43-3B71A88B085C}" type="presParOf" srcId="{B3F85F62-6853-44D5-BCDA-BA08F1FAFA2A}" destId="{9C4AE73C-11D7-4693-BA2F-A34B7BFF3EC1}" srcOrd="3" destOrd="0" presId="urn:microsoft.com/office/officeart/2005/8/layout/bList2"/>
    <dgm:cxn modelId="{47C09278-DFAB-42A2-A0C3-44B6412271A4}" type="presParOf" srcId="{CEC2C6F3-0F86-41A6-B2C6-F4B816B775A2}" destId="{C28E7DE4-BE9E-4B55-889D-BCED7F8FAA81}" srcOrd="3" destOrd="0" presId="urn:microsoft.com/office/officeart/2005/8/layout/bList2"/>
    <dgm:cxn modelId="{13E5A23E-C56D-4D8F-A547-3A1FA67A76BC}" type="presParOf" srcId="{CEC2C6F3-0F86-41A6-B2C6-F4B816B775A2}" destId="{3FFD2382-BD0D-4522-994E-5C8CD691ACBA}" srcOrd="4" destOrd="0" presId="urn:microsoft.com/office/officeart/2005/8/layout/bList2"/>
    <dgm:cxn modelId="{A78AADAE-A935-499F-B0F7-52A69A51F60E}" type="presParOf" srcId="{3FFD2382-BD0D-4522-994E-5C8CD691ACBA}" destId="{7DA19FC5-E0EF-4ED9-875B-032095EDAF46}" srcOrd="0" destOrd="0" presId="urn:microsoft.com/office/officeart/2005/8/layout/bList2"/>
    <dgm:cxn modelId="{11AA95C1-7047-4539-BCAF-8D81E90F9EBD}" type="presParOf" srcId="{3FFD2382-BD0D-4522-994E-5C8CD691ACBA}" destId="{82645047-93F1-40F3-B66F-B3301958A0D4}" srcOrd="1" destOrd="0" presId="urn:microsoft.com/office/officeart/2005/8/layout/bList2"/>
    <dgm:cxn modelId="{65AB34CD-3515-4457-B86B-374825075F14}" type="presParOf" srcId="{3FFD2382-BD0D-4522-994E-5C8CD691ACBA}" destId="{5A11AE4B-8B0A-499B-BC9C-448B78773CE3}" srcOrd="2" destOrd="0" presId="urn:microsoft.com/office/officeart/2005/8/layout/bList2"/>
    <dgm:cxn modelId="{9E7CEE6F-528E-46E8-AF96-69B7DDED511B}" type="presParOf" srcId="{3FFD2382-BD0D-4522-994E-5C8CD691ACBA}" destId="{C1120C75-A655-4328-9855-B9C01A1F67C9}"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14A546-2C4A-46FF-9825-633E9AA91473}" type="doc">
      <dgm:prSet loTypeId="urn:microsoft.com/office/officeart/2005/8/layout/process3" loCatId="process" qsTypeId="urn:microsoft.com/office/officeart/2005/8/quickstyle/simple1" qsCatId="simple" csTypeId="urn:microsoft.com/office/officeart/2005/8/colors/colorful3" csCatId="colorful" phldr="1"/>
      <dgm:spPr/>
      <dgm:t>
        <a:bodyPr/>
        <a:lstStyle/>
        <a:p>
          <a:endParaRPr lang="en-US"/>
        </a:p>
      </dgm:t>
    </dgm:pt>
    <dgm:pt modelId="{66E4317D-8D91-4390-96B4-53B6CA95D16E}">
      <dgm:prSet phldrT="[Text]"/>
      <dgm:spPr/>
      <dgm:t>
        <a:bodyPr/>
        <a:lstStyle/>
        <a:p>
          <a:r>
            <a:rPr lang="en-US" dirty="0"/>
            <a:t>Import Raw Data</a:t>
          </a:r>
        </a:p>
      </dgm:t>
    </dgm:pt>
    <dgm:pt modelId="{D7F5BF94-AAD3-424F-B89D-43454E107893}" type="parTrans" cxnId="{4F09D7A5-9DEF-4DF5-9021-9810EC665F6F}">
      <dgm:prSet/>
      <dgm:spPr/>
      <dgm:t>
        <a:bodyPr/>
        <a:lstStyle/>
        <a:p>
          <a:endParaRPr lang="en-US"/>
        </a:p>
      </dgm:t>
    </dgm:pt>
    <dgm:pt modelId="{432DBDDB-2614-4AD4-8FD0-57035D74C34F}" type="sibTrans" cxnId="{4F09D7A5-9DEF-4DF5-9021-9810EC665F6F}">
      <dgm:prSet/>
      <dgm:spPr/>
      <dgm:t>
        <a:bodyPr/>
        <a:lstStyle/>
        <a:p>
          <a:endParaRPr lang="en-US"/>
        </a:p>
      </dgm:t>
    </dgm:pt>
    <dgm:pt modelId="{D59144E8-BDC4-4F14-A5EB-735A09BC9F6C}">
      <dgm:prSet phldrT="[Text]"/>
      <dgm:spPr/>
      <dgm:t>
        <a:bodyPr/>
        <a:lstStyle/>
        <a:p>
          <a:r>
            <a:rPr lang="en-US" dirty="0"/>
            <a:t>Reorganize raw files into suitable formats. </a:t>
          </a:r>
        </a:p>
      </dgm:t>
    </dgm:pt>
    <dgm:pt modelId="{03ACD188-3AB2-4012-8399-A114DDE89C65}" type="parTrans" cxnId="{546266E0-7D4B-44FC-A7D4-F0E14CFFBB82}">
      <dgm:prSet/>
      <dgm:spPr/>
      <dgm:t>
        <a:bodyPr/>
        <a:lstStyle/>
        <a:p>
          <a:endParaRPr lang="en-US"/>
        </a:p>
      </dgm:t>
    </dgm:pt>
    <dgm:pt modelId="{437951CA-B3EF-4C39-8B48-D8B393F630A1}" type="sibTrans" cxnId="{546266E0-7D4B-44FC-A7D4-F0E14CFFBB82}">
      <dgm:prSet/>
      <dgm:spPr/>
      <dgm:t>
        <a:bodyPr/>
        <a:lstStyle/>
        <a:p>
          <a:endParaRPr lang="en-US"/>
        </a:p>
      </dgm:t>
    </dgm:pt>
    <dgm:pt modelId="{C5723085-F349-409E-BF21-0D554397A836}">
      <dgm:prSet phldrT="[Text]"/>
      <dgm:spPr/>
      <dgm:t>
        <a:bodyPr/>
        <a:lstStyle/>
        <a:p>
          <a:r>
            <a:rPr lang="en-US" dirty="0"/>
            <a:t>Analyse and Clean Data</a:t>
          </a:r>
        </a:p>
      </dgm:t>
    </dgm:pt>
    <dgm:pt modelId="{683B282F-A92E-4B5A-BF15-F1E87EA63794}" type="parTrans" cxnId="{312122EA-44BE-46E5-9894-C686BAE9DE24}">
      <dgm:prSet/>
      <dgm:spPr/>
      <dgm:t>
        <a:bodyPr/>
        <a:lstStyle/>
        <a:p>
          <a:endParaRPr lang="en-US"/>
        </a:p>
      </dgm:t>
    </dgm:pt>
    <dgm:pt modelId="{D9F58447-8E47-4542-8E67-4FCEB9CF3F71}" type="sibTrans" cxnId="{312122EA-44BE-46E5-9894-C686BAE9DE24}">
      <dgm:prSet/>
      <dgm:spPr/>
      <dgm:t>
        <a:bodyPr/>
        <a:lstStyle/>
        <a:p>
          <a:endParaRPr lang="en-US"/>
        </a:p>
      </dgm:t>
    </dgm:pt>
    <dgm:pt modelId="{76643540-9FE0-4503-BB4B-B3357C59E87A}">
      <dgm:prSet phldrT="[Text]"/>
      <dgm:spPr/>
      <dgm:t>
        <a:bodyPr/>
        <a:lstStyle/>
        <a:p>
          <a:r>
            <a:rPr lang="en-US" dirty="0"/>
            <a:t>Remove nulls from data.</a:t>
          </a:r>
        </a:p>
      </dgm:t>
    </dgm:pt>
    <dgm:pt modelId="{D61EB058-C7DD-4835-8D26-C1CD9D7CE86C}" type="parTrans" cxnId="{19A4A844-7534-4B1F-86D1-478DD572E6A2}">
      <dgm:prSet/>
      <dgm:spPr/>
      <dgm:t>
        <a:bodyPr/>
        <a:lstStyle/>
        <a:p>
          <a:endParaRPr lang="en-US"/>
        </a:p>
      </dgm:t>
    </dgm:pt>
    <dgm:pt modelId="{D7198C85-8156-46F0-8FEB-ED42A2C8F181}" type="sibTrans" cxnId="{19A4A844-7534-4B1F-86D1-478DD572E6A2}">
      <dgm:prSet/>
      <dgm:spPr/>
      <dgm:t>
        <a:bodyPr/>
        <a:lstStyle/>
        <a:p>
          <a:endParaRPr lang="en-US"/>
        </a:p>
      </dgm:t>
    </dgm:pt>
    <dgm:pt modelId="{BB8BC1D6-18D9-4D16-BE6D-4921906EA6AF}">
      <dgm:prSet phldrT="[Text]"/>
      <dgm:spPr/>
      <dgm:t>
        <a:bodyPr/>
        <a:lstStyle/>
        <a:p>
          <a:r>
            <a:rPr lang="en-US" dirty="0"/>
            <a:t>Visualize and compare predictions</a:t>
          </a:r>
        </a:p>
      </dgm:t>
    </dgm:pt>
    <dgm:pt modelId="{C93C8296-4D92-413E-AF07-193DBBB497DD}" type="parTrans" cxnId="{4E31DF4B-C86E-4B2F-A72D-85D4CEA628C8}">
      <dgm:prSet/>
      <dgm:spPr/>
      <dgm:t>
        <a:bodyPr/>
        <a:lstStyle/>
        <a:p>
          <a:endParaRPr lang="en-US"/>
        </a:p>
      </dgm:t>
    </dgm:pt>
    <dgm:pt modelId="{40AC7552-ABD0-4BF2-8EF2-935919EA50D5}" type="sibTrans" cxnId="{4E31DF4B-C86E-4B2F-A72D-85D4CEA628C8}">
      <dgm:prSet/>
      <dgm:spPr/>
      <dgm:t>
        <a:bodyPr/>
        <a:lstStyle/>
        <a:p>
          <a:endParaRPr lang="en-US"/>
        </a:p>
      </dgm:t>
    </dgm:pt>
    <dgm:pt modelId="{408CEE8A-8FE5-4809-A2A4-BD20E2AF1B74}">
      <dgm:prSet phldrT="[Text]"/>
      <dgm:spPr/>
      <dgm:t>
        <a:bodyPr/>
        <a:lstStyle/>
        <a:p>
          <a:r>
            <a:rPr lang="en-US" dirty="0"/>
            <a:t>Generate appropriate performance estimations for the models. </a:t>
          </a:r>
        </a:p>
      </dgm:t>
    </dgm:pt>
    <dgm:pt modelId="{1E037E53-23EE-47C4-B6F8-79BB3DCC13F8}" type="parTrans" cxnId="{6294A43F-DC9B-42EE-9828-26D7458234AA}">
      <dgm:prSet/>
      <dgm:spPr/>
      <dgm:t>
        <a:bodyPr/>
        <a:lstStyle/>
        <a:p>
          <a:endParaRPr lang="en-US"/>
        </a:p>
      </dgm:t>
    </dgm:pt>
    <dgm:pt modelId="{A7E1D4C2-E780-469B-91E7-565556C7444A}" type="sibTrans" cxnId="{6294A43F-DC9B-42EE-9828-26D7458234AA}">
      <dgm:prSet/>
      <dgm:spPr/>
      <dgm:t>
        <a:bodyPr/>
        <a:lstStyle/>
        <a:p>
          <a:endParaRPr lang="en-US"/>
        </a:p>
      </dgm:t>
    </dgm:pt>
    <dgm:pt modelId="{7D0CF98C-B532-4AE2-A097-DB86A0734A99}">
      <dgm:prSet phldrT="[Text]"/>
      <dgm:spPr/>
      <dgm:t>
        <a:bodyPr/>
        <a:lstStyle/>
        <a:p>
          <a:r>
            <a:rPr lang="en-US" dirty="0"/>
            <a:t>Feature selection for datasets</a:t>
          </a:r>
        </a:p>
      </dgm:t>
    </dgm:pt>
    <dgm:pt modelId="{678C8629-F136-433D-9EDD-7A99B3BE4DDB}" type="parTrans" cxnId="{A8215696-17CA-4F7F-B8A5-F611A110088A}">
      <dgm:prSet/>
      <dgm:spPr/>
      <dgm:t>
        <a:bodyPr/>
        <a:lstStyle/>
        <a:p>
          <a:endParaRPr lang="en-US"/>
        </a:p>
      </dgm:t>
    </dgm:pt>
    <dgm:pt modelId="{E62ADB2A-62CE-4694-BD71-81A0E4558AE5}" type="sibTrans" cxnId="{A8215696-17CA-4F7F-B8A5-F611A110088A}">
      <dgm:prSet/>
      <dgm:spPr/>
      <dgm:t>
        <a:bodyPr/>
        <a:lstStyle/>
        <a:p>
          <a:endParaRPr lang="en-US"/>
        </a:p>
      </dgm:t>
    </dgm:pt>
    <dgm:pt modelId="{ADD7464E-7004-48A3-8A9C-BAADDA242AB4}">
      <dgm:prSet phldrT="[Text]"/>
      <dgm:spPr/>
      <dgm:t>
        <a:bodyPr/>
        <a:lstStyle/>
        <a:p>
          <a:r>
            <a:rPr lang="en-US" dirty="0"/>
            <a:t>Apply machine learning models</a:t>
          </a:r>
        </a:p>
      </dgm:t>
    </dgm:pt>
    <dgm:pt modelId="{97F377A1-131C-4784-B697-3231B59B580C}" type="parTrans" cxnId="{AB40A6D1-03A9-46F8-A58C-6A79BAB56258}">
      <dgm:prSet/>
      <dgm:spPr/>
      <dgm:t>
        <a:bodyPr/>
        <a:lstStyle/>
        <a:p>
          <a:endParaRPr lang="en-US"/>
        </a:p>
      </dgm:t>
    </dgm:pt>
    <dgm:pt modelId="{7FADE8AA-6467-4C5A-AB05-BE0D804575A4}" type="sibTrans" cxnId="{AB40A6D1-03A9-46F8-A58C-6A79BAB56258}">
      <dgm:prSet/>
      <dgm:spPr/>
      <dgm:t>
        <a:bodyPr/>
        <a:lstStyle/>
        <a:p>
          <a:endParaRPr lang="en-US"/>
        </a:p>
      </dgm:t>
    </dgm:pt>
    <dgm:pt modelId="{34101C22-CBF4-436B-901C-568264668804}">
      <dgm:prSet phldrT="[Text]"/>
      <dgm:spPr/>
      <dgm:t>
        <a:bodyPr/>
        <a:lstStyle/>
        <a:p>
          <a:r>
            <a:rPr lang="en-US" dirty="0"/>
            <a:t>Average out duplicate samples.</a:t>
          </a:r>
        </a:p>
      </dgm:t>
    </dgm:pt>
    <dgm:pt modelId="{0E22F599-E4DB-458D-89A0-7341C59030B2}" type="parTrans" cxnId="{ABBF0D48-46F5-4078-A628-DF1865BA6FAC}">
      <dgm:prSet/>
      <dgm:spPr/>
      <dgm:t>
        <a:bodyPr/>
        <a:lstStyle/>
        <a:p>
          <a:endParaRPr lang="en-US"/>
        </a:p>
      </dgm:t>
    </dgm:pt>
    <dgm:pt modelId="{2452273E-6155-44D1-ABBF-89CCB99437DC}" type="sibTrans" cxnId="{ABBF0D48-46F5-4078-A628-DF1865BA6FAC}">
      <dgm:prSet/>
      <dgm:spPr/>
      <dgm:t>
        <a:bodyPr/>
        <a:lstStyle/>
        <a:p>
          <a:endParaRPr lang="en-US"/>
        </a:p>
      </dgm:t>
    </dgm:pt>
    <dgm:pt modelId="{943B5726-8033-447C-B842-341F078BFD7D}">
      <dgm:prSet/>
      <dgm:spPr/>
      <dgm:t>
        <a:bodyPr/>
        <a:lstStyle/>
        <a:p>
          <a:r>
            <a:rPr lang="en-US" dirty="0"/>
            <a:t>Assemble datasets suitable for machine learning.</a:t>
          </a:r>
        </a:p>
      </dgm:t>
    </dgm:pt>
    <dgm:pt modelId="{B8BED072-DD1B-4F33-8338-C74A8D9480F6}" type="parTrans" cxnId="{D25B65E7-D3FC-45B7-9836-C9DCF34182BC}">
      <dgm:prSet/>
      <dgm:spPr/>
      <dgm:t>
        <a:bodyPr/>
        <a:lstStyle/>
        <a:p>
          <a:endParaRPr lang="en-US"/>
        </a:p>
      </dgm:t>
    </dgm:pt>
    <dgm:pt modelId="{25A1F76F-859B-4E6F-82AE-9F8A1A14ABEC}" type="sibTrans" cxnId="{D25B65E7-D3FC-45B7-9836-C9DCF34182BC}">
      <dgm:prSet/>
      <dgm:spPr/>
      <dgm:t>
        <a:bodyPr/>
        <a:lstStyle/>
        <a:p>
          <a:endParaRPr lang="en-US"/>
        </a:p>
      </dgm:t>
    </dgm:pt>
    <dgm:pt modelId="{B58DCAA9-0B04-445C-AAE0-D9FC81B13EB4}">
      <dgm:prSet phldrT="[Text]"/>
      <dgm:spPr/>
      <dgm:t>
        <a:bodyPr/>
        <a:lstStyle/>
        <a:p>
          <a:r>
            <a:rPr lang="en-US" dirty="0"/>
            <a:t>Analyse features in different data.</a:t>
          </a:r>
        </a:p>
      </dgm:t>
    </dgm:pt>
    <dgm:pt modelId="{1308A210-C5F8-46D6-912B-D4F8C1020A2F}" type="parTrans" cxnId="{F17488F0-0EEE-4018-8F1C-0CBDA02DB0EE}">
      <dgm:prSet/>
      <dgm:spPr/>
      <dgm:t>
        <a:bodyPr/>
        <a:lstStyle/>
        <a:p>
          <a:endParaRPr lang="en-US"/>
        </a:p>
      </dgm:t>
    </dgm:pt>
    <dgm:pt modelId="{34E4BAC0-5AAD-43C5-9BC5-1331835F0260}" type="sibTrans" cxnId="{F17488F0-0EEE-4018-8F1C-0CBDA02DB0EE}">
      <dgm:prSet/>
      <dgm:spPr/>
      <dgm:t>
        <a:bodyPr/>
        <a:lstStyle/>
        <a:p>
          <a:endParaRPr lang="en-US"/>
        </a:p>
      </dgm:t>
    </dgm:pt>
    <dgm:pt modelId="{759B3CE4-F333-4D4B-AEA7-ABB63E479F08}">
      <dgm:prSet/>
      <dgm:spPr/>
      <dgm:t>
        <a:bodyPr/>
        <a:lstStyle/>
        <a:p>
          <a:r>
            <a:rPr lang="en-US" dirty="0"/>
            <a:t>Apply common machine learning models to the datasets.</a:t>
          </a:r>
        </a:p>
      </dgm:t>
    </dgm:pt>
    <dgm:pt modelId="{252EFAB7-26F7-48CA-A1A9-7C7C218E105B}" type="parTrans" cxnId="{3FA2DB71-D8F9-4372-B547-0D9E904E26AD}">
      <dgm:prSet/>
      <dgm:spPr/>
      <dgm:t>
        <a:bodyPr/>
        <a:lstStyle/>
        <a:p>
          <a:endParaRPr lang="en-US"/>
        </a:p>
      </dgm:t>
    </dgm:pt>
    <dgm:pt modelId="{65C2AA32-F1C7-4163-978F-42C15D902C90}" type="sibTrans" cxnId="{3FA2DB71-D8F9-4372-B547-0D9E904E26AD}">
      <dgm:prSet/>
      <dgm:spPr/>
      <dgm:t>
        <a:bodyPr/>
        <a:lstStyle/>
        <a:p>
          <a:endParaRPr lang="en-US"/>
        </a:p>
      </dgm:t>
    </dgm:pt>
    <dgm:pt modelId="{F42DD4A1-D1D9-4866-BC7E-6C648EFFD47B}">
      <dgm:prSet phldrT="[Text]"/>
      <dgm:spPr/>
      <dgm:t>
        <a:bodyPr/>
        <a:lstStyle/>
        <a:p>
          <a:r>
            <a:rPr lang="en-US" dirty="0"/>
            <a:t>Visualize end predictions </a:t>
          </a:r>
        </a:p>
      </dgm:t>
    </dgm:pt>
    <dgm:pt modelId="{2AE6076D-D136-47D8-BAB9-FD421D6567F4}" type="parTrans" cxnId="{627D5F4E-F86D-4FA3-96EA-9C3C51A9FFE3}">
      <dgm:prSet/>
      <dgm:spPr/>
      <dgm:t>
        <a:bodyPr/>
        <a:lstStyle/>
        <a:p>
          <a:endParaRPr lang="en-US"/>
        </a:p>
      </dgm:t>
    </dgm:pt>
    <dgm:pt modelId="{931D01BB-CA6D-41C2-B959-8A3F09852F0D}" type="sibTrans" cxnId="{627D5F4E-F86D-4FA3-96EA-9C3C51A9FFE3}">
      <dgm:prSet/>
      <dgm:spPr/>
      <dgm:t>
        <a:bodyPr/>
        <a:lstStyle/>
        <a:p>
          <a:endParaRPr lang="en-US"/>
        </a:p>
      </dgm:t>
    </dgm:pt>
    <dgm:pt modelId="{1F57AD41-0D01-425F-8DFB-218D87D56EB9}" type="pres">
      <dgm:prSet presAssocID="{A514A546-2C4A-46FF-9825-633E9AA91473}" presName="linearFlow" presStyleCnt="0">
        <dgm:presLayoutVars>
          <dgm:dir/>
          <dgm:animLvl val="lvl"/>
          <dgm:resizeHandles val="exact"/>
        </dgm:presLayoutVars>
      </dgm:prSet>
      <dgm:spPr/>
    </dgm:pt>
    <dgm:pt modelId="{3C95EACE-F90C-4218-AF47-563E4720EA87}" type="pres">
      <dgm:prSet presAssocID="{66E4317D-8D91-4390-96B4-53B6CA95D16E}" presName="composite" presStyleCnt="0"/>
      <dgm:spPr/>
    </dgm:pt>
    <dgm:pt modelId="{AD63855A-53F2-4A74-A675-39B59016C068}" type="pres">
      <dgm:prSet presAssocID="{66E4317D-8D91-4390-96B4-53B6CA95D16E}" presName="parTx" presStyleLbl="node1" presStyleIdx="0" presStyleCnt="5">
        <dgm:presLayoutVars>
          <dgm:chMax val="0"/>
          <dgm:chPref val="0"/>
          <dgm:bulletEnabled val="1"/>
        </dgm:presLayoutVars>
      </dgm:prSet>
      <dgm:spPr/>
    </dgm:pt>
    <dgm:pt modelId="{22105EB1-70D2-4ED5-B53E-B980B37E9ECA}" type="pres">
      <dgm:prSet presAssocID="{66E4317D-8D91-4390-96B4-53B6CA95D16E}" presName="parSh" presStyleLbl="node1" presStyleIdx="0" presStyleCnt="5"/>
      <dgm:spPr/>
    </dgm:pt>
    <dgm:pt modelId="{BF1A7F2C-B515-40A4-A588-E1BC5D55E9F8}" type="pres">
      <dgm:prSet presAssocID="{66E4317D-8D91-4390-96B4-53B6CA95D16E}" presName="desTx" presStyleLbl="fgAcc1" presStyleIdx="0" presStyleCnt="5">
        <dgm:presLayoutVars>
          <dgm:bulletEnabled val="1"/>
        </dgm:presLayoutVars>
      </dgm:prSet>
      <dgm:spPr/>
    </dgm:pt>
    <dgm:pt modelId="{7F9A78D5-E8A2-46EE-8EEA-2D10475A6C46}" type="pres">
      <dgm:prSet presAssocID="{432DBDDB-2614-4AD4-8FD0-57035D74C34F}" presName="sibTrans" presStyleLbl="sibTrans2D1" presStyleIdx="0" presStyleCnt="4"/>
      <dgm:spPr/>
    </dgm:pt>
    <dgm:pt modelId="{EE5E9BE8-9B0C-4C0E-B005-0C9448F2060B}" type="pres">
      <dgm:prSet presAssocID="{432DBDDB-2614-4AD4-8FD0-57035D74C34F}" presName="connTx" presStyleLbl="sibTrans2D1" presStyleIdx="0" presStyleCnt="4"/>
      <dgm:spPr/>
    </dgm:pt>
    <dgm:pt modelId="{DD0B1B2F-4264-4752-AEEF-17E6A2165760}" type="pres">
      <dgm:prSet presAssocID="{C5723085-F349-409E-BF21-0D554397A836}" presName="composite" presStyleCnt="0"/>
      <dgm:spPr/>
    </dgm:pt>
    <dgm:pt modelId="{E791923A-1EB7-4618-8A4B-575E859D8555}" type="pres">
      <dgm:prSet presAssocID="{C5723085-F349-409E-BF21-0D554397A836}" presName="parTx" presStyleLbl="node1" presStyleIdx="0" presStyleCnt="5">
        <dgm:presLayoutVars>
          <dgm:chMax val="0"/>
          <dgm:chPref val="0"/>
          <dgm:bulletEnabled val="1"/>
        </dgm:presLayoutVars>
      </dgm:prSet>
      <dgm:spPr/>
    </dgm:pt>
    <dgm:pt modelId="{02F5C2A5-A787-42AB-829D-B272A0E760CC}" type="pres">
      <dgm:prSet presAssocID="{C5723085-F349-409E-BF21-0D554397A836}" presName="parSh" presStyleLbl="node1" presStyleIdx="1" presStyleCnt="5"/>
      <dgm:spPr/>
    </dgm:pt>
    <dgm:pt modelId="{692D7106-7BD8-47C4-A0BB-9E9B990B7AC2}" type="pres">
      <dgm:prSet presAssocID="{C5723085-F349-409E-BF21-0D554397A836}" presName="desTx" presStyleLbl="fgAcc1" presStyleIdx="1" presStyleCnt="5">
        <dgm:presLayoutVars>
          <dgm:bulletEnabled val="1"/>
        </dgm:presLayoutVars>
      </dgm:prSet>
      <dgm:spPr/>
    </dgm:pt>
    <dgm:pt modelId="{4720F6B3-9A64-4F30-9A44-EA80F3BB1C1C}" type="pres">
      <dgm:prSet presAssocID="{D9F58447-8E47-4542-8E67-4FCEB9CF3F71}" presName="sibTrans" presStyleLbl="sibTrans2D1" presStyleIdx="1" presStyleCnt="4"/>
      <dgm:spPr/>
    </dgm:pt>
    <dgm:pt modelId="{770DB18C-E858-481B-90DA-8E6DC4BBF1E0}" type="pres">
      <dgm:prSet presAssocID="{D9F58447-8E47-4542-8E67-4FCEB9CF3F71}" presName="connTx" presStyleLbl="sibTrans2D1" presStyleIdx="1" presStyleCnt="4"/>
      <dgm:spPr/>
    </dgm:pt>
    <dgm:pt modelId="{E0FA3AEE-C55C-49D1-8553-E3622C203F3E}" type="pres">
      <dgm:prSet presAssocID="{7D0CF98C-B532-4AE2-A097-DB86A0734A99}" presName="composite" presStyleCnt="0"/>
      <dgm:spPr/>
    </dgm:pt>
    <dgm:pt modelId="{EC5DA920-1291-4CA4-BB40-1A19C0BA065C}" type="pres">
      <dgm:prSet presAssocID="{7D0CF98C-B532-4AE2-A097-DB86A0734A99}" presName="parTx" presStyleLbl="node1" presStyleIdx="1" presStyleCnt="5">
        <dgm:presLayoutVars>
          <dgm:chMax val="0"/>
          <dgm:chPref val="0"/>
          <dgm:bulletEnabled val="1"/>
        </dgm:presLayoutVars>
      </dgm:prSet>
      <dgm:spPr/>
    </dgm:pt>
    <dgm:pt modelId="{ABA269B8-A0AA-46F9-9AC1-11FBB6E7D412}" type="pres">
      <dgm:prSet presAssocID="{7D0CF98C-B532-4AE2-A097-DB86A0734A99}" presName="parSh" presStyleLbl="node1" presStyleIdx="2" presStyleCnt="5"/>
      <dgm:spPr/>
    </dgm:pt>
    <dgm:pt modelId="{1AFF8337-C373-4360-A8B0-DD6EE281DDAA}" type="pres">
      <dgm:prSet presAssocID="{7D0CF98C-B532-4AE2-A097-DB86A0734A99}" presName="desTx" presStyleLbl="fgAcc1" presStyleIdx="2" presStyleCnt="5">
        <dgm:presLayoutVars>
          <dgm:bulletEnabled val="1"/>
        </dgm:presLayoutVars>
      </dgm:prSet>
      <dgm:spPr/>
    </dgm:pt>
    <dgm:pt modelId="{F483B45C-4610-43A8-9FF4-6B789A2D0C6B}" type="pres">
      <dgm:prSet presAssocID="{E62ADB2A-62CE-4694-BD71-81A0E4558AE5}" presName="sibTrans" presStyleLbl="sibTrans2D1" presStyleIdx="2" presStyleCnt="4"/>
      <dgm:spPr/>
    </dgm:pt>
    <dgm:pt modelId="{74A59055-DA8D-45A7-B493-8799FD21A1AE}" type="pres">
      <dgm:prSet presAssocID="{E62ADB2A-62CE-4694-BD71-81A0E4558AE5}" presName="connTx" presStyleLbl="sibTrans2D1" presStyleIdx="2" presStyleCnt="4"/>
      <dgm:spPr/>
    </dgm:pt>
    <dgm:pt modelId="{6B526243-972C-4659-B2B9-CC007BDC9A10}" type="pres">
      <dgm:prSet presAssocID="{ADD7464E-7004-48A3-8A9C-BAADDA242AB4}" presName="composite" presStyleCnt="0"/>
      <dgm:spPr/>
    </dgm:pt>
    <dgm:pt modelId="{52D4BE34-9BCE-457E-AFFB-B85F5C159CD0}" type="pres">
      <dgm:prSet presAssocID="{ADD7464E-7004-48A3-8A9C-BAADDA242AB4}" presName="parTx" presStyleLbl="node1" presStyleIdx="2" presStyleCnt="5">
        <dgm:presLayoutVars>
          <dgm:chMax val="0"/>
          <dgm:chPref val="0"/>
          <dgm:bulletEnabled val="1"/>
        </dgm:presLayoutVars>
      </dgm:prSet>
      <dgm:spPr/>
    </dgm:pt>
    <dgm:pt modelId="{9E67BB93-F801-46F0-B95C-6894D47975F2}" type="pres">
      <dgm:prSet presAssocID="{ADD7464E-7004-48A3-8A9C-BAADDA242AB4}" presName="parSh" presStyleLbl="node1" presStyleIdx="3" presStyleCnt="5"/>
      <dgm:spPr/>
    </dgm:pt>
    <dgm:pt modelId="{D50A4ACF-28A9-4EF6-8B6D-E495D8B2EF66}" type="pres">
      <dgm:prSet presAssocID="{ADD7464E-7004-48A3-8A9C-BAADDA242AB4}" presName="desTx" presStyleLbl="fgAcc1" presStyleIdx="3" presStyleCnt="5">
        <dgm:presLayoutVars>
          <dgm:bulletEnabled val="1"/>
        </dgm:presLayoutVars>
      </dgm:prSet>
      <dgm:spPr/>
    </dgm:pt>
    <dgm:pt modelId="{1E68D49E-181A-4078-9EBD-14815946BE4C}" type="pres">
      <dgm:prSet presAssocID="{7FADE8AA-6467-4C5A-AB05-BE0D804575A4}" presName="sibTrans" presStyleLbl="sibTrans2D1" presStyleIdx="3" presStyleCnt="4"/>
      <dgm:spPr/>
    </dgm:pt>
    <dgm:pt modelId="{EE52D459-558A-467A-B928-B06461EBF060}" type="pres">
      <dgm:prSet presAssocID="{7FADE8AA-6467-4C5A-AB05-BE0D804575A4}" presName="connTx" presStyleLbl="sibTrans2D1" presStyleIdx="3" presStyleCnt="4"/>
      <dgm:spPr/>
    </dgm:pt>
    <dgm:pt modelId="{DB88A93F-6927-4839-9B32-9E663DF7C45A}" type="pres">
      <dgm:prSet presAssocID="{BB8BC1D6-18D9-4D16-BE6D-4921906EA6AF}" presName="composite" presStyleCnt="0"/>
      <dgm:spPr/>
    </dgm:pt>
    <dgm:pt modelId="{0ECCEF8B-D2EC-401A-987D-3ED784462295}" type="pres">
      <dgm:prSet presAssocID="{BB8BC1D6-18D9-4D16-BE6D-4921906EA6AF}" presName="parTx" presStyleLbl="node1" presStyleIdx="3" presStyleCnt="5">
        <dgm:presLayoutVars>
          <dgm:chMax val="0"/>
          <dgm:chPref val="0"/>
          <dgm:bulletEnabled val="1"/>
        </dgm:presLayoutVars>
      </dgm:prSet>
      <dgm:spPr/>
    </dgm:pt>
    <dgm:pt modelId="{D7A104F9-8301-46A1-99CD-D8B0B86C2143}" type="pres">
      <dgm:prSet presAssocID="{BB8BC1D6-18D9-4D16-BE6D-4921906EA6AF}" presName="parSh" presStyleLbl="node1" presStyleIdx="4" presStyleCnt="5"/>
      <dgm:spPr/>
    </dgm:pt>
    <dgm:pt modelId="{50435DDD-58D4-4A19-8CFC-99D03E5FA6D4}" type="pres">
      <dgm:prSet presAssocID="{BB8BC1D6-18D9-4D16-BE6D-4921906EA6AF}" presName="desTx" presStyleLbl="fgAcc1" presStyleIdx="4" presStyleCnt="5">
        <dgm:presLayoutVars>
          <dgm:bulletEnabled val="1"/>
        </dgm:presLayoutVars>
      </dgm:prSet>
      <dgm:spPr/>
    </dgm:pt>
  </dgm:ptLst>
  <dgm:cxnLst>
    <dgm:cxn modelId="{E3133C0B-1D45-41D7-87CA-F222B0A8D9F7}" type="presOf" srcId="{76643540-9FE0-4503-BB4B-B3357C59E87A}" destId="{692D7106-7BD8-47C4-A0BB-9E9B990B7AC2}" srcOrd="0" destOrd="0" presId="urn:microsoft.com/office/officeart/2005/8/layout/process3"/>
    <dgm:cxn modelId="{8F1D5D11-9A4C-4E03-B592-D2355B45ABCF}" type="presOf" srcId="{B58DCAA9-0B04-445C-AAE0-D9FC81B13EB4}" destId="{1AFF8337-C373-4360-A8B0-DD6EE281DDAA}" srcOrd="0" destOrd="0" presId="urn:microsoft.com/office/officeart/2005/8/layout/process3"/>
    <dgm:cxn modelId="{F631C716-35E1-4D08-828F-9B8750825A07}" type="presOf" srcId="{7FADE8AA-6467-4C5A-AB05-BE0D804575A4}" destId="{EE52D459-558A-467A-B928-B06461EBF060}" srcOrd="1" destOrd="0" presId="urn:microsoft.com/office/officeart/2005/8/layout/process3"/>
    <dgm:cxn modelId="{E394011B-9702-4E03-B617-808D272BFD6A}" type="presOf" srcId="{D9F58447-8E47-4542-8E67-4FCEB9CF3F71}" destId="{770DB18C-E858-481B-90DA-8E6DC4BBF1E0}" srcOrd="1" destOrd="0" presId="urn:microsoft.com/office/officeart/2005/8/layout/process3"/>
    <dgm:cxn modelId="{E232CD38-68B7-4E07-AEA5-FD975D753F9C}" type="presOf" srcId="{ADD7464E-7004-48A3-8A9C-BAADDA242AB4}" destId="{9E67BB93-F801-46F0-B95C-6894D47975F2}" srcOrd="1" destOrd="0" presId="urn:microsoft.com/office/officeart/2005/8/layout/process3"/>
    <dgm:cxn modelId="{031FB23B-DB66-4EB8-8B1F-11331DA5AADD}" type="presOf" srcId="{7D0CF98C-B532-4AE2-A097-DB86A0734A99}" destId="{ABA269B8-A0AA-46F9-9AC1-11FBB6E7D412}" srcOrd="1" destOrd="0" presId="urn:microsoft.com/office/officeart/2005/8/layout/process3"/>
    <dgm:cxn modelId="{0F6C393D-431A-4959-8B32-AAA2CE6D727D}" type="presOf" srcId="{A514A546-2C4A-46FF-9825-633E9AA91473}" destId="{1F57AD41-0D01-425F-8DFB-218D87D56EB9}" srcOrd="0" destOrd="0" presId="urn:microsoft.com/office/officeart/2005/8/layout/process3"/>
    <dgm:cxn modelId="{6294A43F-DC9B-42EE-9828-26D7458234AA}" srcId="{BB8BC1D6-18D9-4D16-BE6D-4921906EA6AF}" destId="{408CEE8A-8FE5-4809-A2A4-BD20E2AF1B74}" srcOrd="0" destOrd="0" parTransId="{1E037E53-23EE-47C4-B6F8-79BB3DCC13F8}" sibTransId="{A7E1D4C2-E780-469B-91E7-565556C7444A}"/>
    <dgm:cxn modelId="{BD2AF85B-3986-484E-B100-3A7B4997F4FD}" type="presOf" srcId="{432DBDDB-2614-4AD4-8FD0-57035D74C34F}" destId="{EE5E9BE8-9B0C-4C0E-B005-0C9448F2060B}" srcOrd="1" destOrd="0" presId="urn:microsoft.com/office/officeart/2005/8/layout/process3"/>
    <dgm:cxn modelId="{19A4A844-7534-4B1F-86D1-478DD572E6A2}" srcId="{C5723085-F349-409E-BF21-0D554397A836}" destId="{76643540-9FE0-4503-BB4B-B3357C59E87A}" srcOrd="0" destOrd="0" parTransId="{D61EB058-C7DD-4835-8D26-C1CD9D7CE86C}" sibTransId="{D7198C85-8156-46F0-8FEB-ED42A2C8F181}"/>
    <dgm:cxn modelId="{E9B64D66-C2CF-4ABF-804E-FA894BD4320D}" type="presOf" srcId="{759B3CE4-F333-4D4B-AEA7-ABB63E479F08}" destId="{D50A4ACF-28A9-4EF6-8B6D-E495D8B2EF66}" srcOrd="0" destOrd="0" presId="urn:microsoft.com/office/officeart/2005/8/layout/process3"/>
    <dgm:cxn modelId="{ABBF0D48-46F5-4078-A628-DF1865BA6FAC}" srcId="{C5723085-F349-409E-BF21-0D554397A836}" destId="{34101C22-CBF4-436B-901C-568264668804}" srcOrd="1" destOrd="0" parTransId="{0E22F599-E4DB-458D-89A0-7341C59030B2}" sibTransId="{2452273E-6155-44D1-ABBF-89CCB99437DC}"/>
    <dgm:cxn modelId="{4E31DF4B-C86E-4B2F-A72D-85D4CEA628C8}" srcId="{A514A546-2C4A-46FF-9825-633E9AA91473}" destId="{BB8BC1D6-18D9-4D16-BE6D-4921906EA6AF}" srcOrd="4" destOrd="0" parTransId="{C93C8296-4D92-413E-AF07-193DBBB497DD}" sibTransId="{40AC7552-ABD0-4BF2-8EF2-935919EA50D5}"/>
    <dgm:cxn modelId="{6822FE4B-912F-4273-AC09-FCBFB948E6BC}" type="presOf" srcId="{66E4317D-8D91-4390-96B4-53B6CA95D16E}" destId="{AD63855A-53F2-4A74-A675-39B59016C068}" srcOrd="0" destOrd="0" presId="urn:microsoft.com/office/officeart/2005/8/layout/process3"/>
    <dgm:cxn modelId="{BD296F6C-9745-4630-807B-C2ECF9EAD8CB}" type="presOf" srcId="{7FADE8AA-6467-4C5A-AB05-BE0D804575A4}" destId="{1E68D49E-181A-4078-9EBD-14815946BE4C}" srcOrd="0" destOrd="0" presId="urn:microsoft.com/office/officeart/2005/8/layout/process3"/>
    <dgm:cxn modelId="{627D5F4E-F86D-4FA3-96EA-9C3C51A9FFE3}" srcId="{BB8BC1D6-18D9-4D16-BE6D-4921906EA6AF}" destId="{F42DD4A1-D1D9-4866-BC7E-6C648EFFD47B}" srcOrd="1" destOrd="0" parTransId="{2AE6076D-D136-47D8-BAB9-FD421D6567F4}" sibTransId="{931D01BB-CA6D-41C2-B959-8A3F09852F0D}"/>
    <dgm:cxn modelId="{3FA2DB71-D8F9-4372-B547-0D9E904E26AD}" srcId="{ADD7464E-7004-48A3-8A9C-BAADDA242AB4}" destId="{759B3CE4-F333-4D4B-AEA7-ABB63E479F08}" srcOrd="0" destOrd="0" parTransId="{252EFAB7-26F7-48CA-A1A9-7C7C218E105B}" sibTransId="{65C2AA32-F1C7-4163-978F-42C15D902C90}"/>
    <dgm:cxn modelId="{48F31D76-4492-42DE-A756-50B17F1B42AC}" type="presOf" srcId="{7D0CF98C-B532-4AE2-A097-DB86A0734A99}" destId="{EC5DA920-1291-4CA4-BB40-1A19C0BA065C}" srcOrd="0" destOrd="0" presId="urn:microsoft.com/office/officeart/2005/8/layout/process3"/>
    <dgm:cxn modelId="{59961759-C85F-4D88-9B47-C2D848C08862}" type="presOf" srcId="{408CEE8A-8FE5-4809-A2A4-BD20E2AF1B74}" destId="{50435DDD-58D4-4A19-8CFC-99D03E5FA6D4}" srcOrd="0" destOrd="0" presId="urn:microsoft.com/office/officeart/2005/8/layout/process3"/>
    <dgm:cxn modelId="{2DD30993-4CED-45C1-9BCB-FA1600285FD0}" type="presOf" srcId="{C5723085-F349-409E-BF21-0D554397A836}" destId="{02F5C2A5-A787-42AB-829D-B272A0E760CC}" srcOrd="1" destOrd="0" presId="urn:microsoft.com/office/officeart/2005/8/layout/process3"/>
    <dgm:cxn modelId="{A8215696-17CA-4F7F-B8A5-F611A110088A}" srcId="{A514A546-2C4A-46FF-9825-633E9AA91473}" destId="{7D0CF98C-B532-4AE2-A097-DB86A0734A99}" srcOrd="2" destOrd="0" parTransId="{678C8629-F136-433D-9EDD-7A99B3BE4DDB}" sibTransId="{E62ADB2A-62CE-4694-BD71-81A0E4558AE5}"/>
    <dgm:cxn modelId="{1188729F-FA55-4D02-8BB7-4BA68422A76B}" type="presOf" srcId="{F42DD4A1-D1D9-4866-BC7E-6C648EFFD47B}" destId="{50435DDD-58D4-4A19-8CFC-99D03E5FA6D4}" srcOrd="0" destOrd="1" presId="urn:microsoft.com/office/officeart/2005/8/layout/process3"/>
    <dgm:cxn modelId="{1745DE9F-CA7A-4EF7-9E81-957E932E9703}" type="presOf" srcId="{E62ADB2A-62CE-4694-BD71-81A0E4558AE5}" destId="{74A59055-DA8D-45A7-B493-8799FD21A1AE}" srcOrd="1" destOrd="0" presId="urn:microsoft.com/office/officeart/2005/8/layout/process3"/>
    <dgm:cxn modelId="{4F09D7A5-9DEF-4DF5-9021-9810EC665F6F}" srcId="{A514A546-2C4A-46FF-9825-633E9AA91473}" destId="{66E4317D-8D91-4390-96B4-53B6CA95D16E}" srcOrd="0" destOrd="0" parTransId="{D7F5BF94-AAD3-424F-B89D-43454E107893}" sibTransId="{432DBDDB-2614-4AD4-8FD0-57035D74C34F}"/>
    <dgm:cxn modelId="{2EBBECAC-275E-465F-8D47-F91C85335EDA}" type="presOf" srcId="{D9F58447-8E47-4542-8E67-4FCEB9CF3F71}" destId="{4720F6B3-9A64-4F30-9A44-EA80F3BB1C1C}" srcOrd="0" destOrd="0" presId="urn:microsoft.com/office/officeart/2005/8/layout/process3"/>
    <dgm:cxn modelId="{CEC10BB0-F055-4E6F-9CE9-B340A08893E9}" type="presOf" srcId="{432DBDDB-2614-4AD4-8FD0-57035D74C34F}" destId="{7F9A78D5-E8A2-46EE-8EEA-2D10475A6C46}" srcOrd="0" destOrd="0" presId="urn:microsoft.com/office/officeart/2005/8/layout/process3"/>
    <dgm:cxn modelId="{783531C1-04D4-4C8B-839A-078BB2AC2D8B}" type="presOf" srcId="{66E4317D-8D91-4390-96B4-53B6CA95D16E}" destId="{22105EB1-70D2-4ED5-B53E-B980B37E9ECA}" srcOrd="1" destOrd="0" presId="urn:microsoft.com/office/officeart/2005/8/layout/process3"/>
    <dgm:cxn modelId="{679C81CF-8F24-4A21-B4D1-0D02D5FF1A17}" type="presOf" srcId="{C5723085-F349-409E-BF21-0D554397A836}" destId="{E791923A-1EB7-4618-8A4B-575E859D8555}" srcOrd="0" destOrd="0" presId="urn:microsoft.com/office/officeart/2005/8/layout/process3"/>
    <dgm:cxn modelId="{8565B8D0-5BAA-4B46-9C26-7F425C9B21E2}" type="presOf" srcId="{D59144E8-BDC4-4F14-A5EB-735A09BC9F6C}" destId="{BF1A7F2C-B515-40A4-A588-E1BC5D55E9F8}" srcOrd="0" destOrd="0" presId="urn:microsoft.com/office/officeart/2005/8/layout/process3"/>
    <dgm:cxn modelId="{AB40A6D1-03A9-46F8-A58C-6A79BAB56258}" srcId="{A514A546-2C4A-46FF-9825-633E9AA91473}" destId="{ADD7464E-7004-48A3-8A9C-BAADDA242AB4}" srcOrd="3" destOrd="0" parTransId="{97F377A1-131C-4784-B697-3231B59B580C}" sibTransId="{7FADE8AA-6467-4C5A-AB05-BE0D804575A4}"/>
    <dgm:cxn modelId="{C05D74D4-9793-484A-AC72-A76A4043D03A}" type="presOf" srcId="{34101C22-CBF4-436B-901C-568264668804}" destId="{692D7106-7BD8-47C4-A0BB-9E9B990B7AC2}" srcOrd="0" destOrd="1" presId="urn:microsoft.com/office/officeart/2005/8/layout/process3"/>
    <dgm:cxn modelId="{858EA7D7-3812-43CD-A7D4-E489C6EC5A37}" type="presOf" srcId="{BB8BC1D6-18D9-4D16-BE6D-4921906EA6AF}" destId="{0ECCEF8B-D2EC-401A-987D-3ED784462295}" srcOrd="0" destOrd="0" presId="urn:microsoft.com/office/officeart/2005/8/layout/process3"/>
    <dgm:cxn modelId="{546266E0-7D4B-44FC-A7D4-F0E14CFFBB82}" srcId="{66E4317D-8D91-4390-96B4-53B6CA95D16E}" destId="{D59144E8-BDC4-4F14-A5EB-735A09BC9F6C}" srcOrd="0" destOrd="0" parTransId="{03ACD188-3AB2-4012-8399-A114DDE89C65}" sibTransId="{437951CA-B3EF-4C39-8B48-D8B393F630A1}"/>
    <dgm:cxn modelId="{416638E2-8162-4B0F-A5C3-BEB880B4E973}" type="presOf" srcId="{ADD7464E-7004-48A3-8A9C-BAADDA242AB4}" destId="{52D4BE34-9BCE-457E-AFFB-B85F5C159CD0}" srcOrd="0" destOrd="0" presId="urn:microsoft.com/office/officeart/2005/8/layout/process3"/>
    <dgm:cxn modelId="{D25B65E7-D3FC-45B7-9836-C9DCF34182BC}" srcId="{7D0CF98C-B532-4AE2-A097-DB86A0734A99}" destId="{943B5726-8033-447C-B842-341F078BFD7D}" srcOrd="1" destOrd="0" parTransId="{B8BED072-DD1B-4F33-8338-C74A8D9480F6}" sibTransId="{25A1F76F-859B-4E6F-82AE-9F8A1A14ABEC}"/>
    <dgm:cxn modelId="{312122EA-44BE-46E5-9894-C686BAE9DE24}" srcId="{A514A546-2C4A-46FF-9825-633E9AA91473}" destId="{C5723085-F349-409E-BF21-0D554397A836}" srcOrd="1" destOrd="0" parTransId="{683B282F-A92E-4B5A-BF15-F1E87EA63794}" sibTransId="{D9F58447-8E47-4542-8E67-4FCEB9CF3F71}"/>
    <dgm:cxn modelId="{149D73EC-C03D-43DB-915F-3A1E1B2D9E90}" type="presOf" srcId="{943B5726-8033-447C-B842-341F078BFD7D}" destId="{1AFF8337-C373-4360-A8B0-DD6EE281DDAA}" srcOrd="0" destOrd="1" presId="urn:microsoft.com/office/officeart/2005/8/layout/process3"/>
    <dgm:cxn modelId="{E15F0FEE-FBD0-4AF3-BA8A-9BD3C23D9769}" type="presOf" srcId="{BB8BC1D6-18D9-4D16-BE6D-4921906EA6AF}" destId="{D7A104F9-8301-46A1-99CD-D8B0B86C2143}" srcOrd="1" destOrd="0" presId="urn:microsoft.com/office/officeart/2005/8/layout/process3"/>
    <dgm:cxn modelId="{F17488F0-0EEE-4018-8F1C-0CBDA02DB0EE}" srcId="{7D0CF98C-B532-4AE2-A097-DB86A0734A99}" destId="{B58DCAA9-0B04-445C-AAE0-D9FC81B13EB4}" srcOrd="0" destOrd="0" parTransId="{1308A210-C5F8-46D6-912B-D4F8C1020A2F}" sibTransId="{34E4BAC0-5AAD-43C5-9BC5-1331835F0260}"/>
    <dgm:cxn modelId="{19B72DFA-ACC5-44F3-BD6C-F0092C69ADD6}" type="presOf" srcId="{E62ADB2A-62CE-4694-BD71-81A0E4558AE5}" destId="{F483B45C-4610-43A8-9FF4-6B789A2D0C6B}" srcOrd="0" destOrd="0" presId="urn:microsoft.com/office/officeart/2005/8/layout/process3"/>
    <dgm:cxn modelId="{80AF6CD8-C52B-4AC7-AABD-9D721200BED4}" type="presParOf" srcId="{1F57AD41-0D01-425F-8DFB-218D87D56EB9}" destId="{3C95EACE-F90C-4218-AF47-563E4720EA87}" srcOrd="0" destOrd="0" presId="urn:microsoft.com/office/officeart/2005/8/layout/process3"/>
    <dgm:cxn modelId="{1000C58C-F31B-4758-A4D2-7B9D9A053DFD}" type="presParOf" srcId="{3C95EACE-F90C-4218-AF47-563E4720EA87}" destId="{AD63855A-53F2-4A74-A675-39B59016C068}" srcOrd="0" destOrd="0" presId="urn:microsoft.com/office/officeart/2005/8/layout/process3"/>
    <dgm:cxn modelId="{FAD2B6F1-5356-475C-A20B-C918348CC198}" type="presParOf" srcId="{3C95EACE-F90C-4218-AF47-563E4720EA87}" destId="{22105EB1-70D2-4ED5-B53E-B980B37E9ECA}" srcOrd="1" destOrd="0" presId="urn:microsoft.com/office/officeart/2005/8/layout/process3"/>
    <dgm:cxn modelId="{9FF22408-B9E9-4D30-A00D-AC292F742530}" type="presParOf" srcId="{3C95EACE-F90C-4218-AF47-563E4720EA87}" destId="{BF1A7F2C-B515-40A4-A588-E1BC5D55E9F8}" srcOrd="2" destOrd="0" presId="urn:microsoft.com/office/officeart/2005/8/layout/process3"/>
    <dgm:cxn modelId="{19ABC447-E244-48F0-B350-7A2A419CC7B1}" type="presParOf" srcId="{1F57AD41-0D01-425F-8DFB-218D87D56EB9}" destId="{7F9A78D5-E8A2-46EE-8EEA-2D10475A6C46}" srcOrd="1" destOrd="0" presId="urn:microsoft.com/office/officeart/2005/8/layout/process3"/>
    <dgm:cxn modelId="{397D8496-8D47-406C-B7D7-52A98FD6E2B4}" type="presParOf" srcId="{7F9A78D5-E8A2-46EE-8EEA-2D10475A6C46}" destId="{EE5E9BE8-9B0C-4C0E-B005-0C9448F2060B}" srcOrd="0" destOrd="0" presId="urn:microsoft.com/office/officeart/2005/8/layout/process3"/>
    <dgm:cxn modelId="{629EA84D-487E-4EBC-9DDA-E9F747602DC8}" type="presParOf" srcId="{1F57AD41-0D01-425F-8DFB-218D87D56EB9}" destId="{DD0B1B2F-4264-4752-AEEF-17E6A2165760}" srcOrd="2" destOrd="0" presId="urn:microsoft.com/office/officeart/2005/8/layout/process3"/>
    <dgm:cxn modelId="{9786D238-6DFB-4C32-91C1-86A819BEB9F6}" type="presParOf" srcId="{DD0B1B2F-4264-4752-AEEF-17E6A2165760}" destId="{E791923A-1EB7-4618-8A4B-575E859D8555}" srcOrd="0" destOrd="0" presId="urn:microsoft.com/office/officeart/2005/8/layout/process3"/>
    <dgm:cxn modelId="{60ABF296-8C0C-495E-B06F-6CC63035D75E}" type="presParOf" srcId="{DD0B1B2F-4264-4752-AEEF-17E6A2165760}" destId="{02F5C2A5-A787-42AB-829D-B272A0E760CC}" srcOrd="1" destOrd="0" presId="urn:microsoft.com/office/officeart/2005/8/layout/process3"/>
    <dgm:cxn modelId="{4CA3313B-66B2-4FCA-A306-FB4B0A273B8E}" type="presParOf" srcId="{DD0B1B2F-4264-4752-AEEF-17E6A2165760}" destId="{692D7106-7BD8-47C4-A0BB-9E9B990B7AC2}" srcOrd="2" destOrd="0" presId="urn:microsoft.com/office/officeart/2005/8/layout/process3"/>
    <dgm:cxn modelId="{B1852ADC-48EA-4EBD-AF4A-CB0D53C050EC}" type="presParOf" srcId="{1F57AD41-0D01-425F-8DFB-218D87D56EB9}" destId="{4720F6B3-9A64-4F30-9A44-EA80F3BB1C1C}" srcOrd="3" destOrd="0" presId="urn:microsoft.com/office/officeart/2005/8/layout/process3"/>
    <dgm:cxn modelId="{A551C7E0-E67D-43B9-A167-73234CB081DB}" type="presParOf" srcId="{4720F6B3-9A64-4F30-9A44-EA80F3BB1C1C}" destId="{770DB18C-E858-481B-90DA-8E6DC4BBF1E0}" srcOrd="0" destOrd="0" presId="urn:microsoft.com/office/officeart/2005/8/layout/process3"/>
    <dgm:cxn modelId="{901F8330-89AF-4A5C-AECF-54BB1C1E4C86}" type="presParOf" srcId="{1F57AD41-0D01-425F-8DFB-218D87D56EB9}" destId="{E0FA3AEE-C55C-49D1-8553-E3622C203F3E}" srcOrd="4" destOrd="0" presId="urn:microsoft.com/office/officeart/2005/8/layout/process3"/>
    <dgm:cxn modelId="{21F1804D-9736-4644-9FAF-1315BB18C88D}" type="presParOf" srcId="{E0FA3AEE-C55C-49D1-8553-E3622C203F3E}" destId="{EC5DA920-1291-4CA4-BB40-1A19C0BA065C}" srcOrd="0" destOrd="0" presId="urn:microsoft.com/office/officeart/2005/8/layout/process3"/>
    <dgm:cxn modelId="{81E69112-7E8E-477F-B57C-3C9B98737FEE}" type="presParOf" srcId="{E0FA3AEE-C55C-49D1-8553-E3622C203F3E}" destId="{ABA269B8-A0AA-46F9-9AC1-11FBB6E7D412}" srcOrd="1" destOrd="0" presId="urn:microsoft.com/office/officeart/2005/8/layout/process3"/>
    <dgm:cxn modelId="{29FFFBBE-254B-42EE-A32C-E0A7936845BE}" type="presParOf" srcId="{E0FA3AEE-C55C-49D1-8553-E3622C203F3E}" destId="{1AFF8337-C373-4360-A8B0-DD6EE281DDAA}" srcOrd="2" destOrd="0" presId="urn:microsoft.com/office/officeart/2005/8/layout/process3"/>
    <dgm:cxn modelId="{F0BA0B96-C69E-424C-88E3-2B664BB0E321}" type="presParOf" srcId="{1F57AD41-0D01-425F-8DFB-218D87D56EB9}" destId="{F483B45C-4610-43A8-9FF4-6B789A2D0C6B}" srcOrd="5" destOrd="0" presId="urn:microsoft.com/office/officeart/2005/8/layout/process3"/>
    <dgm:cxn modelId="{04E692AD-1411-4A53-91EE-9C70CA7DD2DA}" type="presParOf" srcId="{F483B45C-4610-43A8-9FF4-6B789A2D0C6B}" destId="{74A59055-DA8D-45A7-B493-8799FD21A1AE}" srcOrd="0" destOrd="0" presId="urn:microsoft.com/office/officeart/2005/8/layout/process3"/>
    <dgm:cxn modelId="{636C31B7-7C64-4494-8331-42A473A34266}" type="presParOf" srcId="{1F57AD41-0D01-425F-8DFB-218D87D56EB9}" destId="{6B526243-972C-4659-B2B9-CC007BDC9A10}" srcOrd="6" destOrd="0" presId="urn:microsoft.com/office/officeart/2005/8/layout/process3"/>
    <dgm:cxn modelId="{6A3C5609-8C38-4B50-9BC9-AC53ECBB67E2}" type="presParOf" srcId="{6B526243-972C-4659-B2B9-CC007BDC9A10}" destId="{52D4BE34-9BCE-457E-AFFB-B85F5C159CD0}" srcOrd="0" destOrd="0" presId="urn:microsoft.com/office/officeart/2005/8/layout/process3"/>
    <dgm:cxn modelId="{1E4BFBBB-FBCE-42F3-AF6B-E0903F3F497E}" type="presParOf" srcId="{6B526243-972C-4659-B2B9-CC007BDC9A10}" destId="{9E67BB93-F801-46F0-B95C-6894D47975F2}" srcOrd="1" destOrd="0" presId="urn:microsoft.com/office/officeart/2005/8/layout/process3"/>
    <dgm:cxn modelId="{7F8CD705-9FFF-4B53-A111-D626B3F2533C}" type="presParOf" srcId="{6B526243-972C-4659-B2B9-CC007BDC9A10}" destId="{D50A4ACF-28A9-4EF6-8B6D-E495D8B2EF66}" srcOrd="2" destOrd="0" presId="urn:microsoft.com/office/officeart/2005/8/layout/process3"/>
    <dgm:cxn modelId="{BE6C58F4-1F20-4EA1-9E9E-586A2D13B616}" type="presParOf" srcId="{1F57AD41-0D01-425F-8DFB-218D87D56EB9}" destId="{1E68D49E-181A-4078-9EBD-14815946BE4C}" srcOrd="7" destOrd="0" presId="urn:microsoft.com/office/officeart/2005/8/layout/process3"/>
    <dgm:cxn modelId="{B5DCCF71-4B37-49CC-B359-A4176513AE4A}" type="presParOf" srcId="{1E68D49E-181A-4078-9EBD-14815946BE4C}" destId="{EE52D459-558A-467A-B928-B06461EBF060}" srcOrd="0" destOrd="0" presId="urn:microsoft.com/office/officeart/2005/8/layout/process3"/>
    <dgm:cxn modelId="{D4390EF8-016B-4B8E-8DE5-B5E82C276EEE}" type="presParOf" srcId="{1F57AD41-0D01-425F-8DFB-218D87D56EB9}" destId="{DB88A93F-6927-4839-9B32-9E663DF7C45A}" srcOrd="8" destOrd="0" presId="urn:microsoft.com/office/officeart/2005/8/layout/process3"/>
    <dgm:cxn modelId="{4B5482E1-F4C5-4C1E-8E8D-6CFA5781ECE5}" type="presParOf" srcId="{DB88A93F-6927-4839-9B32-9E663DF7C45A}" destId="{0ECCEF8B-D2EC-401A-987D-3ED784462295}" srcOrd="0" destOrd="0" presId="urn:microsoft.com/office/officeart/2005/8/layout/process3"/>
    <dgm:cxn modelId="{93C05F74-22DF-48F3-9E96-77B591253FFC}" type="presParOf" srcId="{DB88A93F-6927-4839-9B32-9E663DF7C45A}" destId="{D7A104F9-8301-46A1-99CD-D8B0B86C2143}" srcOrd="1" destOrd="0" presId="urn:microsoft.com/office/officeart/2005/8/layout/process3"/>
    <dgm:cxn modelId="{D3F6F532-9525-4C25-8DFF-315D0BC71D39}" type="presParOf" srcId="{DB88A93F-6927-4839-9B32-9E663DF7C45A}" destId="{50435DDD-58D4-4A19-8CFC-99D03E5FA6D4}"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992C49-9469-44C1-A83E-09930DF9CC3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GB"/>
        </a:p>
      </dgm:t>
    </dgm:pt>
    <dgm:pt modelId="{94EFFFFF-310E-47AB-92AA-06E2385F4350}">
      <dgm:prSet phldrT="[Text]" custT="1"/>
      <dgm:spPr/>
      <dgm:t>
        <a:bodyPr/>
        <a:lstStyle/>
        <a:p>
          <a:r>
            <a:rPr lang="en-GB" sz="1400" dirty="0"/>
            <a:t>Test Separator Data</a:t>
          </a:r>
        </a:p>
      </dgm:t>
    </dgm:pt>
    <dgm:pt modelId="{8C97A321-BC3D-4EA4-B3C1-20134658323F}" type="parTrans" cxnId="{6AE40E26-6456-4D15-933C-5BDC83CB9F45}">
      <dgm:prSet/>
      <dgm:spPr/>
      <dgm:t>
        <a:bodyPr/>
        <a:lstStyle/>
        <a:p>
          <a:endParaRPr lang="en-GB"/>
        </a:p>
      </dgm:t>
    </dgm:pt>
    <dgm:pt modelId="{90DEDCE1-8BC9-400F-94C1-215D27E1E461}" type="sibTrans" cxnId="{6AE40E26-6456-4D15-933C-5BDC83CB9F45}">
      <dgm:prSet/>
      <dgm:spPr/>
      <dgm:t>
        <a:bodyPr/>
        <a:lstStyle/>
        <a:p>
          <a:endParaRPr lang="en-GB"/>
        </a:p>
      </dgm:t>
    </dgm:pt>
    <dgm:pt modelId="{99CF7556-2A17-4BC8-AB32-E1D567B42056}">
      <dgm:prSet phldrT="[Text]" custT="1"/>
      <dgm:spPr/>
      <dgm:t>
        <a:bodyPr anchor="ctr"/>
        <a:lstStyle/>
        <a:p>
          <a:pPr>
            <a:buFont typeface="Wingdings" panose="05000000000000000000" pitchFamily="2" charset="2"/>
            <a:buChar char="v"/>
          </a:pPr>
          <a:r>
            <a:rPr lang="en-GB" sz="1400" dirty="0"/>
            <a:t> 112 Samples</a:t>
          </a:r>
        </a:p>
      </dgm:t>
    </dgm:pt>
    <dgm:pt modelId="{098D194B-5E2C-4F2A-BA54-0E88AB02248C}" type="parTrans" cxnId="{442A15F7-BD23-48E5-B3FB-00EA23955B1B}">
      <dgm:prSet/>
      <dgm:spPr/>
      <dgm:t>
        <a:bodyPr/>
        <a:lstStyle/>
        <a:p>
          <a:endParaRPr lang="en-GB"/>
        </a:p>
      </dgm:t>
    </dgm:pt>
    <dgm:pt modelId="{E620DFDB-8189-4231-BF8F-6D15351BFF34}" type="sibTrans" cxnId="{442A15F7-BD23-48E5-B3FB-00EA23955B1B}">
      <dgm:prSet/>
      <dgm:spPr/>
      <dgm:t>
        <a:bodyPr/>
        <a:lstStyle/>
        <a:p>
          <a:endParaRPr lang="en-GB"/>
        </a:p>
      </dgm:t>
    </dgm:pt>
    <dgm:pt modelId="{72937424-7168-47CC-9771-9FFB70C826F8}">
      <dgm:prSet phldrT="[Text]" custT="1"/>
      <dgm:spPr/>
      <dgm:t>
        <a:bodyPr/>
        <a:lstStyle/>
        <a:p>
          <a:r>
            <a:rPr lang="en-GB" sz="1400" dirty="0"/>
            <a:t>Field Data</a:t>
          </a:r>
        </a:p>
      </dgm:t>
    </dgm:pt>
    <dgm:pt modelId="{6ADA9F67-9E3D-4CBA-81B5-06ADE943BAF5}" type="parTrans" cxnId="{63A98C7A-75BD-429E-A257-643EF624D607}">
      <dgm:prSet/>
      <dgm:spPr/>
      <dgm:t>
        <a:bodyPr/>
        <a:lstStyle/>
        <a:p>
          <a:endParaRPr lang="en-GB"/>
        </a:p>
      </dgm:t>
    </dgm:pt>
    <dgm:pt modelId="{BB8B97E5-755E-44C7-82C5-5D140E4489AA}" type="sibTrans" cxnId="{63A98C7A-75BD-429E-A257-643EF624D607}">
      <dgm:prSet/>
      <dgm:spPr/>
      <dgm:t>
        <a:bodyPr/>
        <a:lstStyle/>
        <a:p>
          <a:endParaRPr lang="en-GB"/>
        </a:p>
      </dgm:t>
    </dgm:pt>
    <dgm:pt modelId="{47C712B0-8F18-4C52-BD9C-C8B3BD27C221}">
      <dgm:prSet phldrT="[Text]" custT="1"/>
      <dgm:spPr/>
      <dgm:t>
        <a:bodyPr anchor="ctr"/>
        <a:lstStyle/>
        <a:p>
          <a:pPr>
            <a:buFont typeface="Wingdings" panose="05000000000000000000" pitchFamily="2" charset="2"/>
            <a:buChar char="v"/>
          </a:pPr>
          <a:r>
            <a:rPr lang="en-GB" sz="1400" dirty="0"/>
            <a:t> 1234 Samples</a:t>
          </a:r>
        </a:p>
      </dgm:t>
    </dgm:pt>
    <dgm:pt modelId="{A26D7341-96F8-4CDB-AC74-3563099D5984}" type="parTrans" cxnId="{1327E98D-5872-44CF-AEEA-564CDEECE8B6}">
      <dgm:prSet/>
      <dgm:spPr/>
      <dgm:t>
        <a:bodyPr/>
        <a:lstStyle/>
        <a:p>
          <a:endParaRPr lang="en-GB"/>
        </a:p>
      </dgm:t>
    </dgm:pt>
    <dgm:pt modelId="{0C0F568C-FEB7-4265-BD61-BEA6B043B2F7}" type="sibTrans" cxnId="{1327E98D-5872-44CF-AEEA-564CDEECE8B6}">
      <dgm:prSet/>
      <dgm:spPr/>
      <dgm:t>
        <a:bodyPr/>
        <a:lstStyle/>
        <a:p>
          <a:endParaRPr lang="en-GB"/>
        </a:p>
      </dgm:t>
    </dgm:pt>
    <dgm:pt modelId="{53C8D146-37BB-4D9D-B26F-AA13563B3B4D}">
      <dgm:prSet phldrT="[Text]" custT="1"/>
      <dgm:spPr/>
      <dgm:t>
        <a:bodyPr/>
        <a:lstStyle/>
        <a:p>
          <a:r>
            <a:rPr lang="en-GB" sz="1400" dirty="0"/>
            <a:t>MIKON Liquid Rate Data</a:t>
          </a:r>
        </a:p>
      </dgm:t>
    </dgm:pt>
    <dgm:pt modelId="{8A037116-3426-4FA7-9A16-271189385AF8}" type="parTrans" cxnId="{A26F7204-0816-4F0D-AD99-1FF99EC7C852}">
      <dgm:prSet/>
      <dgm:spPr/>
      <dgm:t>
        <a:bodyPr/>
        <a:lstStyle/>
        <a:p>
          <a:endParaRPr lang="en-GB"/>
        </a:p>
      </dgm:t>
    </dgm:pt>
    <dgm:pt modelId="{9D812415-FF8E-4DAC-9CF4-9813C8180247}" type="sibTrans" cxnId="{A26F7204-0816-4F0D-AD99-1FF99EC7C852}">
      <dgm:prSet/>
      <dgm:spPr/>
      <dgm:t>
        <a:bodyPr/>
        <a:lstStyle/>
        <a:p>
          <a:endParaRPr lang="en-GB"/>
        </a:p>
      </dgm:t>
    </dgm:pt>
    <dgm:pt modelId="{39AF0E7A-2923-47FA-BB3C-81F1016D8AAB}">
      <dgm:prSet phldrT="[Text]" custT="1"/>
      <dgm:spPr/>
      <dgm:t>
        <a:bodyPr anchor="ctr"/>
        <a:lstStyle/>
        <a:p>
          <a:pPr>
            <a:buFont typeface="Wingdings" panose="05000000000000000000" pitchFamily="2" charset="2"/>
            <a:buChar char="v"/>
          </a:pPr>
          <a:r>
            <a:rPr lang="en-GB" sz="1400" b="0" i="0" dirty="0"/>
            <a:t> 1180 Samples</a:t>
          </a:r>
          <a:endParaRPr lang="en-GB" sz="1400" dirty="0"/>
        </a:p>
      </dgm:t>
    </dgm:pt>
    <dgm:pt modelId="{A2E98D25-69D1-4C8E-B7F6-71211ACFFF42}" type="parTrans" cxnId="{7E336BD9-14A3-430B-956E-976BA15DD7DE}">
      <dgm:prSet/>
      <dgm:spPr/>
      <dgm:t>
        <a:bodyPr/>
        <a:lstStyle/>
        <a:p>
          <a:endParaRPr lang="en-GB"/>
        </a:p>
      </dgm:t>
    </dgm:pt>
    <dgm:pt modelId="{0AB21BF8-964E-4B56-AAF5-2AE09500E2BB}" type="sibTrans" cxnId="{7E336BD9-14A3-430B-956E-976BA15DD7DE}">
      <dgm:prSet/>
      <dgm:spPr/>
      <dgm:t>
        <a:bodyPr/>
        <a:lstStyle/>
        <a:p>
          <a:endParaRPr lang="en-GB"/>
        </a:p>
      </dgm:t>
    </dgm:pt>
    <dgm:pt modelId="{144432C9-5D54-4F84-876E-1E17B9060DE7}" type="pres">
      <dgm:prSet presAssocID="{E7992C49-9469-44C1-A83E-09930DF9CC3B}" presName="Name0" presStyleCnt="0">
        <dgm:presLayoutVars>
          <dgm:dir/>
          <dgm:animLvl val="lvl"/>
          <dgm:resizeHandles val="exact"/>
        </dgm:presLayoutVars>
      </dgm:prSet>
      <dgm:spPr/>
    </dgm:pt>
    <dgm:pt modelId="{A9AC5836-0DB4-4E3A-B569-A3CB5191B9A2}" type="pres">
      <dgm:prSet presAssocID="{94EFFFFF-310E-47AB-92AA-06E2385F4350}" presName="composite" presStyleCnt="0"/>
      <dgm:spPr/>
    </dgm:pt>
    <dgm:pt modelId="{A923DD98-A4AF-4847-A270-572E1818FA0E}" type="pres">
      <dgm:prSet presAssocID="{94EFFFFF-310E-47AB-92AA-06E2385F4350}" presName="parTx" presStyleLbl="alignNode1" presStyleIdx="0" presStyleCnt="3" custLinFactNeighborX="9456" custLinFactNeighborY="2675">
        <dgm:presLayoutVars>
          <dgm:chMax val="0"/>
          <dgm:chPref val="0"/>
          <dgm:bulletEnabled val="1"/>
        </dgm:presLayoutVars>
      </dgm:prSet>
      <dgm:spPr/>
    </dgm:pt>
    <dgm:pt modelId="{A19783DC-D97C-4805-85C1-5BB9D27C7A6C}" type="pres">
      <dgm:prSet presAssocID="{94EFFFFF-310E-47AB-92AA-06E2385F4350}" presName="desTx" presStyleLbl="alignAccFollowNode1" presStyleIdx="0" presStyleCnt="3" custScaleY="100000" custLinFactNeighborX="9456" custLinFactNeighborY="814">
        <dgm:presLayoutVars>
          <dgm:bulletEnabled val="1"/>
        </dgm:presLayoutVars>
      </dgm:prSet>
      <dgm:spPr/>
    </dgm:pt>
    <dgm:pt modelId="{5AC8505B-52AD-481C-9D70-7E67B9511468}" type="pres">
      <dgm:prSet presAssocID="{90DEDCE1-8BC9-400F-94C1-215D27E1E461}" presName="space" presStyleCnt="0"/>
      <dgm:spPr/>
    </dgm:pt>
    <dgm:pt modelId="{C288CB37-8136-4177-AF14-B4E80D936FEE}" type="pres">
      <dgm:prSet presAssocID="{72937424-7168-47CC-9771-9FFB70C826F8}" presName="composite" presStyleCnt="0"/>
      <dgm:spPr/>
    </dgm:pt>
    <dgm:pt modelId="{47AF4520-28FF-424C-95D3-B85C6FB2FB1D}" type="pres">
      <dgm:prSet presAssocID="{72937424-7168-47CC-9771-9FFB70C826F8}" presName="parTx" presStyleLbl="alignNode1" presStyleIdx="1" presStyleCnt="3" custLinFactNeighborX="4098" custLinFactNeighborY="1613">
        <dgm:presLayoutVars>
          <dgm:chMax val="0"/>
          <dgm:chPref val="0"/>
          <dgm:bulletEnabled val="1"/>
        </dgm:presLayoutVars>
      </dgm:prSet>
      <dgm:spPr/>
    </dgm:pt>
    <dgm:pt modelId="{F0169413-43B9-4A03-A457-137CA3282047}" type="pres">
      <dgm:prSet presAssocID="{72937424-7168-47CC-9771-9FFB70C826F8}" presName="desTx" presStyleLbl="alignAccFollowNode1" presStyleIdx="1" presStyleCnt="3" custLinFactNeighborX="3705" custLinFactNeighborY="814">
        <dgm:presLayoutVars>
          <dgm:bulletEnabled val="1"/>
        </dgm:presLayoutVars>
      </dgm:prSet>
      <dgm:spPr/>
    </dgm:pt>
    <dgm:pt modelId="{C9EA0E8C-6CFD-4087-9F3C-7D8BDE2D88F2}" type="pres">
      <dgm:prSet presAssocID="{BB8B97E5-755E-44C7-82C5-5D140E4489AA}" presName="space" presStyleCnt="0"/>
      <dgm:spPr/>
    </dgm:pt>
    <dgm:pt modelId="{76E3F598-FDE1-458B-8D95-9AFF8E280A98}" type="pres">
      <dgm:prSet presAssocID="{53C8D146-37BB-4D9D-B26F-AA13563B3B4D}" presName="composite" presStyleCnt="0"/>
      <dgm:spPr/>
    </dgm:pt>
    <dgm:pt modelId="{AE96836E-4829-48C5-9507-BBDBB4E80102}" type="pres">
      <dgm:prSet presAssocID="{53C8D146-37BB-4D9D-B26F-AA13563B3B4D}" presName="parTx" presStyleLbl="alignNode1" presStyleIdx="2" presStyleCnt="3" custLinFactNeighborX="-2180" custLinFactNeighborY="2563">
        <dgm:presLayoutVars>
          <dgm:chMax val="0"/>
          <dgm:chPref val="0"/>
          <dgm:bulletEnabled val="1"/>
        </dgm:presLayoutVars>
      </dgm:prSet>
      <dgm:spPr/>
    </dgm:pt>
    <dgm:pt modelId="{18E5793C-B706-4EA3-80DE-7E49B17AEF00}" type="pres">
      <dgm:prSet presAssocID="{53C8D146-37BB-4D9D-B26F-AA13563B3B4D}" presName="desTx" presStyleLbl="alignAccFollowNode1" presStyleIdx="2" presStyleCnt="3" custLinFactNeighborX="-2180" custLinFactNeighborY="874">
        <dgm:presLayoutVars>
          <dgm:bulletEnabled val="1"/>
        </dgm:presLayoutVars>
      </dgm:prSet>
      <dgm:spPr/>
    </dgm:pt>
  </dgm:ptLst>
  <dgm:cxnLst>
    <dgm:cxn modelId="{A26F7204-0816-4F0D-AD99-1FF99EC7C852}" srcId="{E7992C49-9469-44C1-A83E-09930DF9CC3B}" destId="{53C8D146-37BB-4D9D-B26F-AA13563B3B4D}" srcOrd="2" destOrd="0" parTransId="{8A037116-3426-4FA7-9A16-271189385AF8}" sibTransId="{9D812415-FF8E-4DAC-9CF4-9813C8180247}"/>
    <dgm:cxn modelId="{6508C71C-FE17-402F-A2DF-6A9F29C62C1C}" type="presOf" srcId="{E7992C49-9469-44C1-A83E-09930DF9CC3B}" destId="{144432C9-5D54-4F84-876E-1E17B9060DE7}" srcOrd="0" destOrd="0" presId="urn:microsoft.com/office/officeart/2005/8/layout/hList1"/>
    <dgm:cxn modelId="{6AE40E26-6456-4D15-933C-5BDC83CB9F45}" srcId="{E7992C49-9469-44C1-A83E-09930DF9CC3B}" destId="{94EFFFFF-310E-47AB-92AA-06E2385F4350}" srcOrd="0" destOrd="0" parTransId="{8C97A321-BC3D-4EA4-B3C1-20134658323F}" sibTransId="{90DEDCE1-8BC9-400F-94C1-215D27E1E461}"/>
    <dgm:cxn modelId="{F8FF212F-0098-4E54-AC85-B37872F9F851}" type="presOf" srcId="{47C712B0-8F18-4C52-BD9C-C8B3BD27C221}" destId="{F0169413-43B9-4A03-A457-137CA3282047}" srcOrd="0" destOrd="0" presId="urn:microsoft.com/office/officeart/2005/8/layout/hList1"/>
    <dgm:cxn modelId="{9DF48B62-8A87-4919-888A-1340F144E6D7}" type="presOf" srcId="{94EFFFFF-310E-47AB-92AA-06E2385F4350}" destId="{A923DD98-A4AF-4847-A270-572E1818FA0E}" srcOrd="0" destOrd="0" presId="urn:microsoft.com/office/officeart/2005/8/layout/hList1"/>
    <dgm:cxn modelId="{B547FD66-56DB-4CF5-9BC6-23689BCF1BEA}" type="presOf" srcId="{99CF7556-2A17-4BC8-AB32-E1D567B42056}" destId="{A19783DC-D97C-4805-85C1-5BB9D27C7A6C}" srcOrd="0" destOrd="0" presId="urn:microsoft.com/office/officeart/2005/8/layout/hList1"/>
    <dgm:cxn modelId="{2832C26C-AAFC-4ECA-833C-B9D4EDED9557}" type="presOf" srcId="{53C8D146-37BB-4D9D-B26F-AA13563B3B4D}" destId="{AE96836E-4829-48C5-9507-BBDBB4E80102}" srcOrd="0" destOrd="0" presId="urn:microsoft.com/office/officeart/2005/8/layout/hList1"/>
    <dgm:cxn modelId="{63A98C7A-75BD-429E-A257-643EF624D607}" srcId="{E7992C49-9469-44C1-A83E-09930DF9CC3B}" destId="{72937424-7168-47CC-9771-9FFB70C826F8}" srcOrd="1" destOrd="0" parTransId="{6ADA9F67-9E3D-4CBA-81B5-06ADE943BAF5}" sibTransId="{BB8B97E5-755E-44C7-82C5-5D140E4489AA}"/>
    <dgm:cxn modelId="{1327E98D-5872-44CF-AEEA-564CDEECE8B6}" srcId="{72937424-7168-47CC-9771-9FFB70C826F8}" destId="{47C712B0-8F18-4C52-BD9C-C8B3BD27C221}" srcOrd="0" destOrd="0" parTransId="{A26D7341-96F8-4CDB-AC74-3563099D5984}" sibTransId="{0C0F568C-FEB7-4265-BD61-BEA6B043B2F7}"/>
    <dgm:cxn modelId="{FD204D96-1C4E-41C7-8F09-AF32D42D6BE0}" type="presOf" srcId="{39AF0E7A-2923-47FA-BB3C-81F1016D8AAB}" destId="{18E5793C-B706-4EA3-80DE-7E49B17AEF00}" srcOrd="0" destOrd="0" presId="urn:microsoft.com/office/officeart/2005/8/layout/hList1"/>
    <dgm:cxn modelId="{7E336BD9-14A3-430B-956E-976BA15DD7DE}" srcId="{53C8D146-37BB-4D9D-B26F-AA13563B3B4D}" destId="{39AF0E7A-2923-47FA-BB3C-81F1016D8AAB}" srcOrd="0" destOrd="0" parTransId="{A2E98D25-69D1-4C8E-B7F6-71211ACFFF42}" sibTransId="{0AB21BF8-964E-4B56-AAF5-2AE09500E2BB}"/>
    <dgm:cxn modelId="{0E0AADE1-0AC4-4385-83D2-A67CAC348F0C}" type="presOf" srcId="{72937424-7168-47CC-9771-9FFB70C826F8}" destId="{47AF4520-28FF-424C-95D3-B85C6FB2FB1D}" srcOrd="0" destOrd="0" presId="urn:microsoft.com/office/officeart/2005/8/layout/hList1"/>
    <dgm:cxn modelId="{442A15F7-BD23-48E5-B3FB-00EA23955B1B}" srcId="{94EFFFFF-310E-47AB-92AA-06E2385F4350}" destId="{99CF7556-2A17-4BC8-AB32-E1D567B42056}" srcOrd="0" destOrd="0" parTransId="{098D194B-5E2C-4F2A-BA54-0E88AB02248C}" sibTransId="{E620DFDB-8189-4231-BF8F-6D15351BFF34}"/>
    <dgm:cxn modelId="{E9741EAE-E4C3-42F2-80DB-40A52369ED7D}" type="presParOf" srcId="{144432C9-5D54-4F84-876E-1E17B9060DE7}" destId="{A9AC5836-0DB4-4E3A-B569-A3CB5191B9A2}" srcOrd="0" destOrd="0" presId="urn:microsoft.com/office/officeart/2005/8/layout/hList1"/>
    <dgm:cxn modelId="{2B230ACF-C26C-4D2A-92AD-4045C6211665}" type="presParOf" srcId="{A9AC5836-0DB4-4E3A-B569-A3CB5191B9A2}" destId="{A923DD98-A4AF-4847-A270-572E1818FA0E}" srcOrd="0" destOrd="0" presId="urn:microsoft.com/office/officeart/2005/8/layout/hList1"/>
    <dgm:cxn modelId="{43A04090-9106-4862-B664-060E10B9238E}" type="presParOf" srcId="{A9AC5836-0DB4-4E3A-B569-A3CB5191B9A2}" destId="{A19783DC-D97C-4805-85C1-5BB9D27C7A6C}" srcOrd="1" destOrd="0" presId="urn:microsoft.com/office/officeart/2005/8/layout/hList1"/>
    <dgm:cxn modelId="{F389CA67-6799-494B-9584-0255BC0886A8}" type="presParOf" srcId="{144432C9-5D54-4F84-876E-1E17B9060DE7}" destId="{5AC8505B-52AD-481C-9D70-7E67B9511468}" srcOrd="1" destOrd="0" presId="urn:microsoft.com/office/officeart/2005/8/layout/hList1"/>
    <dgm:cxn modelId="{14E8EBB4-ABC0-465B-A4FA-823C04FF9BE1}" type="presParOf" srcId="{144432C9-5D54-4F84-876E-1E17B9060DE7}" destId="{C288CB37-8136-4177-AF14-B4E80D936FEE}" srcOrd="2" destOrd="0" presId="urn:microsoft.com/office/officeart/2005/8/layout/hList1"/>
    <dgm:cxn modelId="{C7832980-5B4A-4B08-90DE-3A4186B859A7}" type="presParOf" srcId="{C288CB37-8136-4177-AF14-B4E80D936FEE}" destId="{47AF4520-28FF-424C-95D3-B85C6FB2FB1D}" srcOrd="0" destOrd="0" presId="urn:microsoft.com/office/officeart/2005/8/layout/hList1"/>
    <dgm:cxn modelId="{8C5C5ADE-2A32-46B6-AA98-0AAC916444F5}" type="presParOf" srcId="{C288CB37-8136-4177-AF14-B4E80D936FEE}" destId="{F0169413-43B9-4A03-A457-137CA3282047}" srcOrd="1" destOrd="0" presId="urn:microsoft.com/office/officeart/2005/8/layout/hList1"/>
    <dgm:cxn modelId="{AA7D4132-3EC5-442A-B1A3-77C27382A605}" type="presParOf" srcId="{144432C9-5D54-4F84-876E-1E17B9060DE7}" destId="{C9EA0E8C-6CFD-4087-9F3C-7D8BDE2D88F2}" srcOrd="3" destOrd="0" presId="urn:microsoft.com/office/officeart/2005/8/layout/hList1"/>
    <dgm:cxn modelId="{2DCF23D3-3722-4BF9-A67B-673568F592A4}" type="presParOf" srcId="{144432C9-5D54-4F84-876E-1E17B9060DE7}" destId="{76E3F598-FDE1-458B-8D95-9AFF8E280A98}" srcOrd="4" destOrd="0" presId="urn:microsoft.com/office/officeart/2005/8/layout/hList1"/>
    <dgm:cxn modelId="{B2EAED08-D29C-454E-AA12-3D6B05ED8891}" type="presParOf" srcId="{76E3F598-FDE1-458B-8D95-9AFF8E280A98}" destId="{AE96836E-4829-48C5-9507-BBDBB4E80102}" srcOrd="0" destOrd="0" presId="urn:microsoft.com/office/officeart/2005/8/layout/hList1"/>
    <dgm:cxn modelId="{73B8FAA4-AE8E-43D0-A51A-777975A37952}" type="presParOf" srcId="{76E3F598-FDE1-458B-8D95-9AFF8E280A98}" destId="{18E5793C-B706-4EA3-80DE-7E49B17AEF00}"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992C49-9469-44C1-A83E-09930DF9CC3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GB"/>
        </a:p>
      </dgm:t>
    </dgm:pt>
    <dgm:pt modelId="{94EFFFFF-310E-47AB-92AA-06E2385F4350}">
      <dgm:prSet phldrT="[Text]"/>
      <dgm:spPr/>
      <dgm:t>
        <a:bodyPr/>
        <a:lstStyle/>
        <a:p>
          <a:r>
            <a:rPr lang="en-GB" dirty="0"/>
            <a:t>Dataset 1</a:t>
          </a:r>
        </a:p>
      </dgm:t>
    </dgm:pt>
    <dgm:pt modelId="{8C97A321-BC3D-4EA4-B3C1-20134658323F}" type="parTrans" cxnId="{6AE40E26-6456-4D15-933C-5BDC83CB9F45}">
      <dgm:prSet/>
      <dgm:spPr/>
      <dgm:t>
        <a:bodyPr/>
        <a:lstStyle/>
        <a:p>
          <a:endParaRPr lang="en-GB"/>
        </a:p>
      </dgm:t>
    </dgm:pt>
    <dgm:pt modelId="{90DEDCE1-8BC9-400F-94C1-215D27E1E461}" type="sibTrans" cxnId="{6AE40E26-6456-4D15-933C-5BDC83CB9F45}">
      <dgm:prSet/>
      <dgm:spPr/>
      <dgm:t>
        <a:bodyPr/>
        <a:lstStyle/>
        <a:p>
          <a:endParaRPr lang="en-GB"/>
        </a:p>
      </dgm:t>
    </dgm:pt>
    <dgm:pt modelId="{99CF7556-2A17-4BC8-AB32-E1D567B42056}">
      <dgm:prSet phldrT="[Text]"/>
      <dgm:spPr/>
      <dgm:t>
        <a:bodyPr/>
        <a:lstStyle/>
        <a:p>
          <a:pPr>
            <a:lnSpc>
              <a:spcPct val="150000"/>
            </a:lnSpc>
            <a:buFont typeface="Wingdings" panose="05000000000000000000" pitchFamily="2" charset="2"/>
            <a:buChar char="§"/>
          </a:pPr>
          <a:r>
            <a:rPr lang="en-GB" dirty="0"/>
            <a:t> Well head temperature (WHT)</a:t>
          </a:r>
        </a:p>
      </dgm:t>
    </dgm:pt>
    <dgm:pt modelId="{098D194B-5E2C-4F2A-BA54-0E88AB02248C}" type="parTrans" cxnId="{442A15F7-BD23-48E5-B3FB-00EA23955B1B}">
      <dgm:prSet/>
      <dgm:spPr/>
      <dgm:t>
        <a:bodyPr/>
        <a:lstStyle/>
        <a:p>
          <a:endParaRPr lang="en-GB"/>
        </a:p>
      </dgm:t>
    </dgm:pt>
    <dgm:pt modelId="{E620DFDB-8189-4231-BF8F-6D15351BFF34}" type="sibTrans" cxnId="{442A15F7-BD23-48E5-B3FB-00EA23955B1B}">
      <dgm:prSet/>
      <dgm:spPr/>
      <dgm:t>
        <a:bodyPr/>
        <a:lstStyle/>
        <a:p>
          <a:endParaRPr lang="en-GB"/>
        </a:p>
      </dgm:t>
    </dgm:pt>
    <dgm:pt modelId="{72937424-7168-47CC-9771-9FFB70C826F8}">
      <dgm:prSet phldrT="[Text]"/>
      <dgm:spPr/>
      <dgm:t>
        <a:bodyPr/>
        <a:lstStyle/>
        <a:p>
          <a:r>
            <a:rPr lang="en-GB" dirty="0"/>
            <a:t>Dataset 2</a:t>
          </a:r>
        </a:p>
      </dgm:t>
    </dgm:pt>
    <dgm:pt modelId="{6ADA9F67-9E3D-4CBA-81B5-06ADE943BAF5}" type="parTrans" cxnId="{63A98C7A-75BD-429E-A257-643EF624D607}">
      <dgm:prSet/>
      <dgm:spPr/>
      <dgm:t>
        <a:bodyPr/>
        <a:lstStyle/>
        <a:p>
          <a:endParaRPr lang="en-GB"/>
        </a:p>
      </dgm:t>
    </dgm:pt>
    <dgm:pt modelId="{BB8B97E5-755E-44C7-82C5-5D140E4489AA}" type="sibTrans" cxnId="{63A98C7A-75BD-429E-A257-643EF624D607}">
      <dgm:prSet/>
      <dgm:spPr/>
      <dgm:t>
        <a:bodyPr/>
        <a:lstStyle/>
        <a:p>
          <a:endParaRPr lang="en-GB"/>
        </a:p>
      </dgm:t>
    </dgm:pt>
    <dgm:pt modelId="{47C712B0-8F18-4C52-BD9C-C8B3BD27C221}">
      <dgm:prSet phldrT="[Text]"/>
      <dgm:spPr/>
      <dgm:t>
        <a:bodyPr/>
        <a:lstStyle/>
        <a:p>
          <a:pPr>
            <a:lnSpc>
              <a:spcPct val="150000"/>
            </a:lnSpc>
            <a:buFont typeface="Wingdings" panose="05000000000000000000" pitchFamily="2" charset="2"/>
            <a:buChar char="§"/>
          </a:pPr>
          <a:r>
            <a:rPr lang="en-GB" dirty="0"/>
            <a:t> Well head temperature (WHT)</a:t>
          </a:r>
        </a:p>
      </dgm:t>
    </dgm:pt>
    <dgm:pt modelId="{A26D7341-96F8-4CDB-AC74-3563099D5984}" type="parTrans" cxnId="{1327E98D-5872-44CF-AEEA-564CDEECE8B6}">
      <dgm:prSet/>
      <dgm:spPr/>
      <dgm:t>
        <a:bodyPr/>
        <a:lstStyle/>
        <a:p>
          <a:endParaRPr lang="en-GB"/>
        </a:p>
      </dgm:t>
    </dgm:pt>
    <dgm:pt modelId="{0C0F568C-FEB7-4265-BD61-BEA6B043B2F7}" type="sibTrans" cxnId="{1327E98D-5872-44CF-AEEA-564CDEECE8B6}">
      <dgm:prSet/>
      <dgm:spPr/>
      <dgm:t>
        <a:bodyPr/>
        <a:lstStyle/>
        <a:p>
          <a:endParaRPr lang="en-GB"/>
        </a:p>
      </dgm:t>
    </dgm:pt>
    <dgm:pt modelId="{4752BB0A-0715-48B0-93F8-D4F6B8E55A25}">
      <dgm:prSet phldrT="[Text]"/>
      <dgm:spPr/>
      <dgm:t>
        <a:bodyPr/>
        <a:lstStyle/>
        <a:p>
          <a:pPr>
            <a:lnSpc>
              <a:spcPct val="150000"/>
            </a:lnSpc>
            <a:buFont typeface="Wingdings" panose="05000000000000000000" pitchFamily="2" charset="2"/>
            <a:buChar char="§"/>
          </a:pPr>
          <a:r>
            <a:rPr lang="en-GB" dirty="0"/>
            <a:t> Well head pressure (WHP)</a:t>
          </a:r>
        </a:p>
      </dgm:t>
    </dgm:pt>
    <dgm:pt modelId="{1E796588-B5BD-4B6A-BFA6-08EB69EA3165}" type="parTrans" cxnId="{8517D1A7-20D3-47C1-9E7A-FCACF190EE66}">
      <dgm:prSet/>
      <dgm:spPr/>
      <dgm:t>
        <a:bodyPr/>
        <a:lstStyle/>
        <a:p>
          <a:endParaRPr lang="en-GB"/>
        </a:p>
      </dgm:t>
    </dgm:pt>
    <dgm:pt modelId="{DC5FB2FC-9334-4022-AEA3-E6F2FA960DD3}" type="sibTrans" cxnId="{8517D1A7-20D3-47C1-9E7A-FCACF190EE66}">
      <dgm:prSet/>
      <dgm:spPr/>
      <dgm:t>
        <a:bodyPr/>
        <a:lstStyle/>
        <a:p>
          <a:endParaRPr lang="en-GB"/>
        </a:p>
      </dgm:t>
    </dgm:pt>
    <dgm:pt modelId="{6C918CA9-8C0E-47A5-A65B-0845CD8E12A2}">
      <dgm:prSet phldrT="[Text]"/>
      <dgm:spPr/>
      <dgm:t>
        <a:bodyPr/>
        <a:lstStyle/>
        <a:p>
          <a:pPr>
            <a:lnSpc>
              <a:spcPct val="150000"/>
            </a:lnSpc>
            <a:buFont typeface="Wingdings" panose="05000000000000000000" pitchFamily="2" charset="2"/>
            <a:buChar char="§"/>
          </a:pPr>
          <a:r>
            <a:rPr lang="en-GB" dirty="0"/>
            <a:t> Down hole pressure (DHT)</a:t>
          </a:r>
        </a:p>
      </dgm:t>
    </dgm:pt>
    <dgm:pt modelId="{903FA0F9-94E5-4965-A353-5396A3C246E8}" type="parTrans" cxnId="{F4C25738-C3F5-47A2-A96F-2C8705FBFD7F}">
      <dgm:prSet/>
      <dgm:spPr/>
      <dgm:t>
        <a:bodyPr/>
        <a:lstStyle/>
        <a:p>
          <a:endParaRPr lang="en-GB"/>
        </a:p>
      </dgm:t>
    </dgm:pt>
    <dgm:pt modelId="{FF3509C4-3F73-46F4-816D-4DA3B706C9B3}" type="sibTrans" cxnId="{F4C25738-C3F5-47A2-A96F-2C8705FBFD7F}">
      <dgm:prSet/>
      <dgm:spPr/>
      <dgm:t>
        <a:bodyPr/>
        <a:lstStyle/>
        <a:p>
          <a:endParaRPr lang="en-GB"/>
        </a:p>
      </dgm:t>
    </dgm:pt>
    <dgm:pt modelId="{CAF69325-E304-41F4-8F70-8ECE653B57DC}">
      <dgm:prSet phldrT="[Text]"/>
      <dgm:spPr/>
      <dgm:t>
        <a:bodyPr/>
        <a:lstStyle/>
        <a:p>
          <a:pPr>
            <a:lnSpc>
              <a:spcPct val="150000"/>
            </a:lnSpc>
            <a:buFont typeface="Wingdings" panose="05000000000000000000" pitchFamily="2" charset="2"/>
            <a:buChar char="§"/>
          </a:pPr>
          <a:r>
            <a:rPr lang="en-GB" dirty="0"/>
            <a:t> Gas lift rate (GLR)</a:t>
          </a:r>
        </a:p>
      </dgm:t>
    </dgm:pt>
    <dgm:pt modelId="{0A755FDF-EB9D-4E84-B837-E19D15F592E4}" type="parTrans" cxnId="{D33A7681-0AFE-464F-9C8B-D42A75292F0D}">
      <dgm:prSet/>
      <dgm:spPr/>
      <dgm:t>
        <a:bodyPr/>
        <a:lstStyle/>
        <a:p>
          <a:endParaRPr lang="en-GB"/>
        </a:p>
      </dgm:t>
    </dgm:pt>
    <dgm:pt modelId="{23EBD28D-9235-4C48-9439-545569DB5AC9}" type="sibTrans" cxnId="{D33A7681-0AFE-464F-9C8B-D42A75292F0D}">
      <dgm:prSet/>
      <dgm:spPr/>
      <dgm:t>
        <a:bodyPr/>
        <a:lstStyle/>
        <a:p>
          <a:endParaRPr lang="en-GB"/>
        </a:p>
      </dgm:t>
    </dgm:pt>
    <dgm:pt modelId="{EA79D88B-D7E0-40D9-8631-44AC9A2E6ACB}">
      <dgm:prSet phldrT="[Text]"/>
      <dgm:spPr/>
      <dgm:t>
        <a:bodyPr/>
        <a:lstStyle/>
        <a:p>
          <a:pPr>
            <a:lnSpc>
              <a:spcPct val="150000"/>
            </a:lnSpc>
            <a:buFont typeface="Wingdings" panose="05000000000000000000" pitchFamily="2" charset="2"/>
            <a:buChar char="§"/>
          </a:pPr>
          <a:r>
            <a:rPr lang="en-GB" dirty="0"/>
            <a:t> Choke</a:t>
          </a:r>
        </a:p>
      </dgm:t>
    </dgm:pt>
    <dgm:pt modelId="{279A788A-02EA-47A8-A071-1E61C3D9728A}" type="parTrans" cxnId="{08AB099B-CEF0-474B-89BC-360844BE6C99}">
      <dgm:prSet/>
      <dgm:spPr/>
      <dgm:t>
        <a:bodyPr/>
        <a:lstStyle/>
        <a:p>
          <a:endParaRPr lang="en-GB"/>
        </a:p>
      </dgm:t>
    </dgm:pt>
    <dgm:pt modelId="{376486C4-A2B5-4B21-93C6-9955C878683B}" type="sibTrans" cxnId="{08AB099B-CEF0-474B-89BC-360844BE6C99}">
      <dgm:prSet/>
      <dgm:spPr/>
      <dgm:t>
        <a:bodyPr/>
        <a:lstStyle/>
        <a:p>
          <a:endParaRPr lang="en-GB"/>
        </a:p>
      </dgm:t>
    </dgm:pt>
    <dgm:pt modelId="{FE7D5FDE-E29C-4476-B880-A26CBF7297DD}">
      <dgm:prSet phldrT="[Text]"/>
      <dgm:spPr/>
      <dgm:t>
        <a:bodyPr/>
        <a:lstStyle/>
        <a:p>
          <a:pPr>
            <a:lnSpc>
              <a:spcPct val="150000"/>
            </a:lnSpc>
            <a:buFont typeface="Wingdings" panose="05000000000000000000" pitchFamily="2" charset="2"/>
            <a:buChar char="§"/>
          </a:pPr>
          <a:r>
            <a:rPr lang="en-GB" dirty="0"/>
            <a:t> Down hole temperature (DHT)</a:t>
          </a:r>
        </a:p>
      </dgm:t>
    </dgm:pt>
    <dgm:pt modelId="{8CD3F310-9954-42E2-899A-6DAFA35B7190}" type="parTrans" cxnId="{C3958BA9-1437-4B4D-8DE1-75855A41C157}">
      <dgm:prSet/>
      <dgm:spPr/>
      <dgm:t>
        <a:bodyPr/>
        <a:lstStyle/>
        <a:p>
          <a:endParaRPr lang="en-GB"/>
        </a:p>
      </dgm:t>
    </dgm:pt>
    <dgm:pt modelId="{CCD7E38D-D79D-45D0-AB07-30B9C4D78E4B}" type="sibTrans" cxnId="{C3958BA9-1437-4B4D-8DE1-75855A41C157}">
      <dgm:prSet/>
      <dgm:spPr/>
      <dgm:t>
        <a:bodyPr/>
        <a:lstStyle/>
        <a:p>
          <a:endParaRPr lang="en-GB"/>
        </a:p>
      </dgm:t>
    </dgm:pt>
    <dgm:pt modelId="{21E97354-22EB-490B-873B-553049655B43}">
      <dgm:prSet phldrT="[Text]"/>
      <dgm:spPr/>
      <dgm:t>
        <a:bodyPr/>
        <a:lstStyle/>
        <a:p>
          <a:pPr>
            <a:lnSpc>
              <a:spcPct val="150000"/>
            </a:lnSpc>
            <a:buFont typeface="Wingdings" panose="05000000000000000000" pitchFamily="2" charset="2"/>
            <a:buChar char="§"/>
          </a:pPr>
          <a:r>
            <a:rPr lang="en-GB" dirty="0"/>
            <a:t> Down hole pressure (DHP)</a:t>
          </a:r>
        </a:p>
      </dgm:t>
    </dgm:pt>
    <dgm:pt modelId="{0160E209-1072-42B5-BC5E-455A3A475394}" type="parTrans" cxnId="{1C23F012-5B15-4094-AE7D-300F0E3B230A}">
      <dgm:prSet/>
      <dgm:spPr/>
      <dgm:t>
        <a:bodyPr/>
        <a:lstStyle/>
        <a:p>
          <a:endParaRPr lang="en-GB"/>
        </a:p>
      </dgm:t>
    </dgm:pt>
    <dgm:pt modelId="{D49EEB83-E982-4B16-A6E9-6D59AE4205F0}" type="sibTrans" cxnId="{1C23F012-5B15-4094-AE7D-300F0E3B230A}">
      <dgm:prSet/>
      <dgm:spPr/>
      <dgm:t>
        <a:bodyPr/>
        <a:lstStyle/>
        <a:p>
          <a:endParaRPr lang="en-GB"/>
        </a:p>
      </dgm:t>
    </dgm:pt>
    <dgm:pt modelId="{89F6A47B-0B17-4BD6-B866-6CB79467246F}">
      <dgm:prSet phldrT="[Text]"/>
      <dgm:spPr/>
      <dgm:t>
        <a:bodyPr/>
        <a:lstStyle/>
        <a:p>
          <a:pPr>
            <a:lnSpc>
              <a:spcPct val="150000"/>
            </a:lnSpc>
            <a:buFont typeface="Wingdings" panose="05000000000000000000" pitchFamily="2" charset="2"/>
            <a:buChar char="§"/>
          </a:pPr>
          <a:r>
            <a:rPr lang="en-GB" dirty="0"/>
            <a:t> Gas lift rate (GLR)</a:t>
          </a:r>
        </a:p>
      </dgm:t>
    </dgm:pt>
    <dgm:pt modelId="{979E1316-72B0-4D52-A3A5-433C5CBA15FA}" type="parTrans" cxnId="{8DCA75A1-21AA-47E4-816D-3E5F2B1FE45C}">
      <dgm:prSet/>
      <dgm:spPr/>
      <dgm:t>
        <a:bodyPr/>
        <a:lstStyle/>
        <a:p>
          <a:endParaRPr lang="en-GB"/>
        </a:p>
      </dgm:t>
    </dgm:pt>
    <dgm:pt modelId="{7C431F1C-58F4-4B06-B35B-2A3B0AA220D5}" type="sibTrans" cxnId="{8DCA75A1-21AA-47E4-816D-3E5F2B1FE45C}">
      <dgm:prSet/>
      <dgm:spPr/>
      <dgm:t>
        <a:bodyPr/>
        <a:lstStyle/>
        <a:p>
          <a:endParaRPr lang="en-GB"/>
        </a:p>
      </dgm:t>
    </dgm:pt>
    <dgm:pt modelId="{D26491AE-CC3B-4733-BCD4-47ACD1669F3C}">
      <dgm:prSet phldrT="[Text]"/>
      <dgm:spPr/>
      <dgm:t>
        <a:bodyPr/>
        <a:lstStyle/>
        <a:p>
          <a:pPr>
            <a:lnSpc>
              <a:spcPct val="150000"/>
            </a:lnSpc>
            <a:buFont typeface="Wingdings" panose="05000000000000000000" pitchFamily="2" charset="2"/>
            <a:buChar char="§"/>
          </a:pPr>
          <a:r>
            <a:rPr lang="en-GB" dirty="0"/>
            <a:t> Choke</a:t>
          </a:r>
        </a:p>
      </dgm:t>
    </dgm:pt>
    <dgm:pt modelId="{ED9C47F5-9D12-4127-935A-F6FBF4B7F552}" type="parTrans" cxnId="{2B59C440-4E19-4D9D-82CA-BCBF632E7F2C}">
      <dgm:prSet/>
      <dgm:spPr/>
      <dgm:t>
        <a:bodyPr/>
        <a:lstStyle/>
        <a:p>
          <a:endParaRPr lang="en-GB"/>
        </a:p>
      </dgm:t>
    </dgm:pt>
    <dgm:pt modelId="{67D60AF6-5075-4EEA-975E-D09342128624}" type="sibTrans" cxnId="{2B59C440-4E19-4D9D-82CA-BCBF632E7F2C}">
      <dgm:prSet/>
      <dgm:spPr/>
      <dgm:t>
        <a:bodyPr/>
        <a:lstStyle/>
        <a:p>
          <a:endParaRPr lang="en-GB"/>
        </a:p>
      </dgm:t>
    </dgm:pt>
    <dgm:pt modelId="{84BCFB53-64BE-4CD1-BF09-205F53C1163A}">
      <dgm:prSet phldrT="[Text]"/>
      <dgm:spPr/>
      <dgm:t>
        <a:bodyPr/>
        <a:lstStyle/>
        <a:p>
          <a:pPr>
            <a:lnSpc>
              <a:spcPct val="150000"/>
            </a:lnSpc>
            <a:buFont typeface="Wingdings" panose="05000000000000000000" pitchFamily="2" charset="2"/>
            <a:buChar char="§"/>
          </a:pPr>
          <a:r>
            <a:rPr lang="en-GB" dirty="0"/>
            <a:t> Gas lift pressure (GLP)</a:t>
          </a:r>
        </a:p>
      </dgm:t>
    </dgm:pt>
    <dgm:pt modelId="{E31065D9-EFCB-4234-8210-43A7A3C8300D}" type="parTrans" cxnId="{96772098-0912-4814-B824-269E248E9D18}">
      <dgm:prSet/>
      <dgm:spPr/>
      <dgm:t>
        <a:bodyPr/>
        <a:lstStyle/>
        <a:p>
          <a:endParaRPr lang="en-GB"/>
        </a:p>
      </dgm:t>
    </dgm:pt>
    <dgm:pt modelId="{E22F640F-079D-4D2B-B156-5C921106E415}" type="sibTrans" cxnId="{96772098-0912-4814-B824-269E248E9D18}">
      <dgm:prSet/>
      <dgm:spPr/>
      <dgm:t>
        <a:bodyPr/>
        <a:lstStyle/>
        <a:p>
          <a:endParaRPr lang="en-GB"/>
        </a:p>
      </dgm:t>
    </dgm:pt>
    <dgm:pt modelId="{014DA1B3-5802-40E5-8CB0-A928E08A79FC}">
      <dgm:prSet phldrT="[Text]"/>
      <dgm:spPr/>
      <dgm:t>
        <a:bodyPr/>
        <a:lstStyle/>
        <a:p>
          <a:pPr>
            <a:lnSpc>
              <a:spcPct val="150000"/>
            </a:lnSpc>
            <a:buFont typeface="Wingdings" panose="05000000000000000000" pitchFamily="2" charset="2"/>
            <a:buChar char="§"/>
          </a:pPr>
          <a:r>
            <a:rPr lang="en-GB" dirty="0"/>
            <a:t> Acoustic Sand Detection (ASD)</a:t>
          </a:r>
        </a:p>
      </dgm:t>
    </dgm:pt>
    <dgm:pt modelId="{14D35D2A-D271-44A7-B208-11D8637ABB7D}" type="parTrans" cxnId="{811BBD9F-EC6B-4585-A00E-7A76C63BDE11}">
      <dgm:prSet/>
      <dgm:spPr/>
      <dgm:t>
        <a:bodyPr/>
        <a:lstStyle/>
        <a:p>
          <a:endParaRPr lang="en-GB"/>
        </a:p>
      </dgm:t>
    </dgm:pt>
    <dgm:pt modelId="{847AA8EF-80A5-4718-9AB3-F853B0557CD7}" type="sibTrans" cxnId="{811BBD9F-EC6B-4585-A00E-7A76C63BDE11}">
      <dgm:prSet/>
      <dgm:spPr/>
      <dgm:t>
        <a:bodyPr/>
        <a:lstStyle/>
        <a:p>
          <a:endParaRPr lang="en-GB"/>
        </a:p>
      </dgm:t>
    </dgm:pt>
    <dgm:pt modelId="{144432C9-5D54-4F84-876E-1E17B9060DE7}" type="pres">
      <dgm:prSet presAssocID="{E7992C49-9469-44C1-A83E-09930DF9CC3B}" presName="Name0" presStyleCnt="0">
        <dgm:presLayoutVars>
          <dgm:dir/>
          <dgm:animLvl val="lvl"/>
          <dgm:resizeHandles val="exact"/>
        </dgm:presLayoutVars>
      </dgm:prSet>
      <dgm:spPr/>
    </dgm:pt>
    <dgm:pt modelId="{A9AC5836-0DB4-4E3A-B569-A3CB5191B9A2}" type="pres">
      <dgm:prSet presAssocID="{94EFFFFF-310E-47AB-92AA-06E2385F4350}" presName="composite" presStyleCnt="0"/>
      <dgm:spPr/>
    </dgm:pt>
    <dgm:pt modelId="{A923DD98-A4AF-4847-A270-572E1818FA0E}" type="pres">
      <dgm:prSet presAssocID="{94EFFFFF-310E-47AB-92AA-06E2385F4350}" presName="parTx" presStyleLbl="alignNode1" presStyleIdx="0" presStyleCnt="2">
        <dgm:presLayoutVars>
          <dgm:chMax val="0"/>
          <dgm:chPref val="0"/>
          <dgm:bulletEnabled val="1"/>
        </dgm:presLayoutVars>
      </dgm:prSet>
      <dgm:spPr/>
    </dgm:pt>
    <dgm:pt modelId="{A19783DC-D97C-4805-85C1-5BB9D27C7A6C}" type="pres">
      <dgm:prSet presAssocID="{94EFFFFF-310E-47AB-92AA-06E2385F4350}" presName="desTx" presStyleLbl="alignAccFollowNode1" presStyleIdx="0" presStyleCnt="2">
        <dgm:presLayoutVars>
          <dgm:bulletEnabled val="1"/>
        </dgm:presLayoutVars>
      </dgm:prSet>
      <dgm:spPr/>
    </dgm:pt>
    <dgm:pt modelId="{5AC8505B-52AD-481C-9D70-7E67B9511468}" type="pres">
      <dgm:prSet presAssocID="{90DEDCE1-8BC9-400F-94C1-215D27E1E461}" presName="space" presStyleCnt="0"/>
      <dgm:spPr/>
    </dgm:pt>
    <dgm:pt modelId="{C288CB37-8136-4177-AF14-B4E80D936FEE}" type="pres">
      <dgm:prSet presAssocID="{72937424-7168-47CC-9771-9FFB70C826F8}" presName="composite" presStyleCnt="0"/>
      <dgm:spPr/>
    </dgm:pt>
    <dgm:pt modelId="{47AF4520-28FF-424C-95D3-B85C6FB2FB1D}" type="pres">
      <dgm:prSet presAssocID="{72937424-7168-47CC-9771-9FFB70C826F8}" presName="parTx" presStyleLbl="alignNode1" presStyleIdx="1" presStyleCnt="2">
        <dgm:presLayoutVars>
          <dgm:chMax val="0"/>
          <dgm:chPref val="0"/>
          <dgm:bulletEnabled val="1"/>
        </dgm:presLayoutVars>
      </dgm:prSet>
      <dgm:spPr/>
    </dgm:pt>
    <dgm:pt modelId="{F0169413-43B9-4A03-A457-137CA3282047}" type="pres">
      <dgm:prSet presAssocID="{72937424-7168-47CC-9771-9FFB70C826F8}" presName="desTx" presStyleLbl="alignAccFollowNode1" presStyleIdx="1" presStyleCnt="2">
        <dgm:presLayoutVars>
          <dgm:bulletEnabled val="1"/>
        </dgm:presLayoutVars>
      </dgm:prSet>
      <dgm:spPr/>
    </dgm:pt>
  </dgm:ptLst>
  <dgm:cxnLst>
    <dgm:cxn modelId="{DED3A306-3BFA-40FD-BC25-F73429F73EF2}" type="presOf" srcId="{4752BB0A-0715-48B0-93F8-D4F6B8E55A25}" destId="{A19783DC-D97C-4805-85C1-5BB9D27C7A6C}" srcOrd="0" destOrd="1" presId="urn:microsoft.com/office/officeart/2005/8/layout/hList1"/>
    <dgm:cxn modelId="{1C23F012-5B15-4094-AE7D-300F0E3B230A}" srcId="{72937424-7168-47CC-9771-9FFB70C826F8}" destId="{21E97354-22EB-490B-873B-553049655B43}" srcOrd="2" destOrd="0" parTransId="{0160E209-1072-42B5-BC5E-455A3A475394}" sibTransId="{D49EEB83-E982-4B16-A6E9-6D59AE4205F0}"/>
    <dgm:cxn modelId="{CB50CB14-ED11-47F8-83D3-B7B22A4C5878}" type="presOf" srcId="{EA79D88B-D7E0-40D9-8631-44AC9A2E6ACB}" destId="{A19783DC-D97C-4805-85C1-5BB9D27C7A6C}" srcOrd="0" destOrd="4" presId="urn:microsoft.com/office/officeart/2005/8/layout/hList1"/>
    <dgm:cxn modelId="{6508C71C-FE17-402F-A2DF-6A9F29C62C1C}" type="presOf" srcId="{E7992C49-9469-44C1-A83E-09930DF9CC3B}" destId="{144432C9-5D54-4F84-876E-1E17B9060DE7}" srcOrd="0" destOrd="0" presId="urn:microsoft.com/office/officeart/2005/8/layout/hList1"/>
    <dgm:cxn modelId="{6AE40E26-6456-4D15-933C-5BDC83CB9F45}" srcId="{E7992C49-9469-44C1-A83E-09930DF9CC3B}" destId="{94EFFFFF-310E-47AB-92AA-06E2385F4350}" srcOrd="0" destOrd="0" parTransId="{8C97A321-BC3D-4EA4-B3C1-20134658323F}" sibTransId="{90DEDCE1-8BC9-400F-94C1-215D27E1E461}"/>
    <dgm:cxn modelId="{72018F28-CBE0-493C-A010-FF80E1E36E5A}" type="presOf" srcId="{84BCFB53-64BE-4CD1-BF09-205F53C1163A}" destId="{F0169413-43B9-4A03-A457-137CA3282047}" srcOrd="0" destOrd="5" presId="urn:microsoft.com/office/officeart/2005/8/layout/hList1"/>
    <dgm:cxn modelId="{F8FF212F-0098-4E54-AC85-B37872F9F851}" type="presOf" srcId="{47C712B0-8F18-4C52-BD9C-C8B3BD27C221}" destId="{F0169413-43B9-4A03-A457-137CA3282047}" srcOrd="0" destOrd="0" presId="urn:microsoft.com/office/officeart/2005/8/layout/hList1"/>
    <dgm:cxn modelId="{F4C25738-C3F5-47A2-A96F-2C8705FBFD7F}" srcId="{94EFFFFF-310E-47AB-92AA-06E2385F4350}" destId="{6C918CA9-8C0E-47A5-A65B-0845CD8E12A2}" srcOrd="2" destOrd="0" parTransId="{903FA0F9-94E5-4965-A353-5396A3C246E8}" sibTransId="{FF3509C4-3F73-46F4-816D-4DA3B706C9B3}"/>
    <dgm:cxn modelId="{B284133B-5DD9-40C6-B438-CC8E1546EBB6}" type="presOf" srcId="{21E97354-22EB-490B-873B-553049655B43}" destId="{F0169413-43B9-4A03-A457-137CA3282047}" srcOrd="0" destOrd="2" presId="urn:microsoft.com/office/officeart/2005/8/layout/hList1"/>
    <dgm:cxn modelId="{3AB27B3F-4230-4DEF-A813-1C6032D9A0C1}" type="presOf" srcId="{D26491AE-CC3B-4733-BCD4-47ACD1669F3C}" destId="{F0169413-43B9-4A03-A457-137CA3282047}" srcOrd="0" destOrd="4" presId="urn:microsoft.com/office/officeart/2005/8/layout/hList1"/>
    <dgm:cxn modelId="{2B59C440-4E19-4D9D-82CA-BCBF632E7F2C}" srcId="{72937424-7168-47CC-9771-9FFB70C826F8}" destId="{D26491AE-CC3B-4733-BCD4-47ACD1669F3C}" srcOrd="4" destOrd="0" parTransId="{ED9C47F5-9D12-4127-935A-F6FBF4B7F552}" sibTransId="{67D60AF6-5075-4EEA-975E-D09342128624}"/>
    <dgm:cxn modelId="{9DF48B62-8A87-4919-888A-1340F144E6D7}" type="presOf" srcId="{94EFFFFF-310E-47AB-92AA-06E2385F4350}" destId="{A923DD98-A4AF-4847-A270-572E1818FA0E}" srcOrd="0" destOrd="0" presId="urn:microsoft.com/office/officeart/2005/8/layout/hList1"/>
    <dgm:cxn modelId="{6B8ADD43-7AD8-422A-A332-B34806431DC0}" type="presOf" srcId="{CAF69325-E304-41F4-8F70-8ECE653B57DC}" destId="{A19783DC-D97C-4805-85C1-5BB9D27C7A6C}" srcOrd="0" destOrd="3" presId="urn:microsoft.com/office/officeart/2005/8/layout/hList1"/>
    <dgm:cxn modelId="{B547FD66-56DB-4CF5-9BC6-23689BCF1BEA}" type="presOf" srcId="{99CF7556-2A17-4BC8-AB32-E1D567B42056}" destId="{A19783DC-D97C-4805-85C1-5BB9D27C7A6C}" srcOrd="0" destOrd="0" presId="urn:microsoft.com/office/officeart/2005/8/layout/hList1"/>
    <dgm:cxn modelId="{369D9F69-C06C-4227-ACFE-E559F9F65599}" type="presOf" srcId="{89F6A47B-0B17-4BD6-B866-6CB79467246F}" destId="{F0169413-43B9-4A03-A457-137CA3282047}" srcOrd="0" destOrd="3" presId="urn:microsoft.com/office/officeart/2005/8/layout/hList1"/>
    <dgm:cxn modelId="{0EA8A74F-B4B4-4123-A500-D1BFC4D9396B}" type="presOf" srcId="{FE7D5FDE-E29C-4476-B880-A26CBF7297DD}" destId="{F0169413-43B9-4A03-A457-137CA3282047}" srcOrd="0" destOrd="1" presId="urn:microsoft.com/office/officeart/2005/8/layout/hList1"/>
    <dgm:cxn modelId="{C97F6970-A5FF-48F0-9C2D-AFCC7390A65E}" type="presOf" srcId="{014DA1B3-5802-40E5-8CB0-A928E08A79FC}" destId="{F0169413-43B9-4A03-A457-137CA3282047}" srcOrd="0" destOrd="6" presId="urn:microsoft.com/office/officeart/2005/8/layout/hList1"/>
    <dgm:cxn modelId="{63A98C7A-75BD-429E-A257-643EF624D607}" srcId="{E7992C49-9469-44C1-A83E-09930DF9CC3B}" destId="{72937424-7168-47CC-9771-9FFB70C826F8}" srcOrd="1" destOrd="0" parTransId="{6ADA9F67-9E3D-4CBA-81B5-06ADE943BAF5}" sibTransId="{BB8B97E5-755E-44C7-82C5-5D140E4489AA}"/>
    <dgm:cxn modelId="{D33A7681-0AFE-464F-9C8B-D42A75292F0D}" srcId="{94EFFFFF-310E-47AB-92AA-06E2385F4350}" destId="{CAF69325-E304-41F4-8F70-8ECE653B57DC}" srcOrd="3" destOrd="0" parTransId="{0A755FDF-EB9D-4E84-B837-E19D15F592E4}" sibTransId="{23EBD28D-9235-4C48-9439-545569DB5AC9}"/>
    <dgm:cxn modelId="{1327E98D-5872-44CF-AEEA-564CDEECE8B6}" srcId="{72937424-7168-47CC-9771-9FFB70C826F8}" destId="{47C712B0-8F18-4C52-BD9C-C8B3BD27C221}" srcOrd="0" destOrd="0" parTransId="{A26D7341-96F8-4CDB-AC74-3563099D5984}" sibTransId="{0C0F568C-FEB7-4265-BD61-BEA6B043B2F7}"/>
    <dgm:cxn modelId="{96772098-0912-4814-B824-269E248E9D18}" srcId="{72937424-7168-47CC-9771-9FFB70C826F8}" destId="{84BCFB53-64BE-4CD1-BF09-205F53C1163A}" srcOrd="5" destOrd="0" parTransId="{E31065D9-EFCB-4234-8210-43A7A3C8300D}" sibTransId="{E22F640F-079D-4D2B-B156-5C921106E415}"/>
    <dgm:cxn modelId="{08AB099B-CEF0-474B-89BC-360844BE6C99}" srcId="{94EFFFFF-310E-47AB-92AA-06E2385F4350}" destId="{EA79D88B-D7E0-40D9-8631-44AC9A2E6ACB}" srcOrd="4" destOrd="0" parTransId="{279A788A-02EA-47A8-A071-1E61C3D9728A}" sibTransId="{376486C4-A2B5-4B21-93C6-9955C878683B}"/>
    <dgm:cxn modelId="{811BBD9F-EC6B-4585-A00E-7A76C63BDE11}" srcId="{72937424-7168-47CC-9771-9FFB70C826F8}" destId="{014DA1B3-5802-40E5-8CB0-A928E08A79FC}" srcOrd="6" destOrd="0" parTransId="{14D35D2A-D271-44A7-B208-11D8637ABB7D}" sibTransId="{847AA8EF-80A5-4718-9AB3-F853B0557CD7}"/>
    <dgm:cxn modelId="{8DCA75A1-21AA-47E4-816D-3E5F2B1FE45C}" srcId="{72937424-7168-47CC-9771-9FFB70C826F8}" destId="{89F6A47B-0B17-4BD6-B866-6CB79467246F}" srcOrd="3" destOrd="0" parTransId="{979E1316-72B0-4D52-A3A5-433C5CBA15FA}" sibTransId="{7C431F1C-58F4-4B06-B35B-2A3B0AA220D5}"/>
    <dgm:cxn modelId="{A378E7A4-C4E0-4EB4-9D3E-91B8FBB40BB4}" type="presOf" srcId="{6C918CA9-8C0E-47A5-A65B-0845CD8E12A2}" destId="{A19783DC-D97C-4805-85C1-5BB9D27C7A6C}" srcOrd="0" destOrd="2" presId="urn:microsoft.com/office/officeart/2005/8/layout/hList1"/>
    <dgm:cxn modelId="{8517D1A7-20D3-47C1-9E7A-FCACF190EE66}" srcId="{94EFFFFF-310E-47AB-92AA-06E2385F4350}" destId="{4752BB0A-0715-48B0-93F8-D4F6B8E55A25}" srcOrd="1" destOrd="0" parTransId="{1E796588-B5BD-4B6A-BFA6-08EB69EA3165}" sibTransId="{DC5FB2FC-9334-4022-AEA3-E6F2FA960DD3}"/>
    <dgm:cxn modelId="{C3958BA9-1437-4B4D-8DE1-75855A41C157}" srcId="{72937424-7168-47CC-9771-9FFB70C826F8}" destId="{FE7D5FDE-E29C-4476-B880-A26CBF7297DD}" srcOrd="1" destOrd="0" parTransId="{8CD3F310-9954-42E2-899A-6DAFA35B7190}" sibTransId="{CCD7E38D-D79D-45D0-AB07-30B9C4D78E4B}"/>
    <dgm:cxn modelId="{0E0AADE1-0AC4-4385-83D2-A67CAC348F0C}" type="presOf" srcId="{72937424-7168-47CC-9771-9FFB70C826F8}" destId="{47AF4520-28FF-424C-95D3-B85C6FB2FB1D}" srcOrd="0" destOrd="0" presId="urn:microsoft.com/office/officeart/2005/8/layout/hList1"/>
    <dgm:cxn modelId="{442A15F7-BD23-48E5-B3FB-00EA23955B1B}" srcId="{94EFFFFF-310E-47AB-92AA-06E2385F4350}" destId="{99CF7556-2A17-4BC8-AB32-E1D567B42056}" srcOrd="0" destOrd="0" parTransId="{098D194B-5E2C-4F2A-BA54-0E88AB02248C}" sibTransId="{E620DFDB-8189-4231-BF8F-6D15351BFF34}"/>
    <dgm:cxn modelId="{E9741EAE-E4C3-42F2-80DB-40A52369ED7D}" type="presParOf" srcId="{144432C9-5D54-4F84-876E-1E17B9060DE7}" destId="{A9AC5836-0DB4-4E3A-B569-A3CB5191B9A2}" srcOrd="0" destOrd="0" presId="urn:microsoft.com/office/officeart/2005/8/layout/hList1"/>
    <dgm:cxn modelId="{2B230ACF-C26C-4D2A-92AD-4045C6211665}" type="presParOf" srcId="{A9AC5836-0DB4-4E3A-B569-A3CB5191B9A2}" destId="{A923DD98-A4AF-4847-A270-572E1818FA0E}" srcOrd="0" destOrd="0" presId="urn:microsoft.com/office/officeart/2005/8/layout/hList1"/>
    <dgm:cxn modelId="{43A04090-9106-4862-B664-060E10B9238E}" type="presParOf" srcId="{A9AC5836-0DB4-4E3A-B569-A3CB5191B9A2}" destId="{A19783DC-D97C-4805-85C1-5BB9D27C7A6C}" srcOrd="1" destOrd="0" presId="urn:microsoft.com/office/officeart/2005/8/layout/hList1"/>
    <dgm:cxn modelId="{F389CA67-6799-494B-9584-0255BC0886A8}" type="presParOf" srcId="{144432C9-5D54-4F84-876E-1E17B9060DE7}" destId="{5AC8505B-52AD-481C-9D70-7E67B9511468}" srcOrd="1" destOrd="0" presId="urn:microsoft.com/office/officeart/2005/8/layout/hList1"/>
    <dgm:cxn modelId="{14E8EBB4-ABC0-465B-A4FA-823C04FF9BE1}" type="presParOf" srcId="{144432C9-5D54-4F84-876E-1E17B9060DE7}" destId="{C288CB37-8136-4177-AF14-B4E80D936FEE}" srcOrd="2" destOrd="0" presId="urn:microsoft.com/office/officeart/2005/8/layout/hList1"/>
    <dgm:cxn modelId="{C7832980-5B4A-4B08-90DE-3A4186B859A7}" type="presParOf" srcId="{C288CB37-8136-4177-AF14-B4E80D936FEE}" destId="{47AF4520-28FF-424C-95D3-B85C6FB2FB1D}" srcOrd="0" destOrd="0" presId="urn:microsoft.com/office/officeart/2005/8/layout/hList1"/>
    <dgm:cxn modelId="{8C5C5ADE-2A32-46B6-AA98-0AAC916444F5}" type="presParOf" srcId="{C288CB37-8136-4177-AF14-B4E80D936FEE}" destId="{F0169413-43B9-4A03-A457-137CA3282047}"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6987A6-451F-4FA7-9939-7084BCBFE1E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CE59DEE-D4E7-4560-AE7C-A3DBD8868D23}">
      <dgm:prSet phldrT="[Text]" custT="1"/>
      <dgm:spPr/>
      <dgm:t>
        <a:bodyPr/>
        <a:lstStyle/>
        <a:p>
          <a:r>
            <a:rPr lang="en-US" sz="2000" dirty="0"/>
            <a:t>Regression Models</a:t>
          </a:r>
        </a:p>
      </dgm:t>
    </dgm:pt>
    <dgm:pt modelId="{ABF64958-9960-457B-B4DB-1C8688C98656}" type="parTrans" cxnId="{4BD8F04D-F161-4BEB-B44C-7804C954A25F}">
      <dgm:prSet/>
      <dgm:spPr/>
      <dgm:t>
        <a:bodyPr/>
        <a:lstStyle/>
        <a:p>
          <a:endParaRPr lang="en-US"/>
        </a:p>
      </dgm:t>
    </dgm:pt>
    <dgm:pt modelId="{526CE33F-948B-4587-98E4-BF381359F4C5}" type="sibTrans" cxnId="{4BD8F04D-F161-4BEB-B44C-7804C954A25F}">
      <dgm:prSet/>
      <dgm:spPr/>
      <dgm:t>
        <a:bodyPr/>
        <a:lstStyle/>
        <a:p>
          <a:endParaRPr lang="en-US"/>
        </a:p>
      </dgm:t>
    </dgm:pt>
    <dgm:pt modelId="{9F20928F-00E2-4D13-BA82-524BAD0B49BC}">
      <dgm:prSet phldrT="[Text]" custT="1"/>
      <dgm:spPr/>
      <dgm:t>
        <a:bodyPr/>
        <a:lstStyle/>
        <a:p>
          <a:r>
            <a:rPr lang="en-US" sz="1800" dirty="0"/>
            <a:t>Linear Regression</a:t>
          </a:r>
        </a:p>
      </dgm:t>
    </dgm:pt>
    <dgm:pt modelId="{4CA02886-BDD8-4D4B-9489-2C2BBA56B7E6}" type="parTrans" cxnId="{C44D48AB-BBF8-47AA-9C27-C240658BB9F2}">
      <dgm:prSet/>
      <dgm:spPr/>
      <dgm:t>
        <a:bodyPr/>
        <a:lstStyle/>
        <a:p>
          <a:endParaRPr lang="en-US"/>
        </a:p>
      </dgm:t>
    </dgm:pt>
    <dgm:pt modelId="{1A2B56B5-96D2-4ED3-B67C-28C97BA2669E}" type="sibTrans" cxnId="{C44D48AB-BBF8-47AA-9C27-C240658BB9F2}">
      <dgm:prSet/>
      <dgm:spPr/>
      <dgm:t>
        <a:bodyPr/>
        <a:lstStyle/>
        <a:p>
          <a:endParaRPr lang="en-US"/>
        </a:p>
      </dgm:t>
    </dgm:pt>
    <dgm:pt modelId="{EC23208E-21D5-4660-9A65-C70422E72E68}">
      <dgm:prSet phldrT="[Text]" custT="1"/>
      <dgm:spPr/>
      <dgm:t>
        <a:bodyPr/>
        <a:lstStyle/>
        <a:p>
          <a:r>
            <a:rPr lang="en-US" sz="1800" dirty="0"/>
            <a:t>Lasso</a:t>
          </a:r>
        </a:p>
      </dgm:t>
    </dgm:pt>
    <dgm:pt modelId="{C4360282-3D75-42B3-8F03-514C2D88F508}" type="parTrans" cxnId="{4B5BAEBC-2495-40D9-8745-51CCA53EA6D3}">
      <dgm:prSet/>
      <dgm:spPr/>
      <dgm:t>
        <a:bodyPr/>
        <a:lstStyle/>
        <a:p>
          <a:endParaRPr lang="en-US"/>
        </a:p>
      </dgm:t>
    </dgm:pt>
    <dgm:pt modelId="{7C3AE36B-621A-4F89-A8D8-8DDC4A29E72B}" type="sibTrans" cxnId="{4B5BAEBC-2495-40D9-8745-51CCA53EA6D3}">
      <dgm:prSet/>
      <dgm:spPr/>
      <dgm:t>
        <a:bodyPr/>
        <a:lstStyle/>
        <a:p>
          <a:endParaRPr lang="en-US"/>
        </a:p>
      </dgm:t>
    </dgm:pt>
    <dgm:pt modelId="{F494F987-4715-4EFB-B8BB-3A4DDF6E4BEC}">
      <dgm:prSet phldrT="[Text]" custT="1"/>
      <dgm:spPr/>
      <dgm:t>
        <a:bodyPr/>
        <a:lstStyle/>
        <a:p>
          <a:r>
            <a:rPr lang="en-US" sz="1800" dirty="0"/>
            <a:t>Elastic Net</a:t>
          </a:r>
        </a:p>
      </dgm:t>
    </dgm:pt>
    <dgm:pt modelId="{B97DB07D-B2C1-44A7-B39E-E9C6E82D9B97}" type="parTrans" cxnId="{864C8362-1900-478A-AC75-A305EE2D1425}">
      <dgm:prSet/>
      <dgm:spPr/>
      <dgm:t>
        <a:bodyPr/>
        <a:lstStyle/>
        <a:p>
          <a:endParaRPr lang="en-US"/>
        </a:p>
      </dgm:t>
    </dgm:pt>
    <dgm:pt modelId="{87F2A26F-79CF-4C40-BDC4-A0F2F8B4A986}" type="sibTrans" cxnId="{864C8362-1900-478A-AC75-A305EE2D1425}">
      <dgm:prSet/>
      <dgm:spPr/>
      <dgm:t>
        <a:bodyPr/>
        <a:lstStyle/>
        <a:p>
          <a:endParaRPr lang="en-US"/>
        </a:p>
      </dgm:t>
    </dgm:pt>
    <dgm:pt modelId="{AB05DF24-AF34-42E6-B27C-697ED0A73BB8}">
      <dgm:prSet phldrT="[Text]" custT="1"/>
      <dgm:spPr/>
      <dgm:t>
        <a:bodyPr/>
        <a:lstStyle/>
        <a:p>
          <a:r>
            <a:rPr lang="en-US" sz="2000" dirty="0"/>
            <a:t>Non-Regression Models</a:t>
          </a:r>
        </a:p>
      </dgm:t>
    </dgm:pt>
    <dgm:pt modelId="{2B68F236-7B2C-4050-B339-193D4FB2A841}" type="parTrans" cxnId="{36D571D4-71E5-42AD-B0EC-86034B296AED}">
      <dgm:prSet/>
      <dgm:spPr/>
      <dgm:t>
        <a:bodyPr/>
        <a:lstStyle/>
        <a:p>
          <a:endParaRPr lang="en-US"/>
        </a:p>
      </dgm:t>
    </dgm:pt>
    <dgm:pt modelId="{6974F718-FDF3-489C-A250-4AC256400200}" type="sibTrans" cxnId="{36D571D4-71E5-42AD-B0EC-86034B296AED}">
      <dgm:prSet/>
      <dgm:spPr/>
      <dgm:t>
        <a:bodyPr/>
        <a:lstStyle/>
        <a:p>
          <a:endParaRPr lang="en-US"/>
        </a:p>
      </dgm:t>
    </dgm:pt>
    <dgm:pt modelId="{88551DD8-2E05-416B-9800-98F7CBF23F27}">
      <dgm:prSet phldrT="[Text]" custT="1"/>
      <dgm:spPr/>
      <dgm:t>
        <a:bodyPr/>
        <a:lstStyle/>
        <a:p>
          <a:r>
            <a:rPr lang="en-US" sz="1800" dirty="0"/>
            <a:t>PLS Regression</a:t>
          </a:r>
        </a:p>
        <a:p>
          <a:endParaRPr lang="en-US" sz="1800" dirty="0"/>
        </a:p>
      </dgm:t>
    </dgm:pt>
    <dgm:pt modelId="{876B8685-3C10-4383-89AE-A06FDACDB9C8}" type="parTrans" cxnId="{5CD73987-ED83-44EE-B671-E4E0F496DDA1}">
      <dgm:prSet/>
      <dgm:spPr/>
      <dgm:t>
        <a:bodyPr/>
        <a:lstStyle/>
        <a:p>
          <a:endParaRPr lang="en-US"/>
        </a:p>
      </dgm:t>
    </dgm:pt>
    <dgm:pt modelId="{EE61EE36-1482-4669-8A9E-BEB431C39684}" type="sibTrans" cxnId="{5CD73987-ED83-44EE-B671-E4E0F496DDA1}">
      <dgm:prSet/>
      <dgm:spPr/>
      <dgm:t>
        <a:bodyPr/>
        <a:lstStyle/>
        <a:p>
          <a:endParaRPr lang="en-US"/>
        </a:p>
      </dgm:t>
    </dgm:pt>
    <dgm:pt modelId="{84D5C46D-2595-451C-849A-BBD9F673E48D}">
      <dgm:prSet phldrT="[Text]" custT="1"/>
      <dgm:spPr/>
      <dgm:t>
        <a:bodyPr/>
        <a:lstStyle/>
        <a:p>
          <a:r>
            <a:rPr lang="en-US" sz="1800" dirty="0"/>
            <a:t>Ridge</a:t>
          </a:r>
        </a:p>
      </dgm:t>
    </dgm:pt>
    <dgm:pt modelId="{FAC5A96D-E7CC-4E29-9BEA-5EC52DF229E2}" type="parTrans" cxnId="{679D7C97-0579-4702-934C-EED46AD54EBE}">
      <dgm:prSet/>
      <dgm:spPr/>
      <dgm:t>
        <a:bodyPr/>
        <a:lstStyle/>
        <a:p>
          <a:endParaRPr lang="en-US"/>
        </a:p>
      </dgm:t>
    </dgm:pt>
    <dgm:pt modelId="{E54F504B-C64E-4440-9A72-1B699E671034}" type="sibTrans" cxnId="{679D7C97-0579-4702-934C-EED46AD54EBE}">
      <dgm:prSet/>
      <dgm:spPr/>
      <dgm:t>
        <a:bodyPr/>
        <a:lstStyle/>
        <a:p>
          <a:endParaRPr lang="en-US"/>
        </a:p>
      </dgm:t>
    </dgm:pt>
    <dgm:pt modelId="{3252B624-FAC1-4C8C-90AB-FA514E5C6B26}">
      <dgm:prSet phldrT="[Text]" custT="1"/>
      <dgm:spPr/>
      <dgm:t>
        <a:bodyPr/>
        <a:lstStyle/>
        <a:p>
          <a:r>
            <a:rPr lang="en-US" sz="1800" dirty="0"/>
            <a:t>Random Forests</a:t>
          </a:r>
        </a:p>
      </dgm:t>
    </dgm:pt>
    <dgm:pt modelId="{C272E3B9-D38A-4DF3-ABBF-A58F8001701C}" type="parTrans" cxnId="{B66427CE-2876-49DE-9024-520F8FD5F2B1}">
      <dgm:prSet/>
      <dgm:spPr/>
      <dgm:t>
        <a:bodyPr/>
        <a:lstStyle/>
        <a:p>
          <a:endParaRPr lang="en-US"/>
        </a:p>
      </dgm:t>
    </dgm:pt>
    <dgm:pt modelId="{494F7F4D-3954-4F4B-923B-0059C1A2658D}" type="sibTrans" cxnId="{B66427CE-2876-49DE-9024-520F8FD5F2B1}">
      <dgm:prSet/>
      <dgm:spPr/>
      <dgm:t>
        <a:bodyPr/>
        <a:lstStyle/>
        <a:p>
          <a:endParaRPr lang="en-US"/>
        </a:p>
      </dgm:t>
    </dgm:pt>
    <dgm:pt modelId="{7E397D6E-145A-458F-84CD-C6BC8E4E8F5C}" type="pres">
      <dgm:prSet presAssocID="{726987A6-451F-4FA7-9939-7084BCBFE1ED}" presName="vert0" presStyleCnt="0">
        <dgm:presLayoutVars>
          <dgm:dir/>
          <dgm:animOne val="branch"/>
          <dgm:animLvl val="lvl"/>
        </dgm:presLayoutVars>
      </dgm:prSet>
      <dgm:spPr/>
    </dgm:pt>
    <dgm:pt modelId="{841357BF-2B9E-45EE-B8CD-AA237D05183D}" type="pres">
      <dgm:prSet presAssocID="{9CE59DEE-D4E7-4560-AE7C-A3DBD8868D23}" presName="thickLine" presStyleLbl="alignNode1" presStyleIdx="0" presStyleCnt="2"/>
      <dgm:spPr/>
    </dgm:pt>
    <dgm:pt modelId="{AF675E6E-8578-4D44-9A37-C0D093452087}" type="pres">
      <dgm:prSet presAssocID="{9CE59DEE-D4E7-4560-AE7C-A3DBD8868D23}" presName="horz1" presStyleCnt="0"/>
      <dgm:spPr/>
    </dgm:pt>
    <dgm:pt modelId="{84D8E5A4-E153-465B-A6E6-D51FCB910D33}" type="pres">
      <dgm:prSet presAssocID="{9CE59DEE-D4E7-4560-AE7C-A3DBD8868D23}" presName="tx1" presStyleLbl="revTx" presStyleIdx="0" presStyleCnt="8" custScaleX="392754"/>
      <dgm:spPr/>
    </dgm:pt>
    <dgm:pt modelId="{381412CC-C404-46DE-95EB-08985CB4C441}" type="pres">
      <dgm:prSet presAssocID="{9CE59DEE-D4E7-4560-AE7C-A3DBD8868D23}" presName="vert1" presStyleCnt="0"/>
      <dgm:spPr/>
    </dgm:pt>
    <dgm:pt modelId="{85120220-A84F-4D3F-81AA-8414671A9ECB}" type="pres">
      <dgm:prSet presAssocID="{9F20928F-00E2-4D13-BA82-524BAD0B49BC}" presName="vertSpace2a" presStyleCnt="0"/>
      <dgm:spPr/>
    </dgm:pt>
    <dgm:pt modelId="{98A3035B-6EF7-45B8-BAC0-761A97613537}" type="pres">
      <dgm:prSet presAssocID="{9F20928F-00E2-4D13-BA82-524BAD0B49BC}" presName="horz2" presStyleCnt="0"/>
      <dgm:spPr/>
    </dgm:pt>
    <dgm:pt modelId="{323664BC-81FC-488A-BCAA-D6BB0F6F63CC}" type="pres">
      <dgm:prSet presAssocID="{9F20928F-00E2-4D13-BA82-524BAD0B49BC}" presName="horzSpace2" presStyleCnt="0"/>
      <dgm:spPr/>
    </dgm:pt>
    <dgm:pt modelId="{B7A7C6BA-B6EC-493F-A478-F6896DAD9441}" type="pres">
      <dgm:prSet presAssocID="{9F20928F-00E2-4D13-BA82-524BAD0B49BC}" presName="tx2" presStyleLbl="revTx" presStyleIdx="1" presStyleCnt="8"/>
      <dgm:spPr/>
    </dgm:pt>
    <dgm:pt modelId="{8FB36778-F156-47F8-ABC5-56BCBC008E55}" type="pres">
      <dgm:prSet presAssocID="{9F20928F-00E2-4D13-BA82-524BAD0B49BC}" presName="vert2" presStyleCnt="0"/>
      <dgm:spPr/>
    </dgm:pt>
    <dgm:pt modelId="{6BB1866F-793D-4E5E-9BBC-D5648C237850}" type="pres">
      <dgm:prSet presAssocID="{9F20928F-00E2-4D13-BA82-524BAD0B49BC}" presName="thinLine2b" presStyleLbl="callout" presStyleIdx="0" presStyleCnt="6"/>
      <dgm:spPr/>
    </dgm:pt>
    <dgm:pt modelId="{F77E4B72-7553-4FC0-8951-CB2B42227AC9}" type="pres">
      <dgm:prSet presAssocID="{9F20928F-00E2-4D13-BA82-524BAD0B49BC}" presName="vertSpace2b" presStyleCnt="0"/>
      <dgm:spPr/>
    </dgm:pt>
    <dgm:pt modelId="{53BBB611-57B7-458A-B2C0-1AF69B2E7EC3}" type="pres">
      <dgm:prSet presAssocID="{EC23208E-21D5-4660-9A65-C70422E72E68}" presName="horz2" presStyleCnt="0"/>
      <dgm:spPr/>
    </dgm:pt>
    <dgm:pt modelId="{464ACA74-B66A-48C7-8073-AB50F9A0A983}" type="pres">
      <dgm:prSet presAssocID="{EC23208E-21D5-4660-9A65-C70422E72E68}" presName="horzSpace2" presStyleCnt="0"/>
      <dgm:spPr/>
    </dgm:pt>
    <dgm:pt modelId="{B8B7228C-C12E-46D5-B679-4F3AA0DAB8E8}" type="pres">
      <dgm:prSet presAssocID="{EC23208E-21D5-4660-9A65-C70422E72E68}" presName="tx2" presStyleLbl="revTx" presStyleIdx="2" presStyleCnt="8"/>
      <dgm:spPr/>
    </dgm:pt>
    <dgm:pt modelId="{EFD06F9C-DF80-4FAA-942D-C987BFC5D0DE}" type="pres">
      <dgm:prSet presAssocID="{EC23208E-21D5-4660-9A65-C70422E72E68}" presName="vert2" presStyleCnt="0"/>
      <dgm:spPr/>
    </dgm:pt>
    <dgm:pt modelId="{35240765-A16E-4EF8-BB77-E424DAAA0240}" type="pres">
      <dgm:prSet presAssocID="{EC23208E-21D5-4660-9A65-C70422E72E68}" presName="thinLine2b" presStyleLbl="callout" presStyleIdx="1" presStyleCnt="6"/>
      <dgm:spPr/>
    </dgm:pt>
    <dgm:pt modelId="{1822749D-2AC2-41F2-B136-FD7D24BDF49E}" type="pres">
      <dgm:prSet presAssocID="{EC23208E-21D5-4660-9A65-C70422E72E68}" presName="vertSpace2b" presStyleCnt="0"/>
      <dgm:spPr/>
    </dgm:pt>
    <dgm:pt modelId="{63A6A640-8C3F-4356-9AFD-609C09B0CAE4}" type="pres">
      <dgm:prSet presAssocID="{84D5C46D-2595-451C-849A-BBD9F673E48D}" presName="horz2" presStyleCnt="0"/>
      <dgm:spPr/>
    </dgm:pt>
    <dgm:pt modelId="{2869EE7B-3FF8-4EAA-BCBD-7B71B06E1E15}" type="pres">
      <dgm:prSet presAssocID="{84D5C46D-2595-451C-849A-BBD9F673E48D}" presName="horzSpace2" presStyleCnt="0"/>
      <dgm:spPr/>
    </dgm:pt>
    <dgm:pt modelId="{2B573904-C14D-4920-ACA7-EE7BFE9F204D}" type="pres">
      <dgm:prSet presAssocID="{84D5C46D-2595-451C-849A-BBD9F673E48D}" presName="tx2" presStyleLbl="revTx" presStyleIdx="3" presStyleCnt="8"/>
      <dgm:spPr/>
    </dgm:pt>
    <dgm:pt modelId="{B40F9225-1A16-4537-82F3-7F90ADDEA28E}" type="pres">
      <dgm:prSet presAssocID="{84D5C46D-2595-451C-849A-BBD9F673E48D}" presName="vert2" presStyleCnt="0"/>
      <dgm:spPr/>
    </dgm:pt>
    <dgm:pt modelId="{85021192-8082-4704-BF8F-EC92733CB4EE}" type="pres">
      <dgm:prSet presAssocID="{84D5C46D-2595-451C-849A-BBD9F673E48D}" presName="thinLine2b" presStyleLbl="callout" presStyleIdx="2" presStyleCnt="6"/>
      <dgm:spPr/>
    </dgm:pt>
    <dgm:pt modelId="{20DADA56-7954-4BA7-8EF4-BA7150964815}" type="pres">
      <dgm:prSet presAssocID="{84D5C46D-2595-451C-849A-BBD9F673E48D}" presName="vertSpace2b" presStyleCnt="0"/>
      <dgm:spPr/>
    </dgm:pt>
    <dgm:pt modelId="{62BBDC74-C388-4C46-9DD7-93968ECDC3B7}" type="pres">
      <dgm:prSet presAssocID="{F494F987-4715-4EFB-B8BB-3A4DDF6E4BEC}" presName="horz2" presStyleCnt="0"/>
      <dgm:spPr/>
    </dgm:pt>
    <dgm:pt modelId="{5AD4FB69-7877-4DBA-9B9C-DBA6BECB7BF6}" type="pres">
      <dgm:prSet presAssocID="{F494F987-4715-4EFB-B8BB-3A4DDF6E4BEC}" presName="horzSpace2" presStyleCnt="0"/>
      <dgm:spPr/>
    </dgm:pt>
    <dgm:pt modelId="{C5EB9582-E9F1-4B75-B73F-C7435B9E53FD}" type="pres">
      <dgm:prSet presAssocID="{F494F987-4715-4EFB-B8BB-3A4DDF6E4BEC}" presName="tx2" presStyleLbl="revTx" presStyleIdx="4" presStyleCnt="8"/>
      <dgm:spPr/>
    </dgm:pt>
    <dgm:pt modelId="{4A8D9D03-E4E8-455F-8B29-C278864EFD87}" type="pres">
      <dgm:prSet presAssocID="{F494F987-4715-4EFB-B8BB-3A4DDF6E4BEC}" presName="vert2" presStyleCnt="0"/>
      <dgm:spPr/>
    </dgm:pt>
    <dgm:pt modelId="{08733ED6-6C46-4184-AAD2-37626D816C0F}" type="pres">
      <dgm:prSet presAssocID="{F494F987-4715-4EFB-B8BB-3A4DDF6E4BEC}" presName="thinLine2b" presStyleLbl="callout" presStyleIdx="3" presStyleCnt="6"/>
      <dgm:spPr/>
    </dgm:pt>
    <dgm:pt modelId="{E95AD1F8-D811-48E1-A908-2AEC1513BD4F}" type="pres">
      <dgm:prSet presAssocID="{F494F987-4715-4EFB-B8BB-3A4DDF6E4BEC}" presName="vertSpace2b" presStyleCnt="0"/>
      <dgm:spPr/>
    </dgm:pt>
    <dgm:pt modelId="{9B605DA3-2EDA-4BA4-9726-7A49214AE740}" type="pres">
      <dgm:prSet presAssocID="{88551DD8-2E05-416B-9800-98F7CBF23F27}" presName="horz2" presStyleCnt="0"/>
      <dgm:spPr/>
    </dgm:pt>
    <dgm:pt modelId="{7797BEF0-0813-4819-A336-2D67F78E2F3C}" type="pres">
      <dgm:prSet presAssocID="{88551DD8-2E05-416B-9800-98F7CBF23F27}" presName="horzSpace2" presStyleCnt="0"/>
      <dgm:spPr/>
    </dgm:pt>
    <dgm:pt modelId="{0F88A95C-C1DD-4242-B387-67BF2E94FC0C}" type="pres">
      <dgm:prSet presAssocID="{88551DD8-2E05-416B-9800-98F7CBF23F27}" presName="tx2" presStyleLbl="revTx" presStyleIdx="5" presStyleCnt="8"/>
      <dgm:spPr/>
    </dgm:pt>
    <dgm:pt modelId="{3993053E-C579-463C-8384-AEF6E4DAC0A5}" type="pres">
      <dgm:prSet presAssocID="{88551DD8-2E05-416B-9800-98F7CBF23F27}" presName="vert2" presStyleCnt="0"/>
      <dgm:spPr/>
    </dgm:pt>
    <dgm:pt modelId="{2EAFFAC2-9D3E-4588-AF59-10D3B179EE50}" type="pres">
      <dgm:prSet presAssocID="{88551DD8-2E05-416B-9800-98F7CBF23F27}" presName="thinLine2b" presStyleLbl="callout" presStyleIdx="4" presStyleCnt="6"/>
      <dgm:spPr/>
    </dgm:pt>
    <dgm:pt modelId="{C0D28177-8297-484F-84F9-629014125C6B}" type="pres">
      <dgm:prSet presAssocID="{88551DD8-2E05-416B-9800-98F7CBF23F27}" presName="vertSpace2b" presStyleCnt="0"/>
      <dgm:spPr/>
    </dgm:pt>
    <dgm:pt modelId="{6F452C11-BE32-4B94-8479-7CBDBC1F2431}" type="pres">
      <dgm:prSet presAssocID="{AB05DF24-AF34-42E6-B27C-697ED0A73BB8}" presName="thickLine" presStyleLbl="alignNode1" presStyleIdx="1" presStyleCnt="2" custLinFactNeighborX="-17" custLinFactNeighborY="15263"/>
      <dgm:spPr/>
    </dgm:pt>
    <dgm:pt modelId="{354AB19E-B2CD-4190-876C-70B5286364DA}" type="pres">
      <dgm:prSet presAssocID="{AB05DF24-AF34-42E6-B27C-697ED0A73BB8}" presName="horz1" presStyleCnt="0"/>
      <dgm:spPr/>
    </dgm:pt>
    <dgm:pt modelId="{BD470D9C-D743-4097-9042-4292A52FD84E}" type="pres">
      <dgm:prSet presAssocID="{AB05DF24-AF34-42E6-B27C-697ED0A73BB8}" presName="tx1" presStyleLbl="revTx" presStyleIdx="6" presStyleCnt="8" custScaleX="392754" custScaleY="44831" custLinFactNeighborX="-11797" custLinFactNeighborY="22403"/>
      <dgm:spPr/>
    </dgm:pt>
    <dgm:pt modelId="{C133D1E1-303E-4FD8-A8FF-5EC467F19D5E}" type="pres">
      <dgm:prSet presAssocID="{AB05DF24-AF34-42E6-B27C-697ED0A73BB8}" presName="vert1" presStyleCnt="0"/>
      <dgm:spPr/>
    </dgm:pt>
    <dgm:pt modelId="{3F3099AD-FE8C-45FA-90ED-B663D473F9FD}" type="pres">
      <dgm:prSet presAssocID="{3252B624-FAC1-4C8C-90AB-FA514E5C6B26}" presName="vertSpace2a" presStyleCnt="0"/>
      <dgm:spPr/>
    </dgm:pt>
    <dgm:pt modelId="{6D0F7DF1-AC0A-4C22-8F6C-BF093B6645C9}" type="pres">
      <dgm:prSet presAssocID="{3252B624-FAC1-4C8C-90AB-FA514E5C6B26}" presName="horz2" presStyleCnt="0"/>
      <dgm:spPr/>
    </dgm:pt>
    <dgm:pt modelId="{DF75D9E0-326F-460F-A07D-6F0D7C02E753}" type="pres">
      <dgm:prSet presAssocID="{3252B624-FAC1-4C8C-90AB-FA514E5C6B26}" presName="horzSpace2" presStyleCnt="0"/>
      <dgm:spPr/>
    </dgm:pt>
    <dgm:pt modelId="{88BEB5CA-1F69-43A4-B7CE-86CF9916C4B8}" type="pres">
      <dgm:prSet presAssocID="{3252B624-FAC1-4C8C-90AB-FA514E5C6B26}" presName="tx2" presStyleLbl="revTx" presStyleIdx="7" presStyleCnt="8" custScaleY="43753" custLinFactNeighborX="1489" custLinFactNeighborY="19877"/>
      <dgm:spPr/>
    </dgm:pt>
    <dgm:pt modelId="{2F5B97AA-6B40-4B33-B97B-2E4E9FAC83A0}" type="pres">
      <dgm:prSet presAssocID="{3252B624-FAC1-4C8C-90AB-FA514E5C6B26}" presName="vert2" presStyleCnt="0"/>
      <dgm:spPr/>
    </dgm:pt>
    <dgm:pt modelId="{A528C3AE-8135-4D8D-AE47-606DC60F1D54}" type="pres">
      <dgm:prSet presAssocID="{3252B624-FAC1-4C8C-90AB-FA514E5C6B26}" presName="thinLine2b" presStyleLbl="callout" presStyleIdx="5" presStyleCnt="6" custLinFactY="-200000" custLinFactNeighborX="1070" custLinFactNeighborY="-276320"/>
      <dgm:spPr/>
    </dgm:pt>
    <dgm:pt modelId="{C260BB29-15C9-43EA-BF8D-ACDB15C76986}" type="pres">
      <dgm:prSet presAssocID="{3252B624-FAC1-4C8C-90AB-FA514E5C6B26}" presName="vertSpace2b" presStyleCnt="0"/>
      <dgm:spPr/>
    </dgm:pt>
  </dgm:ptLst>
  <dgm:cxnLst>
    <dgm:cxn modelId="{CFB9240B-BB9D-470B-AEE6-71F432609580}" type="presOf" srcId="{AB05DF24-AF34-42E6-B27C-697ED0A73BB8}" destId="{BD470D9C-D743-4097-9042-4292A52FD84E}" srcOrd="0" destOrd="0" presId="urn:microsoft.com/office/officeart/2008/layout/LinedList"/>
    <dgm:cxn modelId="{D4C7ED0D-A9F7-4D66-A458-4DB77EA523D7}" type="presOf" srcId="{F494F987-4715-4EFB-B8BB-3A4DDF6E4BEC}" destId="{C5EB9582-E9F1-4B75-B73F-C7435B9E53FD}" srcOrd="0" destOrd="0" presId="urn:microsoft.com/office/officeart/2008/layout/LinedList"/>
    <dgm:cxn modelId="{BCE4D222-534E-4682-91DE-A956183C03A2}" type="presOf" srcId="{84D5C46D-2595-451C-849A-BBD9F673E48D}" destId="{2B573904-C14D-4920-ACA7-EE7BFE9F204D}" srcOrd="0" destOrd="0" presId="urn:microsoft.com/office/officeart/2008/layout/LinedList"/>
    <dgm:cxn modelId="{864C8362-1900-478A-AC75-A305EE2D1425}" srcId="{9CE59DEE-D4E7-4560-AE7C-A3DBD8868D23}" destId="{F494F987-4715-4EFB-B8BB-3A4DDF6E4BEC}" srcOrd="3" destOrd="0" parTransId="{B97DB07D-B2C1-44A7-B39E-E9C6E82D9B97}" sibTransId="{87F2A26F-79CF-4C40-BDC4-A0F2F8B4A986}"/>
    <dgm:cxn modelId="{4BD8F04D-F161-4BEB-B44C-7804C954A25F}" srcId="{726987A6-451F-4FA7-9939-7084BCBFE1ED}" destId="{9CE59DEE-D4E7-4560-AE7C-A3DBD8868D23}" srcOrd="0" destOrd="0" parTransId="{ABF64958-9960-457B-B4DB-1C8688C98656}" sibTransId="{526CE33F-948B-4587-98E4-BF381359F4C5}"/>
    <dgm:cxn modelId="{126C914E-59B0-4814-B9BE-E8A7E964091A}" type="presOf" srcId="{726987A6-451F-4FA7-9939-7084BCBFE1ED}" destId="{7E397D6E-145A-458F-84CD-C6BC8E4E8F5C}" srcOrd="0" destOrd="0" presId="urn:microsoft.com/office/officeart/2008/layout/LinedList"/>
    <dgm:cxn modelId="{3F0A8182-0416-4DCA-9450-3A1C52479AC4}" type="presOf" srcId="{88551DD8-2E05-416B-9800-98F7CBF23F27}" destId="{0F88A95C-C1DD-4242-B387-67BF2E94FC0C}" srcOrd="0" destOrd="0" presId="urn:microsoft.com/office/officeart/2008/layout/LinedList"/>
    <dgm:cxn modelId="{5CD73987-ED83-44EE-B671-E4E0F496DDA1}" srcId="{9CE59DEE-D4E7-4560-AE7C-A3DBD8868D23}" destId="{88551DD8-2E05-416B-9800-98F7CBF23F27}" srcOrd="4" destOrd="0" parTransId="{876B8685-3C10-4383-89AE-A06FDACDB9C8}" sibTransId="{EE61EE36-1482-4669-8A9E-BEB431C39684}"/>
    <dgm:cxn modelId="{679D7C97-0579-4702-934C-EED46AD54EBE}" srcId="{9CE59DEE-D4E7-4560-AE7C-A3DBD8868D23}" destId="{84D5C46D-2595-451C-849A-BBD9F673E48D}" srcOrd="2" destOrd="0" parTransId="{FAC5A96D-E7CC-4E29-9BEA-5EC52DF229E2}" sibTransId="{E54F504B-C64E-4440-9A72-1B699E671034}"/>
    <dgm:cxn modelId="{C44D48AB-BBF8-47AA-9C27-C240658BB9F2}" srcId="{9CE59DEE-D4E7-4560-AE7C-A3DBD8868D23}" destId="{9F20928F-00E2-4D13-BA82-524BAD0B49BC}" srcOrd="0" destOrd="0" parTransId="{4CA02886-BDD8-4D4B-9489-2C2BBA56B7E6}" sibTransId="{1A2B56B5-96D2-4ED3-B67C-28C97BA2669E}"/>
    <dgm:cxn modelId="{F08DD9AE-849B-4027-974F-F2F5FAD14274}" type="presOf" srcId="{9F20928F-00E2-4D13-BA82-524BAD0B49BC}" destId="{B7A7C6BA-B6EC-493F-A478-F6896DAD9441}" srcOrd="0" destOrd="0" presId="urn:microsoft.com/office/officeart/2008/layout/LinedList"/>
    <dgm:cxn modelId="{4B5BAEBC-2495-40D9-8745-51CCA53EA6D3}" srcId="{9CE59DEE-D4E7-4560-AE7C-A3DBD8868D23}" destId="{EC23208E-21D5-4660-9A65-C70422E72E68}" srcOrd="1" destOrd="0" parTransId="{C4360282-3D75-42B3-8F03-514C2D88F508}" sibTransId="{7C3AE36B-621A-4F89-A8D8-8DDC4A29E72B}"/>
    <dgm:cxn modelId="{2A7645C7-2C74-4010-9BAE-DF498BA3E459}" type="presOf" srcId="{9CE59DEE-D4E7-4560-AE7C-A3DBD8868D23}" destId="{84D8E5A4-E153-465B-A6E6-D51FCB910D33}" srcOrd="0" destOrd="0" presId="urn:microsoft.com/office/officeart/2008/layout/LinedList"/>
    <dgm:cxn modelId="{B66427CE-2876-49DE-9024-520F8FD5F2B1}" srcId="{AB05DF24-AF34-42E6-B27C-697ED0A73BB8}" destId="{3252B624-FAC1-4C8C-90AB-FA514E5C6B26}" srcOrd="0" destOrd="0" parTransId="{C272E3B9-D38A-4DF3-ABBF-A58F8001701C}" sibTransId="{494F7F4D-3954-4F4B-923B-0059C1A2658D}"/>
    <dgm:cxn modelId="{07A680CE-2643-445E-A13E-641084C5BCBC}" type="presOf" srcId="{EC23208E-21D5-4660-9A65-C70422E72E68}" destId="{B8B7228C-C12E-46D5-B679-4F3AA0DAB8E8}" srcOrd="0" destOrd="0" presId="urn:microsoft.com/office/officeart/2008/layout/LinedList"/>
    <dgm:cxn modelId="{36D571D4-71E5-42AD-B0EC-86034B296AED}" srcId="{726987A6-451F-4FA7-9939-7084BCBFE1ED}" destId="{AB05DF24-AF34-42E6-B27C-697ED0A73BB8}" srcOrd="1" destOrd="0" parTransId="{2B68F236-7B2C-4050-B339-193D4FB2A841}" sibTransId="{6974F718-FDF3-489C-A250-4AC256400200}"/>
    <dgm:cxn modelId="{18A4C9D6-FBAA-4FCB-B857-DA846E2E21F6}" type="presOf" srcId="{3252B624-FAC1-4C8C-90AB-FA514E5C6B26}" destId="{88BEB5CA-1F69-43A4-B7CE-86CF9916C4B8}" srcOrd="0" destOrd="0" presId="urn:microsoft.com/office/officeart/2008/layout/LinedList"/>
    <dgm:cxn modelId="{8E25D81E-0C11-4196-B1B6-3E351D8675BD}" type="presParOf" srcId="{7E397D6E-145A-458F-84CD-C6BC8E4E8F5C}" destId="{841357BF-2B9E-45EE-B8CD-AA237D05183D}" srcOrd="0" destOrd="0" presId="urn:microsoft.com/office/officeart/2008/layout/LinedList"/>
    <dgm:cxn modelId="{FB1DC402-9FFD-4261-B1BE-11F4DE64ACF9}" type="presParOf" srcId="{7E397D6E-145A-458F-84CD-C6BC8E4E8F5C}" destId="{AF675E6E-8578-4D44-9A37-C0D093452087}" srcOrd="1" destOrd="0" presId="urn:microsoft.com/office/officeart/2008/layout/LinedList"/>
    <dgm:cxn modelId="{09FCAEAF-EAAF-45B6-B50F-C79D8ED811D9}" type="presParOf" srcId="{AF675E6E-8578-4D44-9A37-C0D093452087}" destId="{84D8E5A4-E153-465B-A6E6-D51FCB910D33}" srcOrd="0" destOrd="0" presId="urn:microsoft.com/office/officeart/2008/layout/LinedList"/>
    <dgm:cxn modelId="{A2922565-B10D-4629-ADD4-CBDFDF1BEB6A}" type="presParOf" srcId="{AF675E6E-8578-4D44-9A37-C0D093452087}" destId="{381412CC-C404-46DE-95EB-08985CB4C441}" srcOrd="1" destOrd="0" presId="urn:microsoft.com/office/officeart/2008/layout/LinedList"/>
    <dgm:cxn modelId="{069960FB-1D4D-40AF-9615-27F0EE78DFC4}" type="presParOf" srcId="{381412CC-C404-46DE-95EB-08985CB4C441}" destId="{85120220-A84F-4D3F-81AA-8414671A9ECB}" srcOrd="0" destOrd="0" presId="urn:microsoft.com/office/officeart/2008/layout/LinedList"/>
    <dgm:cxn modelId="{3C1EB1A9-692F-4BAD-9B1A-9C3D10492914}" type="presParOf" srcId="{381412CC-C404-46DE-95EB-08985CB4C441}" destId="{98A3035B-6EF7-45B8-BAC0-761A97613537}" srcOrd="1" destOrd="0" presId="urn:microsoft.com/office/officeart/2008/layout/LinedList"/>
    <dgm:cxn modelId="{EB9A3DF1-CB3A-41A0-AD19-A9E02E7C6D88}" type="presParOf" srcId="{98A3035B-6EF7-45B8-BAC0-761A97613537}" destId="{323664BC-81FC-488A-BCAA-D6BB0F6F63CC}" srcOrd="0" destOrd="0" presId="urn:microsoft.com/office/officeart/2008/layout/LinedList"/>
    <dgm:cxn modelId="{2870507E-CB85-4C19-AABC-D58D0E593A8C}" type="presParOf" srcId="{98A3035B-6EF7-45B8-BAC0-761A97613537}" destId="{B7A7C6BA-B6EC-493F-A478-F6896DAD9441}" srcOrd="1" destOrd="0" presId="urn:microsoft.com/office/officeart/2008/layout/LinedList"/>
    <dgm:cxn modelId="{56876015-82F0-4A8E-99FA-1D504825F77B}" type="presParOf" srcId="{98A3035B-6EF7-45B8-BAC0-761A97613537}" destId="{8FB36778-F156-47F8-ABC5-56BCBC008E55}" srcOrd="2" destOrd="0" presId="urn:microsoft.com/office/officeart/2008/layout/LinedList"/>
    <dgm:cxn modelId="{33670EB0-D261-4DAC-9E34-DD4209E26027}" type="presParOf" srcId="{381412CC-C404-46DE-95EB-08985CB4C441}" destId="{6BB1866F-793D-4E5E-9BBC-D5648C237850}" srcOrd="2" destOrd="0" presId="urn:microsoft.com/office/officeart/2008/layout/LinedList"/>
    <dgm:cxn modelId="{417F53A7-B058-4FAC-8083-433AE03B0B57}" type="presParOf" srcId="{381412CC-C404-46DE-95EB-08985CB4C441}" destId="{F77E4B72-7553-4FC0-8951-CB2B42227AC9}" srcOrd="3" destOrd="0" presId="urn:microsoft.com/office/officeart/2008/layout/LinedList"/>
    <dgm:cxn modelId="{089DC503-3199-4BA4-88DC-773E61026FFF}" type="presParOf" srcId="{381412CC-C404-46DE-95EB-08985CB4C441}" destId="{53BBB611-57B7-458A-B2C0-1AF69B2E7EC3}" srcOrd="4" destOrd="0" presId="urn:microsoft.com/office/officeart/2008/layout/LinedList"/>
    <dgm:cxn modelId="{00195808-FD79-4C88-B151-F091A625FA79}" type="presParOf" srcId="{53BBB611-57B7-458A-B2C0-1AF69B2E7EC3}" destId="{464ACA74-B66A-48C7-8073-AB50F9A0A983}" srcOrd="0" destOrd="0" presId="urn:microsoft.com/office/officeart/2008/layout/LinedList"/>
    <dgm:cxn modelId="{7CDDE382-A194-46E6-8E70-34D25E651099}" type="presParOf" srcId="{53BBB611-57B7-458A-B2C0-1AF69B2E7EC3}" destId="{B8B7228C-C12E-46D5-B679-4F3AA0DAB8E8}" srcOrd="1" destOrd="0" presId="urn:microsoft.com/office/officeart/2008/layout/LinedList"/>
    <dgm:cxn modelId="{C6E7678F-783D-4EC3-A6B6-8C7DF6537653}" type="presParOf" srcId="{53BBB611-57B7-458A-B2C0-1AF69B2E7EC3}" destId="{EFD06F9C-DF80-4FAA-942D-C987BFC5D0DE}" srcOrd="2" destOrd="0" presId="urn:microsoft.com/office/officeart/2008/layout/LinedList"/>
    <dgm:cxn modelId="{AFB4C1DA-B566-42A1-882A-32A9F53E5A4D}" type="presParOf" srcId="{381412CC-C404-46DE-95EB-08985CB4C441}" destId="{35240765-A16E-4EF8-BB77-E424DAAA0240}" srcOrd="5" destOrd="0" presId="urn:microsoft.com/office/officeart/2008/layout/LinedList"/>
    <dgm:cxn modelId="{891420F1-5521-4997-9895-206020F8796B}" type="presParOf" srcId="{381412CC-C404-46DE-95EB-08985CB4C441}" destId="{1822749D-2AC2-41F2-B136-FD7D24BDF49E}" srcOrd="6" destOrd="0" presId="urn:microsoft.com/office/officeart/2008/layout/LinedList"/>
    <dgm:cxn modelId="{1C1D2D1C-58F9-4239-800F-35313F4225A8}" type="presParOf" srcId="{381412CC-C404-46DE-95EB-08985CB4C441}" destId="{63A6A640-8C3F-4356-9AFD-609C09B0CAE4}" srcOrd="7" destOrd="0" presId="urn:microsoft.com/office/officeart/2008/layout/LinedList"/>
    <dgm:cxn modelId="{D7E581D7-0FF9-4EC4-89B3-E2942187B1D3}" type="presParOf" srcId="{63A6A640-8C3F-4356-9AFD-609C09B0CAE4}" destId="{2869EE7B-3FF8-4EAA-BCBD-7B71B06E1E15}" srcOrd="0" destOrd="0" presId="urn:microsoft.com/office/officeart/2008/layout/LinedList"/>
    <dgm:cxn modelId="{F7B78049-A4EE-4ACA-9E33-B3030D9CBEAD}" type="presParOf" srcId="{63A6A640-8C3F-4356-9AFD-609C09B0CAE4}" destId="{2B573904-C14D-4920-ACA7-EE7BFE9F204D}" srcOrd="1" destOrd="0" presId="urn:microsoft.com/office/officeart/2008/layout/LinedList"/>
    <dgm:cxn modelId="{FDEE41B5-4CD5-4874-8392-8C1F467E8B8C}" type="presParOf" srcId="{63A6A640-8C3F-4356-9AFD-609C09B0CAE4}" destId="{B40F9225-1A16-4537-82F3-7F90ADDEA28E}" srcOrd="2" destOrd="0" presId="urn:microsoft.com/office/officeart/2008/layout/LinedList"/>
    <dgm:cxn modelId="{EFD16351-ABDD-4CB3-A3E7-0D86E6C1E117}" type="presParOf" srcId="{381412CC-C404-46DE-95EB-08985CB4C441}" destId="{85021192-8082-4704-BF8F-EC92733CB4EE}" srcOrd="8" destOrd="0" presId="urn:microsoft.com/office/officeart/2008/layout/LinedList"/>
    <dgm:cxn modelId="{40817CF4-3AB4-441D-8924-AA141E92953B}" type="presParOf" srcId="{381412CC-C404-46DE-95EB-08985CB4C441}" destId="{20DADA56-7954-4BA7-8EF4-BA7150964815}" srcOrd="9" destOrd="0" presId="urn:microsoft.com/office/officeart/2008/layout/LinedList"/>
    <dgm:cxn modelId="{EE9FA1E4-8239-47EC-A274-F9B70BE74EDA}" type="presParOf" srcId="{381412CC-C404-46DE-95EB-08985CB4C441}" destId="{62BBDC74-C388-4C46-9DD7-93968ECDC3B7}" srcOrd="10" destOrd="0" presId="urn:microsoft.com/office/officeart/2008/layout/LinedList"/>
    <dgm:cxn modelId="{669CF210-260B-4C6D-B1DE-690BD7B399CE}" type="presParOf" srcId="{62BBDC74-C388-4C46-9DD7-93968ECDC3B7}" destId="{5AD4FB69-7877-4DBA-9B9C-DBA6BECB7BF6}" srcOrd="0" destOrd="0" presId="urn:microsoft.com/office/officeart/2008/layout/LinedList"/>
    <dgm:cxn modelId="{54275E62-1920-4F07-9E01-268CCF5FD87B}" type="presParOf" srcId="{62BBDC74-C388-4C46-9DD7-93968ECDC3B7}" destId="{C5EB9582-E9F1-4B75-B73F-C7435B9E53FD}" srcOrd="1" destOrd="0" presId="urn:microsoft.com/office/officeart/2008/layout/LinedList"/>
    <dgm:cxn modelId="{99279757-A607-4261-BA9A-A185BBCEFA1F}" type="presParOf" srcId="{62BBDC74-C388-4C46-9DD7-93968ECDC3B7}" destId="{4A8D9D03-E4E8-455F-8B29-C278864EFD87}" srcOrd="2" destOrd="0" presId="urn:microsoft.com/office/officeart/2008/layout/LinedList"/>
    <dgm:cxn modelId="{662A356C-74CA-42D5-BC9C-DD2C67229463}" type="presParOf" srcId="{381412CC-C404-46DE-95EB-08985CB4C441}" destId="{08733ED6-6C46-4184-AAD2-37626D816C0F}" srcOrd="11" destOrd="0" presId="urn:microsoft.com/office/officeart/2008/layout/LinedList"/>
    <dgm:cxn modelId="{9E39567C-7C1B-4160-8743-D9ECD6087A1B}" type="presParOf" srcId="{381412CC-C404-46DE-95EB-08985CB4C441}" destId="{E95AD1F8-D811-48E1-A908-2AEC1513BD4F}" srcOrd="12" destOrd="0" presId="urn:microsoft.com/office/officeart/2008/layout/LinedList"/>
    <dgm:cxn modelId="{3EB8F46F-57F7-463D-B9A2-6FBDFD62490E}" type="presParOf" srcId="{381412CC-C404-46DE-95EB-08985CB4C441}" destId="{9B605DA3-2EDA-4BA4-9726-7A49214AE740}" srcOrd="13" destOrd="0" presId="urn:microsoft.com/office/officeart/2008/layout/LinedList"/>
    <dgm:cxn modelId="{387A8DFE-A37B-4E51-A424-977407E954F5}" type="presParOf" srcId="{9B605DA3-2EDA-4BA4-9726-7A49214AE740}" destId="{7797BEF0-0813-4819-A336-2D67F78E2F3C}" srcOrd="0" destOrd="0" presId="urn:microsoft.com/office/officeart/2008/layout/LinedList"/>
    <dgm:cxn modelId="{F8BD314E-803A-4E97-9A3D-D15029AD7440}" type="presParOf" srcId="{9B605DA3-2EDA-4BA4-9726-7A49214AE740}" destId="{0F88A95C-C1DD-4242-B387-67BF2E94FC0C}" srcOrd="1" destOrd="0" presId="urn:microsoft.com/office/officeart/2008/layout/LinedList"/>
    <dgm:cxn modelId="{C2F6CA6B-CE03-4D9D-B86D-6ECE3DBAE3CB}" type="presParOf" srcId="{9B605DA3-2EDA-4BA4-9726-7A49214AE740}" destId="{3993053E-C579-463C-8384-AEF6E4DAC0A5}" srcOrd="2" destOrd="0" presId="urn:microsoft.com/office/officeart/2008/layout/LinedList"/>
    <dgm:cxn modelId="{87843619-EE2F-4C64-AD67-50D97AA43D65}" type="presParOf" srcId="{381412CC-C404-46DE-95EB-08985CB4C441}" destId="{2EAFFAC2-9D3E-4588-AF59-10D3B179EE50}" srcOrd="14" destOrd="0" presId="urn:microsoft.com/office/officeart/2008/layout/LinedList"/>
    <dgm:cxn modelId="{1721C3B3-9DBD-4041-B9F6-8CAA6935462A}" type="presParOf" srcId="{381412CC-C404-46DE-95EB-08985CB4C441}" destId="{C0D28177-8297-484F-84F9-629014125C6B}" srcOrd="15" destOrd="0" presId="urn:microsoft.com/office/officeart/2008/layout/LinedList"/>
    <dgm:cxn modelId="{26F6F82D-C505-4E77-8109-75F855E7E5FC}" type="presParOf" srcId="{7E397D6E-145A-458F-84CD-C6BC8E4E8F5C}" destId="{6F452C11-BE32-4B94-8479-7CBDBC1F2431}" srcOrd="2" destOrd="0" presId="urn:microsoft.com/office/officeart/2008/layout/LinedList"/>
    <dgm:cxn modelId="{96C1D0BE-9661-4233-8DC5-A3BD8201BACA}" type="presParOf" srcId="{7E397D6E-145A-458F-84CD-C6BC8E4E8F5C}" destId="{354AB19E-B2CD-4190-876C-70B5286364DA}" srcOrd="3" destOrd="0" presId="urn:microsoft.com/office/officeart/2008/layout/LinedList"/>
    <dgm:cxn modelId="{41C11949-7BE4-4611-85C4-90134AA84761}" type="presParOf" srcId="{354AB19E-B2CD-4190-876C-70B5286364DA}" destId="{BD470D9C-D743-4097-9042-4292A52FD84E}" srcOrd="0" destOrd="0" presId="urn:microsoft.com/office/officeart/2008/layout/LinedList"/>
    <dgm:cxn modelId="{2B7A5FD2-53FE-438B-A5C8-439EFCF98FF9}" type="presParOf" srcId="{354AB19E-B2CD-4190-876C-70B5286364DA}" destId="{C133D1E1-303E-4FD8-A8FF-5EC467F19D5E}" srcOrd="1" destOrd="0" presId="urn:microsoft.com/office/officeart/2008/layout/LinedList"/>
    <dgm:cxn modelId="{CEFE9A5E-F318-4947-9467-2C8EF31A3D99}" type="presParOf" srcId="{C133D1E1-303E-4FD8-A8FF-5EC467F19D5E}" destId="{3F3099AD-FE8C-45FA-90ED-B663D473F9FD}" srcOrd="0" destOrd="0" presId="urn:microsoft.com/office/officeart/2008/layout/LinedList"/>
    <dgm:cxn modelId="{E78EA6AE-D2F1-4592-982E-25868300AC90}" type="presParOf" srcId="{C133D1E1-303E-4FD8-A8FF-5EC467F19D5E}" destId="{6D0F7DF1-AC0A-4C22-8F6C-BF093B6645C9}" srcOrd="1" destOrd="0" presId="urn:microsoft.com/office/officeart/2008/layout/LinedList"/>
    <dgm:cxn modelId="{924CBBB6-8936-4466-BDC2-CBF7FBB3CFAC}" type="presParOf" srcId="{6D0F7DF1-AC0A-4C22-8F6C-BF093B6645C9}" destId="{DF75D9E0-326F-460F-A07D-6F0D7C02E753}" srcOrd="0" destOrd="0" presId="urn:microsoft.com/office/officeart/2008/layout/LinedList"/>
    <dgm:cxn modelId="{4FDAE500-B75C-419F-8544-F539BBEB1839}" type="presParOf" srcId="{6D0F7DF1-AC0A-4C22-8F6C-BF093B6645C9}" destId="{88BEB5CA-1F69-43A4-B7CE-86CF9916C4B8}" srcOrd="1" destOrd="0" presId="urn:microsoft.com/office/officeart/2008/layout/LinedList"/>
    <dgm:cxn modelId="{42BE40A6-88EB-45BC-BC55-866E90B9E9E8}" type="presParOf" srcId="{6D0F7DF1-AC0A-4C22-8F6C-BF093B6645C9}" destId="{2F5B97AA-6B40-4B33-B97B-2E4E9FAC83A0}" srcOrd="2" destOrd="0" presId="urn:microsoft.com/office/officeart/2008/layout/LinedList"/>
    <dgm:cxn modelId="{57B4A0C1-BAD3-4CFD-A05A-E37C67A82A6A}" type="presParOf" srcId="{C133D1E1-303E-4FD8-A8FF-5EC467F19D5E}" destId="{A528C3AE-8135-4D8D-AE47-606DC60F1D54}" srcOrd="2" destOrd="0" presId="urn:microsoft.com/office/officeart/2008/layout/LinedList"/>
    <dgm:cxn modelId="{3998EB8B-7357-4040-8E33-E162A2D445C3}" type="presParOf" srcId="{C133D1E1-303E-4FD8-A8FF-5EC467F19D5E}" destId="{C260BB29-15C9-43EA-BF8D-ACDB15C76986}"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992C49-9469-44C1-A83E-09930DF9CC3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GB"/>
        </a:p>
      </dgm:t>
    </dgm:pt>
    <dgm:pt modelId="{94EFFFFF-310E-47AB-92AA-06E2385F4350}">
      <dgm:prSet phldrT="[Text]" custT="1"/>
      <dgm:spPr/>
      <dgm:t>
        <a:bodyPr/>
        <a:lstStyle/>
        <a:p>
          <a:r>
            <a:rPr lang="en-GB" sz="1800" dirty="0"/>
            <a:t>Validation: Nested K-Fold Cross Validation</a:t>
          </a:r>
        </a:p>
      </dgm:t>
    </dgm:pt>
    <dgm:pt modelId="{8C97A321-BC3D-4EA4-B3C1-20134658323F}" type="parTrans" cxnId="{6AE40E26-6456-4D15-933C-5BDC83CB9F45}">
      <dgm:prSet/>
      <dgm:spPr/>
      <dgm:t>
        <a:bodyPr/>
        <a:lstStyle/>
        <a:p>
          <a:endParaRPr lang="en-GB"/>
        </a:p>
      </dgm:t>
    </dgm:pt>
    <dgm:pt modelId="{90DEDCE1-8BC9-400F-94C1-215D27E1E461}" type="sibTrans" cxnId="{6AE40E26-6456-4D15-933C-5BDC83CB9F45}">
      <dgm:prSet/>
      <dgm:spPr/>
      <dgm:t>
        <a:bodyPr/>
        <a:lstStyle/>
        <a:p>
          <a:endParaRPr lang="en-GB"/>
        </a:p>
      </dgm:t>
    </dgm:pt>
    <dgm:pt modelId="{99CF7556-2A17-4BC8-AB32-E1D567B42056}">
      <dgm:prSet phldrT="[Text]" custT="1"/>
      <dgm:spPr/>
      <dgm:t>
        <a:bodyPr anchor="ctr"/>
        <a:lstStyle/>
        <a:p>
          <a:pPr>
            <a:buFont typeface="Wingdings" panose="05000000000000000000" pitchFamily="2" charset="2"/>
            <a:buChar char="v"/>
          </a:pPr>
          <a:r>
            <a:rPr lang="en-GB" sz="1400" dirty="0"/>
            <a:t> Uses entire labelled dataset for estimation.</a:t>
          </a:r>
        </a:p>
      </dgm:t>
    </dgm:pt>
    <dgm:pt modelId="{098D194B-5E2C-4F2A-BA54-0E88AB02248C}" type="parTrans" cxnId="{442A15F7-BD23-48E5-B3FB-00EA23955B1B}">
      <dgm:prSet/>
      <dgm:spPr/>
      <dgm:t>
        <a:bodyPr/>
        <a:lstStyle/>
        <a:p>
          <a:endParaRPr lang="en-GB"/>
        </a:p>
      </dgm:t>
    </dgm:pt>
    <dgm:pt modelId="{E620DFDB-8189-4231-BF8F-6D15351BFF34}" type="sibTrans" cxnId="{442A15F7-BD23-48E5-B3FB-00EA23955B1B}">
      <dgm:prSet/>
      <dgm:spPr/>
      <dgm:t>
        <a:bodyPr/>
        <a:lstStyle/>
        <a:p>
          <a:endParaRPr lang="en-GB"/>
        </a:p>
      </dgm:t>
    </dgm:pt>
    <dgm:pt modelId="{72937424-7168-47CC-9771-9FFB70C826F8}">
      <dgm:prSet phldrT="[Text]" custT="1"/>
      <dgm:spPr/>
      <dgm:t>
        <a:bodyPr/>
        <a:lstStyle/>
        <a:p>
          <a:r>
            <a:rPr lang="en-GB" sz="1800" dirty="0"/>
            <a:t>Evaluation: MIKON Comparison</a:t>
          </a:r>
        </a:p>
      </dgm:t>
    </dgm:pt>
    <dgm:pt modelId="{6ADA9F67-9E3D-4CBA-81B5-06ADE943BAF5}" type="parTrans" cxnId="{63A98C7A-75BD-429E-A257-643EF624D607}">
      <dgm:prSet/>
      <dgm:spPr/>
      <dgm:t>
        <a:bodyPr/>
        <a:lstStyle/>
        <a:p>
          <a:endParaRPr lang="en-GB"/>
        </a:p>
      </dgm:t>
    </dgm:pt>
    <dgm:pt modelId="{BB8B97E5-755E-44C7-82C5-5D140E4489AA}" type="sibTrans" cxnId="{63A98C7A-75BD-429E-A257-643EF624D607}">
      <dgm:prSet/>
      <dgm:spPr/>
      <dgm:t>
        <a:bodyPr/>
        <a:lstStyle/>
        <a:p>
          <a:endParaRPr lang="en-GB"/>
        </a:p>
      </dgm:t>
    </dgm:pt>
    <dgm:pt modelId="{47C712B0-8F18-4C52-BD9C-C8B3BD27C221}">
      <dgm:prSet phldrT="[Text]" custT="1"/>
      <dgm:spPr/>
      <dgm:t>
        <a:bodyPr anchor="ctr"/>
        <a:lstStyle/>
        <a:p>
          <a:pPr>
            <a:buFont typeface="Wingdings" panose="05000000000000000000" pitchFamily="2" charset="2"/>
            <a:buNone/>
          </a:pPr>
          <a:endParaRPr lang="en-GB" sz="1400" dirty="0"/>
        </a:p>
      </dgm:t>
    </dgm:pt>
    <dgm:pt modelId="{A26D7341-96F8-4CDB-AC74-3563099D5984}" type="parTrans" cxnId="{1327E98D-5872-44CF-AEEA-564CDEECE8B6}">
      <dgm:prSet/>
      <dgm:spPr/>
      <dgm:t>
        <a:bodyPr/>
        <a:lstStyle/>
        <a:p>
          <a:endParaRPr lang="en-GB"/>
        </a:p>
      </dgm:t>
    </dgm:pt>
    <dgm:pt modelId="{0C0F568C-FEB7-4265-BD61-BEA6B043B2F7}" type="sibTrans" cxnId="{1327E98D-5872-44CF-AEEA-564CDEECE8B6}">
      <dgm:prSet/>
      <dgm:spPr/>
      <dgm:t>
        <a:bodyPr/>
        <a:lstStyle/>
        <a:p>
          <a:endParaRPr lang="en-GB"/>
        </a:p>
      </dgm:t>
    </dgm:pt>
    <dgm:pt modelId="{392032F0-DE97-4055-B87A-26E0DC6BBAA0}">
      <dgm:prSet custT="1"/>
      <dgm:spPr/>
      <dgm:t>
        <a:bodyPr/>
        <a:lstStyle/>
        <a:p>
          <a:pPr>
            <a:buFont typeface="Wingdings" panose="05000000000000000000" pitchFamily="2" charset="2"/>
            <a:buChar char="v"/>
          </a:pPr>
          <a:r>
            <a:rPr lang="en-GB" sz="1400" dirty="0"/>
            <a:t> Visualize against the MIKON model.</a:t>
          </a:r>
        </a:p>
      </dgm:t>
    </dgm:pt>
    <dgm:pt modelId="{26754DAC-4ECE-460D-82CB-CA09AFA66C21}" type="parTrans" cxnId="{358BE718-2A7E-44B9-996B-A50F25B8E3FA}">
      <dgm:prSet/>
      <dgm:spPr/>
      <dgm:t>
        <a:bodyPr/>
        <a:lstStyle/>
        <a:p>
          <a:endParaRPr lang="en-GB"/>
        </a:p>
      </dgm:t>
    </dgm:pt>
    <dgm:pt modelId="{84E26E5E-2E24-4845-A7F6-CAEC9F513FFA}" type="sibTrans" cxnId="{358BE718-2A7E-44B9-996B-A50F25B8E3FA}">
      <dgm:prSet/>
      <dgm:spPr/>
      <dgm:t>
        <a:bodyPr/>
        <a:lstStyle/>
        <a:p>
          <a:endParaRPr lang="en-GB"/>
        </a:p>
      </dgm:t>
    </dgm:pt>
    <dgm:pt modelId="{ACE74D59-4944-48CF-A119-372F00F1C33A}">
      <dgm:prSet custT="1"/>
      <dgm:spPr/>
      <dgm:t>
        <a:bodyPr/>
        <a:lstStyle/>
        <a:p>
          <a:pPr>
            <a:buFont typeface="Wingdings" panose="05000000000000000000" pitchFamily="2" charset="2"/>
            <a:buChar char="v"/>
          </a:pPr>
          <a:endParaRPr lang="en-GB" sz="1400" dirty="0"/>
        </a:p>
      </dgm:t>
    </dgm:pt>
    <dgm:pt modelId="{CE15F68B-B66E-46C3-AA11-7E5E194DFE99}" type="parTrans" cxnId="{33AB18C8-327E-40D6-BE19-FA9F9C227923}">
      <dgm:prSet/>
      <dgm:spPr/>
      <dgm:t>
        <a:bodyPr/>
        <a:lstStyle/>
        <a:p>
          <a:endParaRPr lang="en-GB"/>
        </a:p>
      </dgm:t>
    </dgm:pt>
    <dgm:pt modelId="{FB4E7231-3769-491B-9E41-EDA2993A2319}" type="sibTrans" cxnId="{33AB18C8-327E-40D6-BE19-FA9F9C227923}">
      <dgm:prSet/>
      <dgm:spPr/>
      <dgm:t>
        <a:bodyPr/>
        <a:lstStyle/>
        <a:p>
          <a:endParaRPr lang="en-GB"/>
        </a:p>
      </dgm:t>
    </dgm:pt>
    <dgm:pt modelId="{179E62CC-3187-4B34-BC6A-63C517D9FBCC}">
      <dgm:prSet custT="1"/>
      <dgm:spPr/>
      <dgm:t>
        <a:bodyPr/>
        <a:lstStyle/>
        <a:p>
          <a:pPr>
            <a:buFont typeface="Wingdings" panose="05000000000000000000" pitchFamily="2" charset="2"/>
            <a:buChar char="v"/>
          </a:pPr>
          <a:r>
            <a:rPr lang="en-GB" sz="1400" dirty="0"/>
            <a:t> Calculate RMSE away from the MIKON uncertainty boundaries.</a:t>
          </a:r>
        </a:p>
      </dgm:t>
    </dgm:pt>
    <dgm:pt modelId="{4B10707F-FE53-4EEC-8C5E-20AB4D91621A}" type="sibTrans" cxnId="{EA624160-1374-4A8B-A82A-D54B95B2E721}">
      <dgm:prSet/>
      <dgm:spPr/>
      <dgm:t>
        <a:bodyPr/>
        <a:lstStyle/>
        <a:p>
          <a:endParaRPr lang="en-GB"/>
        </a:p>
      </dgm:t>
    </dgm:pt>
    <dgm:pt modelId="{ECFD16B2-8D89-4FBB-8B56-04CD0B1C6215}" type="parTrans" cxnId="{EA624160-1374-4A8B-A82A-D54B95B2E721}">
      <dgm:prSet/>
      <dgm:spPr/>
      <dgm:t>
        <a:bodyPr/>
        <a:lstStyle/>
        <a:p>
          <a:endParaRPr lang="en-GB"/>
        </a:p>
      </dgm:t>
    </dgm:pt>
    <dgm:pt modelId="{731E94AC-BF3A-46AD-A0FB-D7775E3187B9}">
      <dgm:prSet custT="1"/>
      <dgm:spPr/>
      <dgm:t>
        <a:bodyPr/>
        <a:lstStyle/>
        <a:p>
          <a:pPr>
            <a:buFont typeface="Wingdings" panose="05000000000000000000" pitchFamily="2" charset="2"/>
            <a:buChar char="v"/>
          </a:pPr>
          <a:endParaRPr lang="en-GB" sz="1400" dirty="0"/>
        </a:p>
      </dgm:t>
    </dgm:pt>
    <dgm:pt modelId="{62AF3998-F74A-43DB-9B57-F0E0799BD81A}" type="parTrans" cxnId="{53DD96DD-D1AF-40AF-833C-07A8AAADFC10}">
      <dgm:prSet/>
      <dgm:spPr/>
      <dgm:t>
        <a:bodyPr/>
        <a:lstStyle/>
        <a:p>
          <a:endParaRPr lang="en-GB"/>
        </a:p>
      </dgm:t>
    </dgm:pt>
    <dgm:pt modelId="{75E0BCE5-9F06-4329-8622-075739B04B1A}" type="sibTrans" cxnId="{53DD96DD-D1AF-40AF-833C-07A8AAADFC10}">
      <dgm:prSet/>
      <dgm:spPr/>
      <dgm:t>
        <a:bodyPr/>
        <a:lstStyle/>
        <a:p>
          <a:endParaRPr lang="en-GB"/>
        </a:p>
      </dgm:t>
    </dgm:pt>
    <dgm:pt modelId="{A10068DE-E100-42DC-96DF-BFDBE5280EB5}">
      <dgm:prSet custT="1"/>
      <dgm:spPr/>
      <dgm:t>
        <a:bodyPr/>
        <a:lstStyle/>
        <a:p>
          <a:pPr>
            <a:buFont typeface="Wingdings" panose="05000000000000000000" pitchFamily="2" charset="2"/>
            <a:buChar char="v"/>
          </a:pPr>
          <a:endParaRPr lang="en-GB" sz="1400" dirty="0"/>
        </a:p>
      </dgm:t>
    </dgm:pt>
    <dgm:pt modelId="{0A7C6B7E-AD65-4B0C-A3CD-C25ABB160B1D}" type="parTrans" cxnId="{37641F5E-38F2-4FBE-AD1F-CC672C9A5D4D}">
      <dgm:prSet/>
      <dgm:spPr/>
      <dgm:t>
        <a:bodyPr/>
        <a:lstStyle/>
        <a:p>
          <a:endParaRPr lang="en-GB"/>
        </a:p>
      </dgm:t>
    </dgm:pt>
    <dgm:pt modelId="{B6C36525-F7DD-427F-91AD-9CF0FD700A24}" type="sibTrans" cxnId="{37641F5E-38F2-4FBE-AD1F-CC672C9A5D4D}">
      <dgm:prSet/>
      <dgm:spPr/>
      <dgm:t>
        <a:bodyPr/>
        <a:lstStyle/>
        <a:p>
          <a:endParaRPr lang="en-GB"/>
        </a:p>
      </dgm:t>
    </dgm:pt>
    <dgm:pt modelId="{3077AEEE-CA1B-4A51-BD91-1022C5B65B71}">
      <dgm:prSet custT="1"/>
      <dgm:spPr/>
      <dgm:t>
        <a:bodyPr/>
        <a:lstStyle/>
        <a:p>
          <a:pPr>
            <a:buFont typeface="Wingdings" panose="05000000000000000000" pitchFamily="2" charset="2"/>
            <a:buChar char="v"/>
          </a:pPr>
          <a:r>
            <a:rPr lang="en-GB" sz="1400" dirty="0"/>
            <a:t> 10 outer folds, 5 inner folds used.</a:t>
          </a:r>
        </a:p>
      </dgm:t>
    </dgm:pt>
    <dgm:pt modelId="{013668CE-8B54-40B6-AD26-BE66491C1E1E}" type="parTrans" cxnId="{358E4136-2526-42BA-BC10-26C26C8C9A09}">
      <dgm:prSet/>
      <dgm:spPr/>
      <dgm:t>
        <a:bodyPr/>
        <a:lstStyle/>
        <a:p>
          <a:endParaRPr lang="en-GB"/>
        </a:p>
      </dgm:t>
    </dgm:pt>
    <dgm:pt modelId="{5E8A9366-7EC8-4008-9578-FCA34CAD37F8}" type="sibTrans" cxnId="{358E4136-2526-42BA-BC10-26C26C8C9A09}">
      <dgm:prSet/>
      <dgm:spPr/>
      <dgm:t>
        <a:bodyPr/>
        <a:lstStyle/>
        <a:p>
          <a:endParaRPr lang="en-GB"/>
        </a:p>
      </dgm:t>
    </dgm:pt>
    <dgm:pt modelId="{94392201-F091-4BB9-8679-54BDEE50FC96}">
      <dgm:prSet phldrT="[Text]" custT="1"/>
      <dgm:spPr/>
      <dgm:t>
        <a:bodyPr anchor="ctr"/>
        <a:lstStyle/>
        <a:p>
          <a:pPr>
            <a:buFont typeface="Wingdings" panose="05000000000000000000" pitchFamily="2" charset="2"/>
            <a:buChar char="v"/>
          </a:pPr>
          <a:endParaRPr lang="en-GB" sz="1400" dirty="0"/>
        </a:p>
      </dgm:t>
    </dgm:pt>
    <dgm:pt modelId="{73985D37-7513-45C8-BD47-6FA077DE59F8}" type="parTrans" cxnId="{C07755CF-8800-4AC1-8AA2-044F6AD93C1F}">
      <dgm:prSet/>
      <dgm:spPr/>
      <dgm:t>
        <a:bodyPr/>
        <a:lstStyle/>
        <a:p>
          <a:endParaRPr lang="en-GB"/>
        </a:p>
      </dgm:t>
    </dgm:pt>
    <dgm:pt modelId="{2EC36964-B99E-403C-8160-30E98B861061}" type="sibTrans" cxnId="{C07755CF-8800-4AC1-8AA2-044F6AD93C1F}">
      <dgm:prSet/>
      <dgm:spPr/>
      <dgm:t>
        <a:bodyPr/>
        <a:lstStyle/>
        <a:p>
          <a:endParaRPr lang="en-GB"/>
        </a:p>
      </dgm:t>
    </dgm:pt>
    <dgm:pt modelId="{271489DE-6A2F-4A29-AA11-97B6BF14E527}">
      <dgm:prSet phldrT="[Text]" custT="1"/>
      <dgm:spPr/>
      <dgm:t>
        <a:bodyPr/>
        <a:lstStyle/>
        <a:p>
          <a:pPr>
            <a:buFont typeface="Wingdings" panose="05000000000000000000" pitchFamily="2" charset="2"/>
            <a:buChar char="v"/>
          </a:pPr>
          <a:endParaRPr lang="en-GB" sz="1400" dirty="0"/>
        </a:p>
      </dgm:t>
    </dgm:pt>
    <dgm:pt modelId="{0CC43234-ACDE-4380-BF9C-F4573641091D}" type="parTrans" cxnId="{CFE96B06-B66F-4CEE-9971-2ECF7B363675}">
      <dgm:prSet/>
      <dgm:spPr/>
      <dgm:t>
        <a:bodyPr/>
        <a:lstStyle/>
        <a:p>
          <a:endParaRPr lang="en-GB"/>
        </a:p>
      </dgm:t>
    </dgm:pt>
    <dgm:pt modelId="{A2268BF3-B488-47A1-A055-5779D0899563}" type="sibTrans" cxnId="{CFE96B06-B66F-4CEE-9971-2ECF7B363675}">
      <dgm:prSet/>
      <dgm:spPr/>
      <dgm:t>
        <a:bodyPr/>
        <a:lstStyle/>
        <a:p>
          <a:endParaRPr lang="en-GB"/>
        </a:p>
      </dgm:t>
    </dgm:pt>
    <dgm:pt modelId="{E907C1F5-3F8B-4E2B-9533-0E1BAC004F19}">
      <dgm:prSet phldrT="[Text]" custT="1"/>
      <dgm:spPr/>
      <dgm:t>
        <a:bodyPr/>
        <a:lstStyle/>
        <a:p>
          <a:pPr>
            <a:buFont typeface="Wingdings" panose="05000000000000000000" pitchFamily="2" charset="2"/>
            <a:buChar char="v"/>
          </a:pPr>
          <a:r>
            <a:rPr lang="en-GB" sz="1400" dirty="0"/>
            <a:t> Calculate percentage of predictions that lie within MIKON uncertainty.</a:t>
          </a:r>
        </a:p>
      </dgm:t>
    </dgm:pt>
    <dgm:pt modelId="{2050E300-FF89-4686-BC8A-F01B3D7A1183}" type="parTrans" cxnId="{D7FAFAD6-DBA4-4A9D-8980-95E90D8E9FD4}">
      <dgm:prSet/>
      <dgm:spPr/>
      <dgm:t>
        <a:bodyPr/>
        <a:lstStyle/>
        <a:p>
          <a:endParaRPr lang="en-GB"/>
        </a:p>
      </dgm:t>
    </dgm:pt>
    <dgm:pt modelId="{F948212A-7DAF-4045-A0FF-5456321A2C25}" type="sibTrans" cxnId="{D7FAFAD6-DBA4-4A9D-8980-95E90D8E9FD4}">
      <dgm:prSet/>
      <dgm:spPr/>
      <dgm:t>
        <a:bodyPr/>
        <a:lstStyle/>
        <a:p>
          <a:endParaRPr lang="en-GB"/>
        </a:p>
      </dgm:t>
    </dgm:pt>
    <dgm:pt modelId="{09A5FADF-507E-49B4-97D2-4ACA6F0D8963}">
      <dgm:prSet phldrT="[Text]" custT="1"/>
      <dgm:spPr/>
      <dgm:t>
        <a:bodyPr anchor="ctr"/>
        <a:lstStyle/>
        <a:p>
          <a:pPr>
            <a:buFont typeface="Wingdings" panose="05000000000000000000" pitchFamily="2" charset="2"/>
            <a:buChar char="v"/>
          </a:pPr>
          <a:r>
            <a:rPr lang="en-GB" sz="1400" dirty="0"/>
            <a:t> Removes biasing from hyperparameter tuning.</a:t>
          </a:r>
        </a:p>
      </dgm:t>
    </dgm:pt>
    <dgm:pt modelId="{65484F8F-4DF2-44A7-8052-C61A0739E2C2}" type="parTrans" cxnId="{5F57D923-FD88-490D-9387-475AA25FEC91}">
      <dgm:prSet/>
      <dgm:spPr/>
      <dgm:t>
        <a:bodyPr/>
        <a:lstStyle/>
        <a:p>
          <a:endParaRPr lang="en-GB"/>
        </a:p>
      </dgm:t>
    </dgm:pt>
    <dgm:pt modelId="{970DC8FA-569C-44B4-AB30-99E24A084E5E}" type="sibTrans" cxnId="{5F57D923-FD88-490D-9387-475AA25FEC91}">
      <dgm:prSet/>
      <dgm:spPr/>
      <dgm:t>
        <a:bodyPr/>
        <a:lstStyle/>
        <a:p>
          <a:endParaRPr lang="en-GB"/>
        </a:p>
      </dgm:t>
    </dgm:pt>
    <dgm:pt modelId="{538BE7AB-4316-478A-B173-868F6BCCB04D}">
      <dgm:prSet phldrT="[Text]" custT="1"/>
      <dgm:spPr/>
      <dgm:t>
        <a:bodyPr/>
        <a:lstStyle/>
        <a:p>
          <a:pPr>
            <a:buFont typeface="Wingdings" panose="05000000000000000000" pitchFamily="2" charset="2"/>
            <a:buChar char="v"/>
          </a:pPr>
          <a:endParaRPr lang="en-GB" sz="1400" dirty="0"/>
        </a:p>
      </dgm:t>
    </dgm:pt>
    <dgm:pt modelId="{E9826E90-91B5-4446-8B41-A52B640013D6}" type="parTrans" cxnId="{268A7C90-FAFC-4E76-9545-6E6FE86530DB}">
      <dgm:prSet/>
      <dgm:spPr/>
      <dgm:t>
        <a:bodyPr/>
        <a:lstStyle/>
        <a:p>
          <a:endParaRPr lang="en-GB"/>
        </a:p>
      </dgm:t>
    </dgm:pt>
    <dgm:pt modelId="{EC947EBA-DEA5-4082-A0F6-782C74321C2A}" type="sibTrans" cxnId="{268A7C90-FAFC-4E76-9545-6E6FE86530DB}">
      <dgm:prSet/>
      <dgm:spPr/>
      <dgm:t>
        <a:bodyPr/>
        <a:lstStyle/>
        <a:p>
          <a:endParaRPr lang="en-GB"/>
        </a:p>
      </dgm:t>
    </dgm:pt>
    <dgm:pt modelId="{49FE3DAE-D5FC-4B52-969D-7D27B3874F0E}">
      <dgm:prSet phldrT="[Text]" custT="1"/>
      <dgm:spPr/>
      <dgm:t>
        <a:bodyPr/>
        <a:lstStyle/>
        <a:p>
          <a:pPr>
            <a:buFont typeface="Wingdings" panose="05000000000000000000" pitchFamily="2" charset="2"/>
            <a:buChar char="v"/>
          </a:pPr>
          <a:endParaRPr lang="en-GB" sz="1400" dirty="0"/>
        </a:p>
      </dgm:t>
    </dgm:pt>
    <dgm:pt modelId="{F41CE34A-D34B-4492-A807-DE85CD47C477}" type="parTrans" cxnId="{5F2BAB11-FAD4-4A3C-B8B7-233E6390E0AC}">
      <dgm:prSet/>
      <dgm:spPr/>
      <dgm:t>
        <a:bodyPr/>
        <a:lstStyle/>
        <a:p>
          <a:endParaRPr lang="en-GB"/>
        </a:p>
      </dgm:t>
    </dgm:pt>
    <dgm:pt modelId="{D4E2BF54-8254-428C-B750-5AAA31CFEDB0}" type="sibTrans" cxnId="{5F2BAB11-FAD4-4A3C-B8B7-233E6390E0AC}">
      <dgm:prSet/>
      <dgm:spPr/>
      <dgm:t>
        <a:bodyPr/>
        <a:lstStyle/>
        <a:p>
          <a:endParaRPr lang="en-GB"/>
        </a:p>
      </dgm:t>
    </dgm:pt>
    <dgm:pt modelId="{59D0169F-8859-4D7C-B2C3-A0F6A96D7615}">
      <dgm:prSet phldrT="[Text]" custT="1"/>
      <dgm:spPr/>
      <dgm:t>
        <a:bodyPr/>
        <a:lstStyle/>
        <a:p>
          <a:pPr>
            <a:buFont typeface="Wingdings" panose="05000000000000000000" pitchFamily="2" charset="2"/>
            <a:buChar char="v"/>
          </a:pPr>
          <a:r>
            <a:rPr lang="en-GB" sz="1400" dirty="0"/>
            <a:t> Includes hyperparameter tuning of models into estimation.</a:t>
          </a:r>
        </a:p>
      </dgm:t>
    </dgm:pt>
    <dgm:pt modelId="{660B9BC6-1976-4EC5-B218-8D162E6CB2D4}" type="parTrans" cxnId="{F37FF852-0CB9-40C9-878E-7B34AEDC4D32}">
      <dgm:prSet/>
      <dgm:spPr/>
      <dgm:t>
        <a:bodyPr/>
        <a:lstStyle/>
        <a:p>
          <a:endParaRPr lang="en-GB"/>
        </a:p>
      </dgm:t>
    </dgm:pt>
    <dgm:pt modelId="{CA84C03D-139A-48A4-8F70-C145CCE1D1F2}" type="sibTrans" cxnId="{F37FF852-0CB9-40C9-878E-7B34AEDC4D32}">
      <dgm:prSet/>
      <dgm:spPr/>
      <dgm:t>
        <a:bodyPr/>
        <a:lstStyle/>
        <a:p>
          <a:endParaRPr lang="en-GB"/>
        </a:p>
      </dgm:t>
    </dgm:pt>
    <dgm:pt modelId="{144432C9-5D54-4F84-876E-1E17B9060DE7}" type="pres">
      <dgm:prSet presAssocID="{E7992C49-9469-44C1-A83E-09930DF9CC3B}" presName="Name0" presStyleCnt="0">
        <dgm:presLayoutVars>
          <dgm:dir/>
          <dgm:animLvl val="lvl"/>
          <dgm:resizeHandles val="exact"/>
        </dgm:presLayoutVars>
      </dgm:prSet>
      <dgm:spPr/>
    </dgm:pt>
    <dgm:pt modelId="{A9AC5836-0DB4-4E3A-B569-A3CB5191B9A2}" type="pres">
      <dgm:prSet presAssocID="{94EFFFFF-310E-47AB-92AA-06E2385F4350}" presName="composite" presStyleCnt="0"/>
      <dgm:spPr/>
    </dgm:pt>
    <dgm:pt modelId="{A923DD98-A4AF-4847-A270-572E1818FA0E}" type="pres">
      <dgm:prSet presAssocID="{94EFFFFF-310E-47AB-92AA-06E2385F4350}" presName="parTx" presStyleLbl="alignNode1" presStyleIdx="0" presStyleCnt="2" custLinFactNeighborX="9456" custLinFactNeighborY="3534">
        <dgm:presLayoutVars>
          <dgm:chMax val="0"/>
          <dgm:chPref val="0"/>
          <dgm:bulletEnabled val="1"/>
        </dgm:presLayoutVars>
      </dgm:prSet>
      <dgm:spPr/>
    </dgm:pt>
    <dgm:pt modelId="{A19783DC-D97C-4805-85C1-5BB9D27C7A6C}" type="pres">
      <dgm:prSet presAssocID="{94EFFFFF-310E-47AB-92AA-06E2385F4350}" presName="desTx" presStyleLbl="alignAccFollowNode1" presStyleIdx="0" presStyleCnt="2" custScaleY="100000" custLinFactNeighborX="9456" custLinFactNeighborY="814">
        <dgm:presLayoutVars>
          <dgm:bulletEnabled val="1"/>
        </dgm:presLayoutVars>
      </dgm:prSet>
      <dgm:spPr/>
    </dgm:pt>
    <dgm:pt modelId="{5AC8505B-52AD-481C-9D70-7E67B9511468}" type="pres">
      <dgm:prSet presAssocID="{90DEDCE1-8BC9-400F-94C1-215D27E1E461}" presName="space" presStyleCnt="0"/>
      <dgm:spPr/>
    </dgm:pt>
    <dgm:pt modelId="{C288CB37-8136-4177-AF14-B4E80D936FEE}" type="pres">
      <dgm:prSet presAssocID="{72937424-7168-47CC-9771-9FFB70C826F8}" presName="composite" presStyleCnt="0"/>
      <dgm:spPr/>
    </dgm:pt>
    <dgm:pt modelId="{47AF4520-28FF-424C-95D3-B85C6FB2FB1D}" type="pres">
      <dgm:prSet presAssocID="{72937424-7168-47CC-9771-9FFB70C826F8}" presName="parTx" presStyleLbl="alignNode1" presStyleIdx="1" presStyleCnt="2" custLinFactNeighborX="4098" custLinFactNeighborY="1613">
        <dgm:presLayoutVars>
          <dgm:chMax val="0"/>
          <dgm:chPref val="0"/>
          <dgm:bulletEnabled val="1"/>
        </dgm:presLayoutVars>
      </dgm:prSet>
      <dgm:spPr/>
    </dgm:pt>
    <dgm:pt modelId="{F0169413-43B9-4A03-A457-137CA3282047}" type="pres">
      <dgm:prSet presAssocID="{72937424-7168-47CC-9771-9FFB70C826F8}" presName="desTx" presStyleLbl="alignAccFollowNode1" presStyleIdx="1" presStyleCnt="2" custScaleY="100213" custLinFactNeighborX="3705" custLinFactNeighborY="814">
        <dgm:presLayoutVars>
          <dgm:bulletEnabled val="1"/>
        </dgm:presLayoutVars>
      </dgm:prSet>
      <dgm:spPr/>
    </dgm:pt>
  </dgm:ptLst>
  <dgm:cxnLst>
    <dgm:cxn modelId="{CFE96B06-B66F-4CEE-9971-2ECF7B363675}" srcId="{72937424-7168-47CC-9771-9FFB70C826F8}" destId="{271489DE-6A2F-4A29-AA11-97B6BF14E527}" srcOrd="2" destOrd="0" parTransId="{0CC43234-ACDE-4380-BF9C-F4573641091D}" sibTransId="{A2268BF3-B488-47A1-A055-5779D0899563}"/>
    <dgm:cxn modelId="{8192CC0E-3661-4EFD-9273-8EACD41861CD}" type="presOf" srcId="{179E62CC-3187-4B34-BC6A-63C517D9FBCC}" destId="{F0169413-43B9-4A03-A457-137CA3282047}" srcOrd="0" destOrd="1" presId="urn:microsoft.com/office/officeart/2005/8/layout/hList1"/>
    <dgm:cxn modelId="{5F2BAB11-FAD4-4A3C-B8B7-233E6390E0AC}" srcId="{94EFFFFF-310E-47AB-92AA-06E2385F4350}" destId="{49FE3DAE-D5FC-4B52-969D-7D27B3874F0E}" srcOrd="3" destOrd="0" parTransId="{F41CE34A-D34B-4492-A807-DE85CD47C477}" sibTransId="{D4E2BF54-8254-428C-B750-5AAA31CFEDB0}"/>
    <dgm:cxn modelId="{5001E416-0E9D-4529-825A-A17F85598B6F}" type="presOf" srcId="{E907C1F5-3F8B-4E2B-9533-0E1BAC004F19}" destId="{F0169413-43B9-4A03-A457-137CA3282047}" srcOrd="0" destOrd="3" presId="urn:microsoft.com/office/officeart/2005/8/layout/hList1"/>
    <dgm:cxn modelId="{358BE718-2A7E-44B9-996B-A50F25B8E3FA}" srcId="{72937424-7168-47CC-9771-9FFB70C826F8}" destId="{392032F0-DE97-4055-B87A-26E0DC6BBAA0}" srcOrd="5" destOrd="0" parTransId="{26754DAC-4ECE-460D-82CB-CA09AFA66C21}" sibTransId="{84E26E5E-2E24-4845-A7F6-CAEC9F513FFA}"/>
    <dgm:cxn modelId="{6508C71C-FE17-402F-A2DF-6A9F29C62C1C}" type="presOf" srcId="{E7992C49-9469-44C1-A83E-09930DF9CC3B}" destId="{144432C9-5D54-4F84-876E-1E17B9060DE7}" srcOrd="0" destOrd="0" presId="urn:microsoft.com/office/officeart/2005/8/layout/hList1"/>
    <dgm:cxn modelId="{5F57D923-FD88-490D-9387-475AA25FEC91}" srcId="{94EFFFFF-310E-47AB-92AA-06E2385F4350}" destId="{09A5FADF-507E-49B4-97D2-4ACA6F0D8963}" srcOrd="4" destOrd="0" parTransId="{65484F8F-4DF2-44A7-8052-C61A0739E2C2}" sibTransId="{970DC8FA-569C-44B4-AB30-99E24A084E5E}"/>
    <dgm:cxn modelId="{B31E3A25-70B5-40A9-BB03-D65834E5F9CE}" type="presOf" srcId="{538BE7AB-4316-478A-B173-868F6BCCB04D}" destId="{A19783DC-D97C-4805-85C1-5BB9D27C7A6C}" srcOrd="0" destOrd="1" presId="urn:microsoft.com/office/officeart/2005/8/layout/hList1"/>
    <dgm:cxn modelId="{6AE40E26-6456-4D15-933C-5BDC83CB9F45}" srcId="{E7992C49-9469-44C1-A83E-09930DF9CC3B}" destId="{94EFFFFF-310E-47AB-92AA-06E2385F4350}" srcOrd="0" destOrd="0" parTransId="{8C97A321-BC3D-4EA4-B3C1-20134658323F}" sibTransId="{90DEDCE1-8BC9-400F-94C1-215D27E1E461}"/>
    <dgm:cxn modelId="{F8FF212F-0098-4E54-AC85-B37872F9F851}" type="presOf" srcId="{47C712B0-8F18-4C52-BD9C-C8B3BD27C221}" destId="{F0169413-43B9-4A03-A457-137CA3282047}" srcOrd="0" destOrd="0" presId="urn:microsoft.com/office/officeart/2005/8/layout/hList1"/>
    <dgm:cxn modelId="{5DE5D02F-B57F-4049-9C58-88A5D8298525}" type="presOf" srcId="{271489DE-6A2F-4A29-AA11-97B6BF14E527}" destId="{F0169413-43B9-4A03-A457-137CA3282047}" srcOrd="0" destOrd="2" presId="urn:microsoft.com/office/officeart/2005/8/layout/hList1"/>
    <dgm:cxn modelId="{358E4136-2526-42BA-BC10-26C26C8C9A09}" srcId="{94EFFFFF-310E-47AB-92AA-06E2385F4350}" destId="{3077AEEE-CA1B-4A51-BD91-1022C5B65B71}" srcOrd="6" destOrd="0" parTransId="{013668CE-8B54-40B6-AD26-BE66491C1E1E}" sibTransId="{5E8A9366-7EC8-4008-9578-FCA34CAD37F8}"/>
    <dgm:cxn modelId="{C3FA803E-4ADF-45C8-A33A-A8E3F93EE7EA}" type="presOf" srcId="{ACE74D59-4944-48CF-A119-372F00F1C33A}" destId="{F0169413-43B9-4A03-A457-137CA3282047}" srcOrd="0" destOrd="6" presId="urn:microsoft.com/office/officeart/2005/8/layout/hList1"/>
    <dgm:cxn modelId="{89B7B65C-A141-481C-9193-657C5BD4FA74}" type="presOf" srcId="{392032F0-DE97-4055-B87A-26E0DC6BBAA0}" destId="{F0169413-43B9-4A03-A457-137CA3282047}" srcOrd="0" destOrd="5" presId="urn:microsoft.com/office/officeart/2005/8/layout/hList1"/>
    <dgm:cxn modelId="{37641F5E-38F2-4FBE-AD1F-CC672C9A5D4D}" srcId="{72937424-7168-47CC-9771-9FFB70C826F8}" destId="{A10068DE-E100-42DC-96DF-BFDBE5280EB5}" srcOrd="7" destOrd="0" parTransId="{0A7C6B7E-AD65-4B0C-A3CD-C25ABB160B1D}" sibTransId="{B6C36525-F7DD-427F-91AD-9CF0FD700A24}"/>
    <dgm:cxn modelId="{EA624160-1374-4A8B-A82A-D54B95B2E721}" srcId="{72937424-7168-47CC-9771-9FFB70C826F8}" destId="{179E62CC-3187-4B34-BC6A-63C517D9FBCC}" srcOrd="1" destOrd="0" parTransId="{ECFD16B2-8D89-4FBB-8B56-04CD0B1C6215}" sibTransId="{4B10707F-FE53-4EEC-8C5E-20AB4D91621A}"/>
    <dgm:cxn modelId="{9DF48B62-8A87-4919-888A-1340F144E6D7}" type="presOf" srcId="{94EFFFFF-310E-47AB-92AA-06E2385F4350}" destId="{A923DD98-A4AF-4847-A270-572E1818FA0E}" srcOrd="0" destOrd="0" presId="urn:microsoft.com/office/officeart/2005/8/layout/hList1"/>
    <dgm:cxn modelId="{B547FD66-56DB-4CF5-9BC6-23689BCF1BEA}" type="presOf" srcId="{99CF7556-2A17-4BC8-AB32-E1D567B42056}" destId="{A19783DC-D97C-4805-85C1-5BB9D27C7A6C}" srcOrd="0" destOrd="0" presId="urn:microsoft.com/office/officeart/2005/8/layout/hList1"/>
    <dgm:cxn modelId="{2DA47D4A-D60B-4673-B906-98147276728B}" type="presOf" srcId="{A10068DE-E100-42DC-96DF-BFDBE5280EB5}" destId="{F0169413-43B9-4A03-A457-137CA3282047}" srcOrd="0" destOrd="7" presId="urn:microsoft.com/office/officeart/2005/8/layout/hList1"/>
    <dgm:cxn modelId="{267A594B-5F29-4572-B854-93800BC9A8B5}" type="presOf" srcId="{49FE3DAE-D5FC-4B52-969D-7D27B3874F0E}" destId="{A19783DC-D97C-4805-85C1-5BB9D27C7A6C}" srcOrd="0" destOrd="3" presId="urn:microsoft.com/office/officeart/2005/8/layout/hList1"/>
    <dgm:cxn modelId="{F37FF852-0CB9-40C9-878E-7B34AEDC4D32}" srcId="{94EFFFFF-310E-47AB-92AA-06E2385F4350}" destId="{59D0169F-8859-4D7C-B2C3-A0F6A96D7615}" srcOrd="2" destOrd="0" parTransId="{660B9BC6-1976-4EC5-B218-8D162E6CB2D4}" sibTransId="{CA84C03D-139A-48A4-8F70-C145CCE1D1F2}"/>
    <dgm:cxn modelId="{6A0A3F54-3ED1-481C-9873-0BE4FD58A0D9}" type="presOf" srcId="{731E94AC-BF3A-46AD-A0FB-D7775E3187B9}" destId="{F0169413-43B9-4A03-A457-137CA3282047}" srcOrd="0" destOrd="4" presId="urn:microsoft.com/office/officeart/2005/8/layout/hList1"/>
    <dgm:cxn modelId="{1DAF4A58-AA84-484E-82D3-C3A33CD2FBCE}" type="presOf" srcId="{3077AEEE-CA1B-4A51-BD91-1022C5B65B71}" destId="{A19783DC-D97C-4805-85C1-5BB9D27C7A6C}" srcOrd="0" destOrd="6" presId="urn:microsoft.com/office/officeart/2005/8/layout/hList1"/>
    <dgm:cxn modelId="{63A98C7A-75BD-429E-A257-643EF624D607}" srcId="{E7992C49-9469-44C1-A83E-09930DF9CC3B}" destId="{72937424-7168-47CC-9771-9FFB70C826F8}" srcOrd="1" destOrd="0" parTransId="{6ADA9F67-9E3D-4CBA-81B5-06ADE943BAF5}" sibTransId="{BB8B97E5-755E-44C7-82C5-5D140E4489AA}"/>
    <dgm:cxn modelId="{EA369A7A-1088-4B9F-A76A-6FC16EF48D58}" type="presOf" srcId="{59D0169F-8859-4D7C-B2C3-A0F6A96D7615}" destId="{A19783DC-D97C-4805-85C1-5BB9D27C7A6C}" srcOrd="0" destOrd="2" presId="urn:microsoft.com/office/officeart/2005/8/layout/hList1"/>
    <dgm:cxn modelId="{1327E98D-5872-44CF-AEEA-564CDEECE8B6}" srcId="{72937424-7168-47CC-9771-9FFB70C826F8}" destId="{47C712B0-8F18-4C52-BD9C-C8B3BD27C221}" srcOrd="0" destOrd="0" parTransId="{A26D7341-96F8-4CDB-AC74-3563099D5984}" sibTransId="{0C0F568C-FEB7-4265-BD61-BEA6B043B2F7}"/>
    <dgm:cxn modelId="{268A7C90-FAFC-4E76-9545-6E6FE86530DB}" srcId="{94EFFFFF-310E-47AB-92AA-06E2385F4350}" destId="{538BE7AB-4316-478A-B173-868F6BCCB04D}" srcOrd="1" destOrd="0" parTransId="{E9826E90-91B5-4446-8B41-A52B640013D6}" sibTransId="{EC947EBA-DEA5-4082-A0F6-782C74321C2A}"/>
    <dgm:cxn modelId="{33AB18C8-327E-40D6-BE19-FA9F9C227923}" srcId="{72937424-7168-47CC-9771-9FFB70C826F8}" destId="{ACE74D59-4944-48CF-A119-372F00F1C33A}" srcOrd="6" destOrd="0" parTransId="{CE15F68B-B66E-46C3-AA11-7E5E194DFE99}" sibTransId="{FB4E7231-3769-491B-9E41-EDA2993A2319}"/>
    <dgm:cxn modelId="{C07755CF-8800-4AC1-8AA2-044F6AD93C1F}" srcId="{94EFFFFF-310E-47AB-92AA-06E2385F4350}" destId="{94392201-F091-4BB9-8679-54BDEE50FC96}" srcOrd="5" destOrd="0" parTransId="{73985D37-7513-45C8-BD47-6FA077DE59F8}" sibTransId="{2EC36964-B99E-403C-8160-30E98B861061}"/>
    <dgm:cxn modelId="{D7FAFAD6-DBA4-4A9D-8980-95E90D8E9FD4}" srcId="{72937424-7168-47CC-9771-9FFB70C826F8}" destId="{E907C1F5-3F8B-4E2B-9533-0E1BAC004F19}" srcOrd="3" destOrd="0" parTransId="{2050E300-FF89-4686-BC8A-F01B3D7A1183}" sibTransId="{F948212A-7DAF-4045-A0FF-5456321A2C25}"/>
    <dgm:cxn modelId="{53DD96DD-D1AF-40AF-833C-07A8AAADFC10}" srcId="{72937424-7168-47CC-9771-9FFB70C826F8}" destId="{731E94AC-BF3A-46AD-A0FB-D7775E3187B9}" srcOrd="4" destOrd="0" parTransId="{62AF3998-F74A-43DB-9B57-F0E0799BD81A}" sibTransId="{75E0BCE5-9F06-4329-8622-075739B04B1A}"/>
    <dgm:cxn modelId="{FCB013E0-A453-4D2C-980E-00527C25CC31}" type="presOf" srcId="{09A5FADF-507E-49B4-97D2-4ACA6F0D8963}" destId="{A19783DC-D97C-4805-85C1-5BB9D27C7A6C}" srcOrd="0" destOrd="4" presId="urn:microsoft.com/office/officeart/2005/8/layout/hList1"/>
    <dgm:cxn modelId="{D99AD9E0-1019-415A-8ACD-1B60EBCA858C}" type="presOf" srcId="{94392201-F091-4BB9-8679-54BDEE50FC96}" destId="{A19783DC-D97C-4805-85C1-5BB9D27C7A6C}" srcOrd="0" destOrd="5" presId="urn:microsoft.com/office/officeart/2005/8/layout/hList1"/>
    <dgm:cxn modelId="{0E0AADE1-0AC4-4385-83D2-A67CAC348F0C}" type="presOf" srcId="{72937424-7168-47CC-9771-9FFB70C826F8}" destId="{47AF4520-28FF-424C-95D3-B85C6FB2FB1D}" srcOrd="0" destOrd="0" presId="urn:microsoft.com/office/officeart/2005/8/layout/hList1"/>
    <dgm:cxn modelId="{442A15F7-BD23-48E5-B3FB-00EA23955B1B}" srcId="{94EFFFFF-310E-47AB-92AA-06E2385F4350}" destId="{99CF7556-2A17-4BC8-AB32-E1D567B42056}" srcOrd="0" destOrd="0" parTransId="{098D194B-5E2C-4F2A-BA54-0E88AB02248C}" sibTransId="{E620DFDB-8189-4231-BF8F-6D15351BFF34}"/>
    <dgm:cxn modelId="{E9741EAE-E4C3-42F2-80DB-40A52369ED7D}" type="presParOf" srcId="{144432C9-5D54-4F84-876E-1E17B9060DE7}" destId="{A9AC5836-0DB4-4E3A-B569-A3CB5191B9A2}" srcOrd="0" destOrd="0" presId="urn:microsoft.com/office/officeart/2005/8/layout/hList1"/>
    <dgm:cxn modelId="{2B230ACF-C26C-4D2A-92AD-4045C6211665}" type="presParOf" srcId="{A9AC5836-0DB4-4E3A-B569-A3CB5191B9A2}" destId="{A923DD98-A4AF-4847-A270-572E1818FA0E}" srcOrd="0" destOrd="0" presId="urn:microsoft.com/office/officeart/2005/8/layout/hList1"/>
    <dgm:cxn modelId="{43A04090-9106-4862-B664-060E10B9238E}" type="presParOf" srcId="{A9AC5836-0DB4-4E3A-B569-A3CB5191B9A2}" destId="{A19783DC-D97C-4805-85C1-5BB9D27C7A6C}" srcOrd="1" destOrd="0" presId="urn:microsoft.com/office/officeart/2005/8/layout/hList1"/>
    <dgm:cxn modelId="{F389CA67-6799-494B-9584-0255BC0886A8}" type="presParOf" srcId="{144432C9-5D54-4F84-876E-1E17B9060DE7}" destId="{5AC8505B-52AD-481C-9D70-7E67B9511468}" srcOrd="1" destOrd="0" presId="urn:microsoft.com/office/officeart/2005/8/layout/hList1"/>
    <dgm:cxn modelId="{14E8EBB4-ABC0-465B-A4FA-823C04FF9BE1}" type="presParOf" srcId="{144432C9-5D54-4F84-876E-1E17B9060DE7}" destId="{C288CB37-8136-4177-AF14-B4E80D936FEE}" srcOrd="2" destOrd="0" presId="urn:microsoft.com/office/officeart/2005/8/layout/hList1"/>
    <dgm:cxn modelId="{C7832980-5B4A-4B08-90DE-3A4186B859A7}" type="presParOf" srcId="{C288CB37-8136-4177-AF14-B4E80D936FEE}" destId="{47AF4520-28FF-424C-95D3-B85C6FB2FB1D}" srcOrd="0" destOrd="0" presId="urn:microsoft.com/office/officeart/2005/8/layout/hList1"/>
    <dgm:cxn modelId="{8C5C5ADE-2A32-46B6-AA98-0AAC916444F5}" type="presParOf" srcId="{C288CB37-8136-4177-AF14-B4E80D936FEE}" destId="{F0169413-43B9-4A03-A457-137CA328204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992C49-9469-44C1-A83E-09930DF9CC3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GB"/>
        </a:p>
      </dgm:t>
    </dgm:pt>
    <dgm:pt modelId="{94EFFFFF-310E-47AB-92AA-06E2385F4350}">
      <dgm:prSet phldrT="[Text]" custT="1"/>
      <dgm:spPr/>
      <dgm:t>
        <a:bodyPr/>
        <a:lstStyle/>
        <a:p>
          <a:r>
            <a:rPr lang="en-GB" sz="1400" dirty="0"/>
            <a:t>Test Separator Data</a:t>
          </a:r>
        </a:p>
      </dgm:t>
    </dgm:pt>
    <dgm:pt modelId="{8C97A321-BC3D-4EA4-B3C1-20134658323F}" type="parTrans" cxnId="{6AE40E26-6456-4D15-933C-5BDC83CB9F45}">
      <dgm:prSet/>
      <dgm:spPr/>
      <dgm:t>
        <a:bodyPr/>
        <a:lstStyle/>
        <a:p>
          <a:endParaRPr lang="en-GB"/>
        </a:p>
      </dgm:t>
    </dgm:pt>
    <dgm:pt modelId="{90DEDCE1-8BC9-400F-94C1-215D27E1E461}" type="sibTrans" cxnId="{6AE40E26-6456-4D15-933C-5BDC83CB9F45}">
      <dgm:prSet/>
      <dgm:spPr/>
      <dgm:t>
        <a:bodyPr/>
        <a:lstStyle/>
        <a:p>
          <a:endParaRPr lang="en-GB"/>
        </a:p>
      </dgm:t>
    </dgm:pt>
    <dgm:pt modelId="{99CF7556-2A17-4BC8-AB32-E1D567B42056}">
      <dgm:prSet phldrT="[Text]" custT="1"/>
      <dgm:spPr/>
      <dgm:t>
        <a:bodyPr anchor="ctr"/>
        <a:lstStyle/>
        <a:p>
          <a:pPr>
            <a:buFont typeface="Wingdings" panose="05000000000000000000" pitchFamily="2" charset="2"/>
            <a:buChar char="v"/>
          </a:pPr>
          <a:r>
            <a:rPr lang="en-GB" sz="1400" dirty="0"/>
            <a:t> 112 Samples</a:t>
          </a:r>
        </a:p>
      </dgm:t>
    </dgm:pt>
    <dgm:pt modelId="{098D194B-5E2C-4F2A-BA54-0E88AB02248C}" type="parTrans" cxnId="{442A15F7-BD23-48E5-B3FB-00EA23955B1B}">
      <dgm:prSet/>
      <dgm:spPr/>
      <dgm:t>
        <a:bodyPr/>
        <a:lstStyle/>
        <a:p>
          <a:endParaRPr lang="en-GB"/>
        </a:p>
      </dgm:t>
    </dgm:pt>
    <dgm:pt modelId="{E620DFDB-8189-4231-BF8F-6D15351BFF34}" type="sibTrans" cxnId="{442A15F7-BD23-48E5-B3FB-00EA23955B1B}">
      <dgm:prSet/>
      <dgm:spPr/>
      <dgm:t>
        <a:bodyPr/>
        <a:lstStyle/>
        <a:p>
          <a:endParaRPr lang="en-GB"/>
        </a:p>
      </dgm:t>
    </dgm:pt>
    <dgm:pt modelId="{72937424-7168-47CC-9771-9FFB70C826F8}">
      <dgm:prSet phldrT="[Text]" custT="1"/>
      <dgm:spPr/>
      <dgm:t>
        <a:bodyPr/>
        <a:lstStyle/>
        <a:p>
          <a:r>
            <a:rPr lang="en-GB" sz="1400" dirty="0"/>
            <a:t>Field Data</a:t>
          </a:r>
        </a:p>
      </dgm:t>
    </dgm:pt>
    <dgm:pt modelId="{6ADA9F67-9E3D-4CBA-81B5-06ADE943BAF5}" type="parTrans" cxnId="{63A98C7A-75BD-429E-A257-643EF624D607}">
      <dgm:prSet/>
      <dgm:spPr/>
      <dgm:t>
        <a:bodyPr/>
        <a:lstStyle/>
        <a:p>
          <a:endParaRPr lang="en-GB"/>
        </a:p>
      </dgm:t>
    </dgm:pt>
    <dgm:pt modelId="{BB8B97E5-755E-44C7-82C5-5D140E4489AA}" type="sibTrans" cxnId="{63A98C7A-75BD-429E-A257-643EF624D607}">
      <dgm:prSet/>
      <dgm:spPr/>
      <dgm:t>
        <a:bodyPr/>
        <a:lstStyle/>
        <a:p>
          <a:endParaRPr lang="en-GB"/>
        </a:p>
      </dgm:t>
    </dgm:pt>
    <dgm:pt modelId="{47C712B0-8F18-4C52-BD9C-C8B3BD27C221}">
      <dgm:prSet phldrT="[Text]" custT="1"/>
      <dgm:spPr/>
      <dgm:t>
        <a:bodyPr anchor="ctr"/>
        <a:lstStyle/>
        <a:p>
          <a:pPr>
            <a:buFont typeface="Wingdings" panose="05000000000000000000" pitchFamily="2" charset="2"/>
            <a:buChar char="v"/>
          </a:pPr>
          <a:r>
            <a:rPr lang="en-GB" sz="1400" dirty="0"/>
            <a:t> 1234 Samples</a:t>
          </a:r>
        </a:p>
      </dgm:t>
    </dgm:pt>
    <dgm:pt modelId="{A26D7341-96F8-4CDB-AC74-3563099D5984}" type="parTrans" cxnId="{1327E98D-5872-44CF-AEEA-564CDEECE8B6}">
      <dgm:prSet/>
      <dgm:spPr/>
      <dgm:t>
        <a:bodyPr/>
        <a:lstStyle/>
        <a:p>
          <a:endParaRPr lang="en-GB"/>
        </a:p>
      </dgm:t>
    </dgm:pt>
    <dgm:pt modelId="{0C0F568C-FEB7-4265-BD61-BEA6B043B2F7}" type="sibTrans" cxnId="{1327E98D-5872-44CF-AEEA-564CDEECE8B6}">
      <dgm:prSet/>
      <dgm:spPr/>
      <dgm:t>
        <a:bodyPr/>
        <a:lstStyle/>
        <a:p>
          <a:endParaRPr lang="en-GB"/>
        </a:p>
      </dgm:t>
    </dgm:pt>
    <dgm:pt modelId="{53C8D146-37BB-4D9D-B26F-AA13563B3B4D}">
      <dgm:prSet phldrT="[Text]" custT="1"/>
      <dgm:spPr/>
      <dgm:t>
        <a:bodyPr/>
        <a:lstStyle/>
        <a:p>
          <a:r>
            <a:rPr lang="en-GB" sz="1400" dirty="0"/>
            <a:t>MIKON Liquid Rate Data</a:t>
          </a:r>
        </a:p>
      </dgm:t>
    </dgm:pt>
    <dgm:pt modelId="{8A037116-3426-4FA7-9A16-271189385AF8}" type="parTrans" cxnId="{A26F7204-0816-4F0D-AD99-1FF99EC7C852}">
      <dgm:prSet/>
      <dgm:spPr/>
      <dgm:t>
        <a:bodyPr/>
        <a:lstStyle/>
        <a:p>
          <a:endParaRPr lang="en-GB"/>
        </a:p>
      </dgm:t>
    </dgm:pt>
    <dgm:pt modelId="{9D812415-FF8E-4DAC-9CF4-9813C8180247}" type="sibTrans" cxnId="{A26F7204-0816-4F0D-AD99-1FF99EC7C852}">
      <dgm:prSet/>
      <dgm:spPr/>
      <dgm:t>
        <a:bodyPr/>
        <a:lstStyle/>
        <a:p>
          <a:endParaRPr lang="en-GB"/>
        </a:p>
      </dgm:t>
    </dgm:pt>
    <dgm:pt modelId="{39AF0E7A-2923-47FA-BB3C-81F1016D8AAB}">
      <dgm:prSet phldrT="[Text]" custT="1"/>
      <dgm:spPr/>
      <dgm:t>
        <a:bodyPr anchor="ctr"/>
        <a:lstStyle/>
        <a:p>
          <a:pPr>
            <a:buFont typeface="Wingdings" panose="05000000000000000000" pitchFamily="2" charset="2"/>
            <a:buChar char="v"/>
          </a:pPr>
          <a:r>
            <a:rPr lang="en-GB" sz="1400" b="0" i="0" dirty="0"/>
            <a:t> 1180 Samples</a:t>
          </a:r>
          <a:endParaRPr lang="en-GB" sz="1400" dirty="0"/>
        </a:p>
      </dgm:t>
    </dgm:pt>
    <dgm:pt modelId="{A2E98D25-69D1-4C8E-B7F6-71211ACFFF42}" type="parTrans" cxnId="{7E336BD9-14A3-430B-956E-976BA15DD7DE}">
      <dgm:prSet/>
      <dgm:spPr/>
      <dgm:t>
        <a:bodyPr/>
        <a:lstStyle/>
        <a:p>
          <a:endParaRPr lang="en-GB"/>
        </a:p>
      </dgm:t>
    </dgm:pt>
    <dgm:pt modelId="{0AB21BF8-964E-4B56-AAF5-2AE09500E2BB}" type="sibTrans" cxnId="{7E336BD9-14A3-430B-956E-976BA15DD7DE}">
      <dgm:prSet/>
      <dgm:spPr/>
      <dgm:t>
        <a:bodyPr/>
        <a:lstStyle/>
        <a:p>
          <a:endParaRPr lang="en-GB"/>
        </a:p>
      </dgm:t>
    </dgm:pt>
    <dgm:pt modelId="{144432C9-5D54-4F84-876E-1E17B9060DE7}" type="pres">
      <dgm:prSet presAssocID="{E7992C49-9469-44C1-A83E-09930DF9CC3B}" presName="Name0" presStyleCnt="0">
        <dgm:presLayoutVars>
          <dgm:dir/>
          <dgm:animLvl val="lvl"/>
          <dgm:resizeHandles val="exact"/>
        </dgm:presLayoutVars>
      </dgm:prSet>
      <dgm:spPr/>
    </dgm:pt>
    <dgm:pt modelId="{A9AC5836-0DB4-4E3A-B569-A3CB5191B9A2}" type="pres">
      <dgm:prSet presAssocID="{94EFFFFF-310E-47AB-92AA-06E2385F4350}" presName="composite" presStyleCnt="0"/>
      <dgm:spPr/>
    </dgm:pt>
    <dgm:pt modelId="{A923DD98-A4AF-4847-A270-572E1818FA0E}" type="pres">
      <dgm:prSet presAssocID="{94EFFFFF-310E-47AB-92AA-06E2385F4350}" presName="parTx" presStyleLbl="alignNode1" presStyleIdx="0" presStyleCnt="3" custLinFactNeighborX="9456" custLinFactNeighborY="2675">
        <dgm:presLayoutVars>
          <dgm:chMax val="0"/>
          <dgm:chPref val="0"/>
          <dgm:bulletEnabled val="1"/>
        </dgm:presLayoutVars>
      </dgm:prSet>
      <dgm:spPr/>
    </dgm:pt>
    <dgm:pt modelId="{A19783DC-D97C-4805-85C1-5BB9D27C7A6C}" type="pres">
      <dgm:prSet presAssocID="{94EFFFFF-310E-47AB-92AA-06E2385F4350}" presName="desTx" presStyleLbl="alignAccFollowNode1" presStyleIdx="0" presStyleCnt="3" custScaleY="100000" custLinFactNeighborX="9456" custLinFactNeighborY="814">
        <dgm:presLayoutVars>
          <dgm:bulletEnabled val="1"/>
        </dgm:presLayoutVars>
      </dgm:prSet>
      <dgm:spPr/>
    </dgm:pt>
    <dgm:pt modelId="{5AC8505B-52AD-481C-9D70-7E67B9511468}" type="pres">
      <dgm:prSet presAssocID="{90DEDCE1-8BC9-400F-94C1-215D27E1E461}" presName="space" presStyleCnt="0"/>
      <dgm:spPr/>
    </dgm:pt>
    <dgm:pt modelId="{C288CB37-8136-4177-AF14-B4E80D936FEE}" type="pres">
      <dgm:prSet presAssocID="{72937424-7168-47CC-9771-9FFB70C826F8}" presName="composite" presStyleCnt="0"/>
      <dgm:spPr/>
    </dgm:pt>
    <dgm:pt modelId="{47AF4520-28FF-424C-95D3-B85C6FB2FB1D}" type="pres">
      <dgm:prSet presAssocID="{72937424-7168-47CC-9771-9FFB70C826F8}" presName="parTx" presStyleLbl="alignNode1" presStyleIdx="1" presStyleCnt="3" custLinFactNeighborX="4098" custLinFactNeighborY="1613">
        <dgm:presLayoutVars>
          <dgm:chMax val="0"/>
          <dgm:chPref val="0"/>
          <dgm:bulletEnabled val="1"/>
        </dgm:presLayoutVars>
      </dgm:prSet>
      <dgm:spPr/>
    </dgm:pt>
    <dgm:pt modelId="{F0169413-43B9-4A03-A457-137CA3282047}" type="pres">
      <dgm:prSet presAssocID="{72937424-7168-47CC-9771-9FFB70C826F8}" presName="desTx" presStyleLbl="alignAccFollowNode1" presStyleIdx="1" presStyleCnt="3" custLinFactNeighborX="3705" custLinFactNeighborY="814">
        <dgm:presLayoutVars>
          <dgm:bulletEnabled val="1"/>
        </dgm:presLayoutVars>
      </dgm:prSet>
      <dgm:spPr/>
    </dgm:pt>
    <dgm:pt modelId="{C9EA0E8C-6CFD-4087-9F3C-7D8BDE2D88F2}" type="pres">
      <dgm:prSet presAssocID="{BB8B97E5-755E-44C7-82C5-5D140E4489AA}" presName="space" presStyleCnt="0"/>
      <dgm:spPr/>
    </dgm:pt>
    <dgm:pt modelId="{76E3F598-FDE1-458B-8D95-9AFF8E280A98}" type="pres">
      <dgm:prSet presAssocID="{53C8D146-37BB-4D9D-B26F-AA13563B3B4D}" presName="composite" presStyleCnt="0"/>
      <dgm:spPr/>
    </dgm:pt>
    <dgm:pt modelId="{AE96836E-4829-48C5-9507-BBDBB4E80102}" type="pres">
      <dgm:prSet presAssocID="{53C8D146-37BB-4D9D-B26F-AA13563B3B4D}" presName="parTx" presStyleLbl="alignNode1" presStyleIdx="2" presStyleCnt="3" custLinFactNeighborX="-2180" custLinFactNeighborY="2563">
        <dgm:presLayoutVars>
          <dgm:chMax val="0"/>
          <dgm:chPref val="0"/>
          <dgm:bulletEnabled val="1"/>
        </dgm:presLayoutVars>
      </dgm:prSet>
      <dgm:spPr/>
    </dgm:pt>
    <dgm:pt modelId="{18E5793C-B706-4EA3-80DE-7E49B17AEF00}" type="pres">
      <dgm:prSet presAssocID="{53C8D146-37BB-4D9D-B26F-AA13563B3B4D}" presName="desTx" presStyleLbl="alignAccFollowNode1" presStyleIdx="2" presStyleCnt="3" custLinFactNeighborX="-2180" custLinFactNeighborY="874">
        <dgm:presLayoutVars>
          <dgm:bulletEnabled val="1"/>
        </dgm:presLayoutVars>
      </dgm:prSet>
      <dgm:spPr/>
    </dgm:pt>
  </dgm:ptLst>
  <dgm:cxnLst>
    <dgm:cxn modelId="{A26F7204-0816-4F0D-AD99-1FF99EC7C852}" srcId="{E7992C49-9469-44C1-A83E-09930DF9CC3B}" destId="{53C8D146-37BB-4D9D-B26F-AA13563B3B4D}" srcOrd="2" destOrd="0" parTransId="{8A037116-3426-4FA7-9A16-271189385AF8}" sibTransId="{9D812415-FF8E-4DAC-9CF4-9813C8180247}"/>
    <dgm:cxn modelId="{6508C71C-FE17-402F-A2DF-6A9F29C62C1C}" type="presOf" srcId="{E7992C49-9469-44C1-A83E-09930DF9CC3B}" destId="{144432C9-5D54-4F84-876E-1E17B9060DE7}" srcOrd="0" destOrd="0" presId="urn:microsoft.com/office/officeart/2005/8/layout/hList1"/>
    <dgm:cxn modelId="{6AE40E26-6456-4D15-933C-5BDC83CB9F45}" srcId="{E7992C49-9469-44C1-A83E-09930DF9CC3B}" destId="{94EFFFFF-310E-47AB-92AA-06E2385F4350}" srcOrd="0" destOrd="0" parTransId="{8C97A321-BC3D-4EA4-B3C1-20134658323F}" sibTransId="{90DEDCE1-8BC9-400F-94C1-215D27E1E461}"/>
    <dgm:cxn modelId="{F8FF212F-0098-4E54-AC85-B37872F9F851}" type="presOf" srcId="{47C712B0-8F18-4C52-BD9C-C8B3BD27C221}" destId="{F0169413-43B9-4A03-A457-137CA3282047}" srcOrd="0" destOrd="0" presId="urn:microsoft.com/office/officeart/2005/8/layout/hList1"/>
    <dgm:cxn modelId="{9DF48B62-8A87-4919-888A-1340F144E6D7}" type="presOf" srcId="{94EFFFFF-310E-47AB-92AA-06E2385F4350}" destId="{A923DD98-A4AF-4847-A270-572E1818FA0E}" srcOrd="0" destOrd="0" presId="urn:microsoft.com/office/officeart/2005/8/layout/hList1"/>
    <dgm:cxn modelId="{B547FD66-56DB-4CF5-9BC6-23689BCF1BEA}" type="presOf" srcId="{99CF7556-2A17-4BC8-AB32-E1D567B42056}" destId="{A19783DC-D97C-4805-85C1-5BB9D27C7A6C}" srcOrd="0" destOrd="0" presId="urn:microsoft.com/office/officeart/2005/8/layout/hList1"/>
    <dgm:cxn modelId="{2832C26C-AAFC-4ECA-833C-B9D4EDED9557}" type="presOf" srcId="{53C8D146-37BB-4D9D-B26F-AA13563B3B4D}" destId="{AE96836E-4829-48C5-9507-BBDBB4E80102}" srcOrd="0" destOrd="0" presId="urn:microsoft.com/office/officeart/2005/8/layout/hList1"/>
    <dgm:cxn modelId="{63A98C7A-75BD-429E-A257-643EF624D607}" srcId="{E7992C49-9469-44C1-A83E-09930DF9CC3B}" destId="{72937424-7168-47CC-9771-9FFB70C826F8}" srcOrd="1" destOrd="0" parTransId="{6ADA9F67-9E3D-4CBA-81B5-06ADE943BAF5}" sibTransId="{BB8B97E5-755E-44C7-82C5-5D140E4489AA}"/>
    <dgm:cxn modelId="{1327E98D-5872-44CF-AEEA-564CDEECE8B6}" srcId="{72937424-7168-47CC-9771-9FFB70C826F8}" destId="{47C712B0-8F18-4C52-BD9C-C8B3BD27C221}" srcOrd="0" destOrd="0" parTransId="{A26D7341-96F8-4CDB-AC74-3563099D5984}" sibTransId="{0C0F568C-FEB7-4265-BD61-BEA6B043B2F7}"/>
    <dgm:cxn modelId="{FD204D96-1C4E-41C7-8F09-AF32D42D6BE0}" type="presOf" srcId="{39AF0E7A-2923-47FA-BB3C-81F1016D8AAB}" destId="{18E5793C-B706-4EA3-80DE-7E49B17AEF00}" srcOrd="0" destOrd="0" presId="urn:microsoft.com/office/officeart/2005/8/layout/hList1"/>
    <dgm:cxn modelId="{7E336BD9-14A3-430B-956E-976BA15DD7DE}" srcId="{53C8D146-37BB-4D9D-B26F-AA13563B3B4D}" destId="{39AF0E7A-2923-47FA-BB3C-81F1016D8AAB}" srcOrd="0" destOrd="0" parTransId="{A2E98D25-69D1-4C8E-B7F6-71211ACFFF42}" sibTransId="{0AB21BF8-964E-4B56-AAF5-2AE09500E2BB}"/>
    <dgm:cxn modelId="{0E0AADE1-0AC4-4385-83D2-A67CAC348F0C}" type="presOf" srcId="{72937424-7168-47CC-9771-9FFB70C826F8}" destId="{47AF4520-28FF-424C-95D3-B85C6FB2FB1D}" srcOrd="0" destOrd="0" presId="urn:microsoft.com/office/officeart/2005/8/layout/hList1"/>
    <dgm:cxn modelId="{442A15F7-BD23-48E5-B3FB-00EA23955B1B}" srcId="{94EFFFFF-310E-47AB-92AA-06E2385F4350}" destId="{99CF7556-2A17-4BC8-AB32-E1D567B42056}" srcOrd="0" destOrd="0" parTransId="{098D194B-5E2C-4F2A-BA54-0E88AB02248C}" sibTransId="{E620DFDB-8189-4231-BF8F-6D15351BFF34}"/>
    <dgm:cxn modelId="{E9741EAE-E4C3-42F2-80DB-40A52369ED7D}" type="presParOf" srcId="{144432C9-5D54-4F84-876E-1E17B9060DE7}" destId="{A9AC5836-0DB4-4E3A-B569-A3CB5191B9A2}" srcOrd="0" destOrd="0" presId="urn:microsoft.com/office/officeart/2005/8/layout/hList1"/>
    <dgm:cxn modelId="{2B230ACF-C26C-4D2A-92AD-4045C6211665}" type="presParOf" srcId="{A9AC5836-0DB4-4E3A-B569-A3CB5191B9A2}" destId="{A923DD98-A4AF-4847-A270-572E1818FA0E}" srcOrd="0" destOrd="0" presId="urn:microsoft.com/office/officeart/2005/8/layout/hList1"/>
    <dgm:cxn modelId="{43A04090-9106-4862-B664-060E10B9238E}" type="presParOf" srcId="{A9AC5836-0DB4-4E3A-B569-A3CB5191B9A2}" destId="{A19783DC-D97C-4805-85C1-5BB9D27C7A6C}" srcOrd="1" destOrd="0" presId="urn:microsoft.com/office/officeart/2005/8/layout/hList1"/>
    <dgm:cxn modelId="{F389CA67-6799-494B-9584-0255BC0886A8}" type="presParOf" srcId="{144432C9-5D54-4F84-876E-1E17B9060DE7}" destId="{5AC8505B-52AD-481C-9D70-7E67B9511468}" srcOrd="1" destOrd="0" presId="urn:microsoft.com/office/officeart/2005/8/layout/hList1"/>
    <dgm:cxn modelId="{14E8EBB4-ABC0-465B-A4FA-823C04FF9BE1}" type="presParOf" srcId="{144432C9-5D54-4F84-876E-1E17B9060DE7}" destId="{C288CB37-8136-4177-AF14-B4E80D936FEE}" srcOrd="2" destOrd="0" presId="urn:microsoft.com/office/officeart/2005/8/layout/hList1"/>
    <dgm:cxn modelId="{C7832980-5B4A-4B08-90DE-3A4186B859A7}" type="presParOf" srcId="{C288CB37-8136-4177-AF14-B4E80D936FEE}" destId="{47AF4520-28FF-424C-95D3-B85C6FB2FB1D}" srcOrd="0" destOrd="0" presId="urn:microsoft.com/office/officeart/2005/8/layout/hList1"/>
    <dgm:cxn modelId="{8C5C5ADE-2A32-46B6-AA98-0AAC916444F5}" type="presParOf" srcId="{C288CB37-8136-4177-AF14-B4E80D936FEE}" destId="{F0169413-43B9-4A03-A457-137CA3282047}" srcOrd="1" destOrd="0" presId="urn:microsoft.com/office/officeart/2005/8/layout/hList1"/>
    <dgm:cxn modelId="{AA7D4132-3EC5-442A-B1A3-77C27382A605}" type="presParOf" srcId="{144432C9-5D54-4F84-876E-1E17B9060DE7}" destId="{C9EA0E8C-6CFD-4087-9F3C-7D8BDE2D88F2}" srcOrd="3" destOrd="0" presId="urn:microsoft.com/office/officeart/2005/8/layout/hList1"/>
    <dgm:cxn modelId="{2DCF23D3-3722-4BF9-A67B-673568F592A4}" type="presParOf" srcId="{144432C9-5D54-4F84-876E-1E17B9060DE7}" destId="{76E3F598-FDE1-458B-8D95-9AFF8E280A98}" srcOrd="4" destOrd="0" presId="urn:microsoft.com/office/officeart/2005/8/layout/hList1"/>
    <dgm:cxn modelId="{B2EAED08-D29C-454E-AA12-3D6B05ED8891}" type="presParOf" srcId="{76E3F598-FDE1-458B-8D95-9AFF8E280A98}" destId="{AE96836E-4829-48C5-9507-BBDBB4E80102}" srcOrd="0" destOrd="0" presId="urn:microsoft.com/office/officeart/2005/8/layout/hList1"/>
    <dgm:cxn modelId="{73B8FAA4-AE8E-43D0-A51A-777975A37952}" type="presParOf" srcId="{76E3F598-FDE1-458B-8D95-9AFF8E280A98}" destId="{18E5793C-B706-4EA3-80DE-7E49B17AEF00}"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8AA20A-24AD-4EF1-AFD7-6ADB29198602}" type="doc">
      <dgm:prSet loTypeId="urn:microsoft.com/office/officeart/2005/8/layout/radial3" loCatId="cycle" qsTypeId="urn:microsoft.com/office/officeart/2005/8/quickstyle/simple1" qsCatId="simple" csTypeId="urn:microsoft.com/office/officeart/2005/8/colors/accent3_4" csCatId="accent3" phldr="1"/>
      <dgm:spPr/>
      <dgm:t>
        <a:bodyPr/>
        <a:lstStyle/>
        <a:p>
          <a:endParaRPr lang="en-US"/>
        </a:p>
      </dgm:t>
    </dgm:pt>
    <dgm:pt modelId="{002BB444-45E4-4A48-955A-66703D308FA1}">
      <dgm:prSet phldrT="[Text]"/>
      <dgm:spPr/>
      <dgm:t>
        <a:bodyPr/>
        <a:lstStyle/>
        <a:p>
          <a:r>
            <a:rPr lang="en-US" dirty="0">
              <a:solidFill>
                <a:sysClr val="windowText" lastClr="000000"/>
              </a:solidFill>
            </a:rPr>
            <a:t>WorkFlow.py</a:t>
          </a:r>
        </a:p>
      </dgm:t>
    </dgm:pt>
    <dgm:pt modelId="{DB3B673F-2C9C-418E-A622-A62EF2E3B487}" type="parTrans" cxnId="{FF0B6D9D-60B0-4F92-99C9-22F16A479371}">
      <dgm:prSet/>
      <dgm:spPr/>
      <dgm:t>
        <a:bodyPr/>
        <a:lstStyle/>
        <a:p>
          <a:endParaRPr lang="en-US"/>
        </a:p>
      </dgm:t>
    </dgm:pt>
    <dgm:pt modelId="{54957DE1-ED9A-4DC4-AC7F-052437A46DF3}" type="sibTrans" cxnId="{FF0B6D9D-60B0-4F92-99C9-22F16A479371}">
      <dgm:prSet/>
      <dgm:spPr/>
      <dgm:t>
        <a:bodyPr/>
        <a:lstStyle/>
        <a:p>
          <a:endParaRPr lang="en-US"/>
        </a:p>
      </dgm:t>
    </dgm:pt>
    <dgm:pt modelId="{17AE7357-8A85-40C4-9B5E-0ED713B159F3}">
      <dgm:prSet phldrT="[Text]" custT="1"/>
      <dgm:spPr/>
      <dgm:t>
        <a:bodyPr/>
        <a:lstStyle/>
        <a:p>
          <a:r>
            <a:rPr lang="en-US" sz="1100" dirty="0">
              <a:solidFill>
                <a:schemeClr val="tx1"/>
              </a:solidFill>
            </a:rPr>
            <a:t>DataClean.py</a:t>
          </a:r>
        </a:p>
      </dgm:t>
    </dgm:pt>
    <dgm:pt modelId="{AE5EB828-A95C-42BF-B58D-922F4C290A64}" type="parTrans" cxnId="{0B1BA377-7E3F-491D-9041-5DAE4BE43242}">
      <dgm:prSet/>
      <dgm:spPr/>
      <dgm:t>
        <a:bodyPr/>
        <a:lstStyle/>
        <a:p>
          <a:endParaRPr lang="en-US"/>
        </a:p>
      </dgm:t>
    </dgm:pt>
    <dgm:pt modelId="{4E1D5CBD-8BC9-4240-A7CA-6EBF1842FC44}" type="sibTrans" cxnId="{0B1BA377-7E3F-491D-9041-5DAE4BE43242}">
      <dgm:prSet/>
      <dgm:spPr/>
      <dgm:t>
        <a:bodyPr/>
        <a:lstStyle/>
        <a:p>
          <a:endParaRPr lang="en-US"/>
        </a:p>
      </dgm:t>
    </dgm:pt>
    <dgm:pt modelId="{17B5BE0A-67E8-4B76-BAF5-C92B17A38A3D}">
      <dgm:prSet phldrT="[Text]" custT="1"/>
      <dgm:spPr/>
      <dgm:t>
        <a:bodyPr/>
        <a:lstStyle/>
        <a:p>
          <a:r>
            <a:rPr lang="en-US" sz="1100" dirty="0">
              <a:solidFill>
                <a:sysClr val="windowText" lastClr="000000"/>
              </a:solidFill>
            </a:rPr>
            <a:t>DataSets.py</a:t>
          </a:r>
        </a:p>
      </dgm:t>
    </dgm:pt>
    <dgm:pt modelId="{A0924A4C-8BD7-4516-8FF0-C69BA5F70975}" type="parTrans" cxnId="{E4647C08-7816-4315-8557-220B757DAB82}">
      <dgm:prSet/>
      <dgm:spPr/>
      <dgm:t>
        <a:bodyPr/>
        <a:lstStyle/>
        <a:p>
          <a:endParaRPr lang="en-US"/>
        </a:p>
      </dgm:t>
    </dgm:pt>
    <dgm:pt modelId="{DD54689C-84CC-4A83-886D-A45837A22F2F}" type="sibTrans" cxnId="{E4647C08-7816-4315-8557-220B757DAB82}">
      <dgm:prSet/>
      <dgm:spPr/>
      <dgm:t>
        <a:bodyPr/>
        <a:lstStyle/>
        <a:p>
          <a:endParaRPr lang="en-US"/>
        </a:p>
      </dgm:t>
    </dgm:pt>
    <dgm:pt modelId="{EB13759C-5A94-43C1-8789-22D7E628D753}">
      <dgm:prSet phldrT="[Text]" custT="1"/>
      <dgm:spPr/>
      <dgm:t>
        <a:bodyPr/>
        <a:lstStyle/>
        <a:p>
          <a:r>
            <a:rPr lang="en-US" sz="1100" dirty="0">
              <a:solidFill>
                <a:sysClr val="windowText" lastClr="000000"/>
              </a:solidFill>
            </a:rPr>
            <a:t>DataExplore.py</a:t>
          </a:r>
        </a:p>
      </dgm:t>
    </dgm:pt>
    <dgm:pt modelId="{A2B534AA-2B89-4533-9016-D12D91790D52}" type="parTrans" cxnId="{A687C6C0-6796-4708-90E7-8163ED7C0F80}">
      <dgm:prSet/>
      <dgm:spPr/>
      <dgm:t>
        <a:bodyPr/>
        <a:lstStyle/>
        <a:p>
          <a:endParaRPr lang="en-US"/>
        </a:p>
      </dgm:t>
    </dgm:pt>
    <dgm:pt modelId="{1ACE66DD-DB40-4292-B48B-36B632813935}" type="sibTrans" cxnId="{A687C6C0-6796-4708-90E7-8163ED7C0F80}">
      <dgm:prSet/>
      <dgm:spPr/>
      <dgm:t>
        <a:bodyPr/>
        <a:lstStyle/>
        <a:p>
          <a:endParaRPr lang="en-US"/>
        </a:p>
      </dgm:t>
    </dgm:pt>
    <dgm:pt modelId="{423EF484-97C6-46B8-8F7C-3815632F7121}" type="pres">
      <dgm:prSet presAssocID="{9F8AA20A-24AD-4EF1-AFD7-6ADB29198602}" presName="composite" presStyleCnt="0">
        <dgm:presLayoutVars>
          <dgm:chMax val="1"/>
          <dgm:dir/>
          <dgm:resizeHandles val="exact"/>
        </dgm:presLayoutVars>
      </dgm:prSet>
      <dgm:spPr/>
    </dgm:pt>
    <dgm:pt modelId="{F0443539-1DBE-41BF-A477-E19EC39F25DE}" type="pres">
      <dgm:prSet presAssocID="{9F8AA20A-24AD-4EF1-AFD7-6ADB29198602}" presName="radial" presStyleCnt="0">
        <dgm:presLayoutVars>
          <dgm:animLvl val="ctr"/>
        </dgm:presLayoutVars>
      </dgm:prSet>
      <dgm:spPr/>
    </dgm:pt>
    <dgm:pt modelId="{35F5373F-0ABC-4852-B74A-CA85ADD51DB0}" type="pres">
      <dgm:prSet presAssocID="{002BB444-45E4-4A48-955A-66703D308FA1}" presName="centerShape" presStyleLbl="vennNode1" presStyleIdx="0" presStyleCnt="4"/>
      <dgm:spPr/>
    </dgm:pt>
    <dgm:pt modelId="{8CA1A360-366B-4B22-AACA-A79A3D387AC2}" type="pres">
      <dgm:prSet presAssocID="{17AE7357-8A85-40C4-9B5E-0ED713B159F3}" presName="node" presStyleLbl="vennNode1" presStyleIdx="1" presStyleCnt="4">
        <dgm:presLayoutVars>
          <dgm:bulletEnabled val="1"/>
        </dgm:presLayoutVars>
      </dgm:prSet>
      <dgm:spPr/>
    </dgm:pt>
    <dgm:pt modelId="{35E4E80B-1BF9-4618-989E-8655AB429991}" type="pres">
      <dgm:prSet presAssocID="{17B5BE0A-67E8-4B76-BAF5-C92B17A38A3D}" presName="node" presStyleLbl="vennNode1" presStyleIdx="2" presStyleCnt="4">
        <dgm:presLayoutVars>
          <dgm:bulletEnabled val="1"/>
        </dgm:presLayoutVars>
      </dgm:prSet>
      <dgm:spPr/>
    </dgm:pt>
    <dgm:pt modelId="{0CB3C86F-D513-44DC-A587-08E4E0465522}" type="pres">
      <dgm:prSet presAssocID="{EB13759C-5A94-43C1-8789-22D7E628D753}" presName="node" presStyleLbl="vennNode1" presStyleIdx="3" presStyleCnt="4">
        <dgm:presLayoutVars>
          <dgm:bulletEnabled val="1"/>
        </dgm:presLayoutVars>
      </dgm:prSet>
      <dgm:spPr/>
    </dgm:pt>
  </dgm:ptLst>
  <dgm:cxnLst>
    <dgm:cxn modelId="{9E819C02-3531-4962-B909-7DD958DF8B8F}" type="presOf" srcId="{002BB444-45E4-4A48-955A-66703D308FA1}" destId="{35F5373F-0ABC-4852-B74A-CA85ADD51DB0}" srcOrd="0" destOrd="0" presId="urn:microsoft.com/office/officeart/2005/8/layout/radial3"/>
    <dgm:cxn modelId="{E4647C08-7816-4315-8557-220B757DAB82}" srcId="{002BB444-45E4-4A48-955A-66703D308FA1}" destId="{17B5BE0A-67E8-4B76-BAF5-C92B17A38A3D}" srcOrd="1" destOrd="0" parTransId="{A0924A4C-8BD7-4516-8FF0-C69BA5F70975}" sibTransId="{DD54689C-84CC-4A83-886D-A45837A22F2F}"/>
    <dgm:cxn modelId="{B84ED854-B212-4062-821B-13D89459AA30}" type="presOf" srcId="{17AE7357-8A85-40C4-9B5E-0ED713B159F3}" destId="{8CA1A360-366B-4B22-AACA-A79A3D387AC2}" srcOrd="0" destOrd="0" presId="urn:microsoft.com/office/officeart/2005/8/layout/radial3"/>
    <dgm:cxn modelId="{0B1BA377-7E3F-491D-9041-5DAE4BE43242}" srcId="{002BB444-45E4-4A48-955A-66703D308FA1}" destId="{17AE7357-8A85-40C4-9B5E-0ED713B159F3}" srcOrd="0" destOrd="0" parTransId="{AE5EB828-A95C-42BF-B58D-922F4C290A64}" sibTransId="{4E1D5CBD-8BC9-4240-A7CA-6EBF1842FC44}"/>
    <dgm:cxn modelId="{A3F4839B-CCEC-41CC-A4AE-2202AD5AB735}" type="presOf" srcId="{17B5BE0A-67E8-4B76-BAF5-C92B17A38A3D}" destId="{35E4E80B-1BF9-4618-989E-8655AB429991}" srcOrd="0" destOrd="0" presId="urn:microsoft.com/office/officeart/2005/8/layout/radial3"/>
    <dgm:cxn modelId="{FF0B6D9D-60B0-4F92-99C9-22F16A479371}" srcId="{9F8AA20A-24AD-4EF1-AFD7-6ADB29198602}" destId="{002BB444-45E4-4A48-955A-66703D308FA1}" srcOrd="0" destOrd="0" parTransId="{DB3B673F-2C9C-418E-A622-A62EF2E3B487}" sibTransId="{54957DE1-ED9A-4DC4-AC7F-052437A46DF3}"/>
    <dgm:cxn modelId="{86E4A3B1-5FF8-4AD2-B629-379F67E75258}" type="presOf" srcId="{9F8AA20A-24AD-4EF1-AFD7-6ADB29198602}" destId="{423EF484-97C6-46B8-8F7C-3815632F7121}" srcOrd="0" destOrd="0" presId="urn:microsoft.com/office/officeart/2005/8/layout/radial3"/>
    <dgm:cxn modelId="{A687C6C0-6796-4708-90E7-8163ED7C0F80}" srcId="{002BB444-45E4-4A48-955A-66703D308FA1}" destId="{EB13759C-5A94-43C1-8789-22D7E628D753}" srcOrd="2" destOrd="0" parTransId="{A2B534AA-2B89-4533-9016-D12D91790D52}" sibTransId="{1ACE66DD-DB40-4292-B48B-36B632813935}"/>
    <dgm:cxn modelId="{627913E3-4694-4B7A-9E1E-450F9EBABD95}" type="presOf" srcId="{EB13759C-5A94-43C1-8789-22D7E628D753}" destId="{0CB3C86F-D513-44DC-A587-08E4E0465522}" srcOrd="0" destOrd="0" presId="urn:microsoft.com/office/officeart/2005/8/layout/radial3"/>
    <dgm:cxn modelId="{EBFEE6BF-4B3F-4EA0-AAFA-BF9960B8BCC5}" type="presParOf" srcId="{423EF484-97C6-46B8-8F7C-3815632F7121}" destId="{F0443539-1DBE-41BF-A477-E19EC39F25DE}" srcOrd="0" destOrd="0" presId="urn:microsoft.com/office/officeart/2005/8/layout/radial3"/>
    <dgm:cxn modelId="{D68811C6-0ECA-48B0-BB4C-58D502D0DC07}" type="presParOf" srcId="{F0443539-1DBE-41BF-A477-E19EC39F25DE}" destId="{35F5373F-0ABC-4852-B74A-CA85ADD51DB0}" srcOrd="0" destOrd="0" presId="urn:microsoft.com/office/officeart/2005/8/layout/radial3"/>
    <dgm:cxn modelId="{32042D83-9A9B-4046-85D9-35D480B49C9E}" type="presParOf" srcId="{F0443539-1DBE-41BF-A477-E19EC39F25DE}" destId="{8CA1A360-366B-4B22-AACA-A79A3D387AC2}" srcOrd="1" destOrd="0" presId="urn:microsoft.com/office/officeart/2005/8/layout/radial3"/>
    <dgm:cxn modelId="{BE0272DE-EF36-45F4-B404-6D8899F9C258}" type="presParOf" srcId="{F0443539-1DBE-41BF-A477-E19EC39F25DE}" destId="{35E4E80B-1BF9-4618-989E-8655AB429991}" srcOrd="2" destOrd="0" presId="urn:microsoft.com/office/officeart/2005/8/layout/radial3"/>
    <dgm:cxn modelId="{991F4149-3124-41FD-B075-058042A141F1}" type="presParOf" srcId="{F0443539-1DBE-41BF-A477-E19EC39F25DE}" destId="{0CB3C86F-D513-44DC-A587-08E4E0465522}"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7DFA9-437B-4122-897F-1D4B0621F095}">
      <dsp:nvSpPr>
        <dsp:cNvPr id="0" name=""/>
        <dsp:cNvSpPr/>
      </dsp:nvSpPr>
      <dsp:spPr>
        <a:xfrm>
          <a:off x="6225" y="335278"/>
          <a:ext cx="2688761" cy="145874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76200" rIns="25400" bIns="25400" numCol="1" spcCol="1270" anchor="ctr" anchorCtr="0">
          <a:noAutofit/>
        </a:bodyPr>
        <a:lstStyle/>
        <a:p>
          <a:pPr marL="228600" lvl="1" indent="-228600" algn="ctr" defTabSz="889000">
            <a:lnSpc>
              <a:spcPct val="90000"/>
            </a:lnSpc>
            <a:spcBef>
              <a:spcPct val="0"/>
            </a:spcBef>
            <a:spcAft>
              <a:spcPct val="15000"/>
            </a:spcAft>
            <a:buNone/>
          </a:pPr>
          <a:r>
            <a:rPr lang="en-US" sz="2000" b="0" kern="1200" dirty="0"/>
            <a:t>Test Separator Data</a:t>
          </a:r>
        </a:p>
      </dsp:txBody>
      <dsp:txXfrm>
        <a:off x="40405" y="369458"/>
        <a:ext cx="2620401" cy="1424562"/>
      </dsp:txXfrm>
    </dsp:sp>
    <dsp:sp modelId="{B111234C-53E0-410D-9168-AADB2A801808}">
      <dsp:nvSpPr>
        <dsp:cNvPr id="0" name=""/>
        <dsp:cNvSpPr/>
      </dsp:nvSpPr>
      <dsp:spPr>
        <a:xfrm>
          <a:off x="6225" y="1539783"/>
          <a:ext cx="2688761" cy="1302634"/>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 - 117 Samples</a:t>
          </a:r>
        </a:p>
        <a:p>
          <a:pPr marL="0" lvl="0" indent="0" algn="l" defTabSz="711200">
            <a:lnSpc>
              <a:spcPct val="90000"/>
            </a:lnSpc>
            <a:spcBef>
              <a:spcPct val="0"/>
            </a:spcBef>
            <a:spcAft>
              <a:spcPct val="35000"/>
            </a:spcAft>
            <a:buNone/>
          </a:pPr>
          <a:r>
            <a:rPr lang="en-US" sz="1600" kern="1200" dirty="0"/>
            <a:t> - (Every few weeks)</a:t>
          </a:r>
        </a:p>
        <a:p>
          <a:pPr marL="0" lvl="0" indent="0" algn="l" defTabSz="711200">
            <a:lnSpc>
              <a:spcPct val="90000"/>
            </a:lnSpc>
            <a:spcBef>
              <a:spcPct val="0"/>
            </a:spcBef>
            <a:spcAft>
              <a:spcPct val="35000"/>
            </a:spcAft>
            <a:buNone/>
          </a:pPr>
          <a:r>
            <a:rPr lang="en-US" sz="1600" kern="1200" dirty="0"/>
            <a:t> - (2016-2019)</a:t>
          </a:r>
        </a:p>
      </dsp:txBody>
      <dsp:txXfrm>
        <a:off x="6225" y="1539783"/>
        <a:ext cx="1893493" cy="1302634"/>
      </dsp:txXfrm>
    </dsp:sp>
    <dsp:sp modelId="{8569B247-ABAD-48C8-9685-E48274295824}">
      <dsp:nvSpPr>
        <dsp:cNvPr id="0" name=""/>
        <dsp:cNvSpPr/>
      </dsp:nvSpPr>
      <dsp:spPr>
        <a:xfrm>
          <a:off x="1938899" y="2198740"/>
          <a:ext cx="941066" cy="94106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54F8F0E-E17B-43B7-B73E-E32A52F3D706}">
      <dsp:nvSpPr>
        <dsp:cNvPr id="0" name=""/>
        <dsp:cNvSpPr/>
      </dsp:nvSpPr>
      <dsp:spPr>
        <a:xfrm>
          <a:off x="3149989" y="335278"/>
          <a:ext cx="2688761" cy="145874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3">
              <a:hueOff val="-1461448"/>
              <a:satOff val="-9518"/>
              <a:lumOff val="-1323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76200" rIns="25400" bIns="25400" numCol="1" spcCol="1270" anchor="ctr" anchorCtr="0">
          <a:noAutofit/>
        </a:bodyPr>
        <a:lstStyle/>
        <a:p>
          <a:pPr marL="228600" lvl="1" indent="-228600" algn="ctr" defTabSz="889000">
            <a:lnSpc>
              <a:spcPct val="90000"/>
            </a:lnSpc>
            <a:spcBef>
              <a:spcPct val="0"/>
            </a:spcBef>
            <a:spcAft>
              <a:spcPct val="15000"/>
            </a:spcAft>
            <a:buNone/>
          </a:pPr>
          <a:r>
            <a:rPr lang="en-US" sz="2000" b="0" kern="1200" dirty="0"/>
            <a:t>Field Data</a:t>
          </a:r>
        </a:p>
      </dsp:txBody>
      <dsp:txXfrm>
        <a:off x="3184169" y="369458"/>
        <a:ext cx="2620401" cy="1424562"/>
      </dsp:txXfrm>
    </dsp:sp>
    <dsp:sp modelId="{0E44B3EE-1DE2-46AE-BDE8-4E857A7018C4}">
      <dsp:nvSpPr>
        <dsp:cNvPr id="0" name=""/>
        <dsp:cNvSpPr/>
      </dsp:nvSpPr>
      <dsp:spPr>
        <a:xfrm>
          <a:off x="3149989" y="1539783"/>
          <a:ext cx="2688761" cy="1302634"/>
        </a:xfrm>
        <a:prstGeom prst="rect">
          <a:avLst/>
        </a:prstGeom>
        <a:gradFill rotWithShape="0">
          <a:gsLst>
            <a:gs pos="0">
              <a:schemeClr val="accent3">
                <a:hueOff val="-1461448"/>
                <a:satOff val="-9518"/>
                <a:lumOff val="-13235"/>
                <a:alphaOff val="0"/>
                <a:lumMod val="110000"/>
                <a:satMod val="105000"/>
                <a:tint val="67000"/>
              </a:schemeClr>
            </a:gs>
            <a:gs pos="50000">
              <a:schemeClr val="accent3">
                <a:hueOff val="-1461448"/>
                <a:satOff val="-9518"/>
                <a:lumOff val="-13235"/>
                <a:alphaOff val="0"/>
                <a:lumMod val="105000"/>
                <a:satMod val="103000"/>
                <a:tint val="73000"/>
              </a:schemeClr>
            </a:gs>
            <a:gs pos="100000">
              <a:schemeClr val="accent3">
                <a:hueOff val="-1461448"/>
                <a:satOff val="-9518"/>
                <a:lumOff val="-13235"/>
                <a:alphaOff val="0"/>
                <a:lumMod val="105000"/>
                <a:satMod val="109000"/>
                <a:tint val="81000"/>
              </a:schemeClr>
            </a:gs>
          </a:gsLst>
          <a:lin ang="5400000" scaled="0"/>
        </a:gradFill>
        <a:ln w="6350" cap="flat" cmpd="sng" algn="ctr">
          <a:solidFill>
            <a:schemeClr val="accent3">
              <a:hueOff val="-1461448"/>
              <a:satOff val="-9518"/>
              <a:lumOff val="-1323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096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 - 30,000 to 86,000 Samples</a:t>
          </a:r>
        </a:p>
        <a:p>
          <a:pPr marL="0" lvl="0" indent="0" algn="l" defTabSz="711200">
            <a:lnSpc>
              <a:spcPct val="90000"/>
            </a:lnSpc>
            <a:spcBef>
              <a:spcPct val="0"/>
            </a:spcBef>
            <a:spcAft>
              <a:spcPct val="35000"/>
            </a:spcAft>
            <a:buNone/>
          </a:pPr>
          <a:r>
            <a:rPr lang="en-US" sz="1600" kern="1200" dirty="0"/>
            <a:t> - (Every hour)</a:t>
          </a:r>
        </a:p>
        <a:p>
          <a:pPr marL="0" lvl="0" indent="0" algn="l" defTabSz="711200">
            <a:lnSpc>
              <a:spcPct val="90000"/>
            </a:lnSpc>
            <a:spcBef>
              <a:spcPct val="0"/>
            </a:spcBef>
            <a:spcAft>
              <a:spcPct val="35000"/>
            </a:spcAft>
            <a:buNone/>
          </a:pPr>
          <a:r>
            <a:rPr lang="en-US" sz="1600" kern="1200" dirty="0"/>
            <a:t> - (2016-2019)</a:t>
          </a:r>
        </a:p>
      </dsp:txBody>
      <dsp:txXfrm>
        <a:off x="3149989" y="1539783"/>
        <a:ext cx="1893493" cy="1302634"/>
      </dsp:txXfrm>
    </dsp:sp>
    <dsp:sp modelId="{9C4AE73C-11D7-4693-BA2F-A34B7BFF3EC1}">
      <dsp:nvSpPr>
        <dsp:cNvPr id="0" name=""/>
        <dsp:cNvSpPr/>
      </dsp:nvSpPr>
      <dsp:spPr>
        <a:xfrm>
          <a:off x="5119544" y="2205290"/>
          <a:ext cx="941066" cy="94106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w="6350" cap="flat" cmpd="sng" algn="ctr">
          <a:solidFill>
            <a:schemeClr val="accent3">
              <a:tint val="40000"/>
              <a:alpha val="90000"/>
              <a:hueOff val="-1897050"/>
              <a:satOff val="-22291"/>
              <a:lumOff val="-2927"/>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A19FC5-E0EF-4ED9-875B-032095EDAF46}">
      <dsp:nvSpPr>
        <dsp:cNvPr id="0" name=""/>
        <dsp:cNvSpPr/>
      </dsp:nvSpPr>
      <dsp:spPr>
        <a:xfrm>
          <a:off x="6293753" y="335278"/>
          <a:ext cx="2688761" cy="1458742"/>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3">
              <a:hueOff val="-2922895"/>
              <a:satOff val="-19036"/>
              <a:lumOff val="-2647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76200" rIns="25400" bIns="25400" numCol="1" spcCol="1270" anchor="ctr" anchorCtr="0">
          <a:noAutofit/>
        </a:bodyPr>
        <a:lstStyle/>
        <a:p>
          <a:pPr marL="228600" lvl="1" indent="-228600" algn="ctr" defTabSz="889000">
            <a:lnSpc>
              <a:spcPct val="90000"/>
            </a:lnSpc>
            <a:spcBef>
              <a:spcPct val="0"/>
            </a:spcBef>
            <a:spcAft>
              <a:spcPct val="15000"/>
            </a:spcAft>
            <a:buNone/>
          </a:pPr>
          <a:r>
            <a:rPr lang="en-US" sz="2000" b="0" kern="1200" dirty="0"/>
            <a:t>MIKON Liquid Rate Data</a:t>
          </a:r>
        </a:p>
        <a:p>
          <a:pPr marL="228600" lvl="1" indent="-228600" algn="ctr" defTabSz="889000">
            <a:lnSpc>
              <a:spcPct val="90000"/>
            </a:lnSpc>
            <a:spcBef>
              <a:spcPct val="0"/>
            </a:spcBef>
            <a:spcAft>
              <a:spcPct val="15000"/>
            </a:spcAft>
            <a:buNone/>
          </a:pPr>
          <a:r>
            <a:rPr lang="en-US" sz="2000" b="0" kern="1200" dirty="0"/>
            <a:t>(15% uncertainty range)</a:t>
          </a:r>
        </a:p>
      </dsp:txBody>
      <dsp:txXfrm>
        <a:off x="6327933" y="369458"/>
        <a:ext cx="2620401" cy="1424562"/>
      </dsp:txXfrm>
    </dsp:sp>
    <dsp:sp modelId="{5A11AE4B-8B0A-499B-BC9C-448B78773CE3}">
      <dsp:nvSpPr>
        <dsp:cNvPr id="0" name=""/>
        <dsp:cNvSpPr/>
      </dsp:nvSpPr>
      <dsp:spPr>
        <a:xfrm>
          <a:off x="6293753" y="1532542"/>
          <a:ext cx="2688761" cy="1302634"/>
        </a:xfrm>
        <a:prstGeom prst="rect">
          <a:avLst/>
        </a:prstGeom>
        <a:gradFill rotWithShape="0">
          <a:gsLst>
            <a:gs pos="0">
              <a:schemeClr val="accent3">
                <a:hueOff val="-2922895"/>
                <a:satOff val="-19036"/>
                <a:lumOff val="-26470"/>
                <a:alphaOff val="0"/>
                <a:lumMod val="110000"/>
                <a:satMod val="105000"/>
                <a:tint val="67000"/>
              </a:schemeClr>
            </a:gs>
            <a:gs pos="50000">
              <a:schemeClr val="accent3">
                <a:hueOff val="-2922895"/>
                <a:satOff val="-19036"/>
                <a:lumOff val="-26470"/>
                <a:alphaOff val="0"/>
                <a:lumMod val="105000"/>
                <a:satMod val="103000"/>
                <a:tint val="73000"/>
              </a:schemeClr>
            </a:gs>
            <a:gs pos="100000">
              <a:schemeClr val="accent3">
                <a:hueOff val="-2922895"/>
                <a:satOff val="-19036"/>
                <a:lumOff val="-26470"/>
                <a:alphaOff val="0"/>
                <a:lumMod val="105000"/>
                <a:satMod val="109000"/>
                <a:tint val="81000"/>
              </a:schemeClr>
            </a:gs>
          </a:gsLst>
          <a:lin ang="5400000" scaled="0"/>
        </a:gradFill>
        <a:ln w="6350" cap="flat" cmpd="sng" algn="ctr">
          <a:solidFill>
            <a:schemeClr val="accent3">
              <a:hueOff val="-2922895"/>
              <a:satOff val="-19036"/>
              <a:lumOff val="-2647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 - 1204 Samples</a:t>
          </a:r>
        </a:p>
        <a:p>
          <a:pPr marL="0" lvl="0" indent="0" algn="l" defTabSz="711200">
            <a:lnSpc>
              <a:spcPct val="90000"/>
            </a:lnSpc>
            <a:spcBef>
              <a:spcPct val="0"/>
            </a:spcBef>
            <a:spcAft>
              <a:spcPct val="35000"/>
            </a:spcAft>
            <a:buNone/>
          </a:pPr>
          <a:r>
            <a:rPr lang="en-US" sz="1600" kern="1200" dirty="0"/>
            <a:t> - (Every day)</a:t>
          </a:r>
        </a:p>
        <a:p>
          <a:pPr marL="0" lvl="0" indent="0" algn="l" defTabSz="711200">
            <a:lnSpc>
              <a:spcPct val="90000"/>
            </a:lnSpc>
            <a:spcBef>
              <a:spcPct val="0"/>
            </a:spcBef>
            <a:spcAft>
              <a:spcPct val="35000"/>
            </a:spcAft>
            <a:buNone/>
          </a:pPr>
          <a:r>
            <a:rPr lang="en-US" sz="1600" kern="1200" dirty="0"/>
            <a:t> - (2016-2019)</a:t>
          </a:r>
        </a:p>
      </dsp:txBody>
      <dsp:txXfrm>
        <a:off x="6293753" y="1532542"/>
        <a:ext cx="1893493" cy="1302634"/>
      </dsp:txXfrm>
    </dsp:sp>
    <dsp:sp modelId="{C1120C75-A655-4328-9855-B9C01A1F67C9}">
      <dsp:nvSpPr>
        <dsp:cNvPr id="0" name=""/>
        <dsp:cNvSpPr/>
      </dsp:nvSpPr>
      <dsp:spPr>
        <a:xfrm>
          <a:off x="8263308" y="2205290"/>
          <a:ext cx="941066" cy="94106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6350" cap="flat" cmpd="sng" algn="ctr">
          <a:solidFill>
            <a:schemeClr val="accent3">
              <a:tint val="40000"/>
              <a:alpha val="90000"/>
              <a:hueOff val="-3794100"/>
              <a:satOff val="-44583"/>
              <a:lumOff val="-5853"/>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05EB1-70D2-4ED5-B53E-B980B37E9ECA}">
      <dsp:nvSpPr>
        <dsp:cNvPr id="0" name=""/>
        <dsp:cNvSpPr/>
      </dsp:nvSpPr>
      <dsp:spPr>
        <a:xfrm>
          <a:off x="6414" y="191721"/>
          <a:ext cx="1447310" cy="7043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Import Raw Data</a:t>
          </a:r>
        </a:p>
      </dsp:txBody>
      <dsp:txXfrm>
        <a:off x="6414" y="191721"/>
        <a:ext cx="1447310" cy="469553"/>
      </dsp:txXfrm>
    </dsp:sp>
    <dsp:sp modelId="{BF1A7F2C-B515-40A4-A588-E1BC5D55E9F8}">
      <dsp:nvSpPr>
        <dsp:cNvPr id="0" name=""/>
        <dsp:cNvSpPr/>
      </dsp:nvSpPr>
      <dsp:spPr>
        <a:xfrm>
          <a:off x="302851" y="661275"/>
          <a:ext cx="1447310" cy="147166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Reorganize raw files into suitable formats. </a:t>
          </a:r>
        </a:p>
      </dsp:txBody>
      <dsp:txXfrm>
        <a:off x="345241" y="703665"/>
        <a:ext cx="1362530" cy="1386888"/>
      </dsp:txXfrm>
    </dsp:sp>
    <dsp:sp modelId="{7F9A78D5-E8A2-46EE-8EEA-2D10475A6C46}">
      <dsp:nvSpPr>
        <dsp:cNvPr id="0" name=""/>
        <dsp:cNvSpPr/>
      </dsp:nvSpPr>
      <dsp:spPr>
        <a:xfrm>
          <a:off x="1673132" y="246329"/>
          <a:ext cx="465143" cy="36033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673132" y="318397"/>
        <a:ext cx="357042" cy="216202"/>
      </dsp:txXfrm>
    </dsp:sp>
    <dsp:sp modelId="{02F5C2A5-A787-42AB-829D-B272A0E760CC}">
      <dsp:nvSpPr>
        <dsp:cNvPr id="0" name=""/>
        <dsp:cNvSpPr/>
      </dsp:nvSpPr>
      <dsp:spPr>
        <a:xfrm>
          <a:off x="2331354" y="191721"/>
          <a:ext cx="1447310" cy="704330"/>
        </a:xfrm>
        <a:prstGeom prst="roundRect">
          <a:avLst>
            <a:gd name="adj" fmla="val 10000"/>
          </a:avLst>
        </a:prstGeom>
        <a:solidFill>
          <a:schemeClr val="accent3">
            <a:hueOff val="-730724"/>
            <a:satOff val="-4759"/>
            <a:lumOff val="-6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Analyse and Clean Data</a:t>
          </a:r>
        </a:p>
      </dsp:txBody>
      <dsp:txXfrm>
        <a:off x="2331354" y="191721"/>
        <a:ext cx="1447310" cy="469553"/>
      </dsp:txXfrm>
    </dsp:sp>
    <dsp:sp modelId="{692D7106-7BD8-47C4-A0BB-9E9B990B7AC2}">
      <dsp:nvSpPr>
        <dsp:cNvPr id="0" name=""/>
        <dsp:cNvSpPr/>
      </dsp:nvSpPr>
      <dsp:spPr>
        <a:xfrm>
          <a:off x="2627791" y="661275"/>
          <a:ext cx="1447310" cy="147166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730724"/>
              <a:satOff val="-4759"/>
              <a:lumOff val="-66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Remove nulls from data.</a:t>
          </a:r>
        </a:p>
        <a:p>
          <a:pPr marL="114300" lvl="1" indent="-114300" algn="l" defTabSz="533400">
            <a:lnSpc>
              <a:spcPct val="90000"/>
            </a:lnSpc>
            <a:spcBef>
              <a:spcPct val="0"/>
            </a:spcBef>
            <a:spcAft>
              <a:spcPct val="15000"/>
            </a:spcAft>
            <a:buChar char="•"/>
          </a:pPr>
          <a:r>
            <a:rPr lang="en-US" sz="1200" kern="1200" dirty="0"/>
            <a:t>Average out duplicate samples.</a:t>
          </a:r>
        </a:p>
      </dsp:txBody>
      <dsp:txXfrm>
        <a:off x="2670181" y="703665"/>
        <a:ext cx="1362530" cy="1386888"/>
      </dsp:txXfrm>
    </dsp:sp>
    <dsp:sp modelId="{4720F6B3-9A64-4F30-9A44-EA80F3BB1C1C}">
      <dsp:nvSpPr>
        <dsp:cNvPr id="0" name=""/>
        <dsp:cNvSpPr/>
      </dsp:nvSpPr>
      <dsp:spPr>
        <a:xfrm>
          <a:off x="3998072" y="246329"/>
          <a:ext cx="465143" cy="360338"/>
        </a:xfrm>
        <a:prstGeom prst="rightArrow">
          <a:avLst>
            <a:gd name="adj1" fmla="val 60000"/>
            <a:gd name="adj2" fmla="val 50000"/>
          </a:avLst>
        </a:prstGeom>
        <a:solidFill>
          <a:schemeClr val="accent3">
            <a:hueOff val="-974298"/>
            <a:satOff val="-6345"/>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98072" y="318397"/>
        <a:ext cx="357042" cy="216202"/>
      </dsp:txXfrm>
    </dsp:sp>
    <dsp:sp modelId="{ABA269B8-A0AA-46F9-9AC1-11FBB6E7D412}">
      <dsp:nvSpPr>
        <dsp:cNvPr id="0" name=""/>
        <dsp:cNvSpPr/>
      </dsp:nvSpPr>
      <dsp:spPr>
        <a:xfrm>
          <a:off x="4656293" y="191721"/>
          <a:ext cx="1447310" cy="704330"/>
        </a:xfrm>
        <a:prstGeom prst="roundRect">
          <a:avLst>
            <a:gd name="adj" fmla="val 10000"/>
          </a:avLst>
        </a:prstGeom>
        <a:solidFill>
          <a:schemeClr val="accent3">
            <a:hueOff val="-1461448"/>
            <a:satOff val="-9518"/>
            <a:lumOff val="-1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Feature selection for datasets</a:t>
          </a:r>
        </a:p>
      </dsp:txBody>
      <dsp:txXfrm>
        <a:off x="4656293" y="191721"/>
        <a:ext cx="1447310" cy="469553"/>
      </dsp:txXfrm>
    </dsp:sp>
    <dsp:sp modelId="{1AFF8337-C373-4360-A8B0-DD6EE281DDAA}">
      <dsp:nvSpPr>
        <dsp:cNvPr id="0" name=""/>
        <dsp:cNvSpPr/>
      </dsp:nvSpPr>
      <dsp:spPr>
        <a:xfrm>
          <a:off x="4952730" y="661275"/>
          <a:ext cx="1447310" cy="147166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1461448"/>
              <a:satOff val="-9518"/>
              <a:lumOff val="-132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Analyse features in different data.</a:t>
          </a:r>
        </a:p>
        <a:p>
          <a:pPr marL="114300" lvl="1" indent="-114300" algn="l" defTabSz="533400">
            <a:lnSpc>
              <a:spcPct val="90000"/>
            </a:lnSpc>
            <a:spcBef>
              <a:spcPct val="0"/>
            </a:spcBef>
            <a:spcAft>
              <a:spcPct val="15000"/>
            </a:spcAft>
            <a:buChar char="•"/>
          </a:pPr>
          <a:r>
            <a:rPr lang="en-US" sz="1200" kern="1200" dirty="0"/>
            <a:t>Assemble datasets suitable for machine learning.</a:t>
          </a:r>
        </a:p>
      </dsp:txBody>
      <dsp:txXfrm>
        <a:off x="4995120" y="703665"/>
        <a:ext cx="1362530" cy="1386888"/>
      </dsp:txXfrm>
    </dsp:sp>
    <dsp:sp modelId="{F483B45C-4610-43A8-9FF4-6B789A2D0C6B}">
      <dsp:nvSpPr>
        <dsp:cNvPr id="0" name=""/>
        <dsp:cNvSpPr/>
      </dsp:nvSpPr>
      <dsp:spPr>
        <a:xfrm>
          <a:off x="6323011" y="246329"/>
          <a:ext cx="465143" cy="360338"/>
        </a:xfrm>
        <a:prstGeom prst="rightArrow">
          <a:avLst>
            <a:gd name="adj1" fmla="val 60000"/>
            <a:gd name="adj2" fmla="val 50000"/>
          </a:avLst>
        </a:prstGeom>
        <a:solidFill>
          <a:schemeClr val="accent3">
            <a:hueOff val="-1948597"/>
            <a:satOff val="-12691"/>
            <a:lumOff val="-17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323011" y="318397"/>
        <a:ext cx="357042" cy="216202"/>
      </dsp:txXfrm>
    </dsp:sp>
    <dsp:sp modelId="{9E67BB93-F801-46F0-B95C-6894D47975F2}">
      <dsp:nvSpPr>
        <dsp:cNvPr id="0" name=""/>
        <dsp:cNvSpPr/>
      </dsp:nvSpPr>
      <dsp:spPr>
        <a:xfrm>
          <a:off x="6981232" y="191721"/>
          <a:ext cx="1447310" cy="704330"/>
        </a:xfrm>
        <a:prstGeom prst="roundRect">
          <a:avLst>
            <a:gd name="adj" fmla="val 10000"/>
          </a:avLst>
        </a:prstGeom>
        <a:solidFill>
          <a:schemeClr val="accent3">
            <a:hueOff val="-2192171"/>
            <a:satOff val="-14277"/>
            <a:lumOff val="-198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Apply machine learning models</a:t>
          </a:r>
        </a:p>
      </dsp:txBody>
      <dsp:txXfrm>
        <a:off x="6981232" y="191721"/>
        <a:ext cx="1447310" cy="469553"/>
      </dsp:txXfrm>
    </dsp:sp>
    <dsp:sp modelId="{D50A4ACF-28A9-4EF6-8B6D-E495D8B2EF66}">
      <dsp:nvSpPr>
        <dsp:cNvPr id="0" name=""/>
        <dsp:cNvSpPr/>
      </dsp:nvSpPr>
      <dsp:spPr>
        <a:xfrm>
          <a:off x="7277670" y="661275"/>
          <a:ext cx="1447310" cy="147166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2192171"/>
              <a:satOff val="-14277"/>
              <a:lumOff val="-198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Apply common machine learning models to the datasets.</a:t>
          </a:r>
        </a:p>
      </dsp:txBody>
      <dsp:txXfrm>
        <a:off x="7320060" y="703665"/>
        <a:ext cx="1362530" cy="1386888"/>
      </dsp:txXfrm>
    </dsp:sp>
    <dsp:sp modelId="{1E68D49E-181A-4078-9EBD-14815946BE4C}">
      <dsp:nvSpPr>
        <dsp:cNvPr id="0" name=""/>
        <dsp:cNvSpPr/>
      </dsp:nvSpPr>
      <dsp:spPr>
        <a:xfrm>
          <a:off x="8647950" y="246329"/>
          <a:ext cx="465143" cy="360338"/>
        </a:xfrm>
        <a:prstGeom prst="rightArrow">
          <a:avLst>
            <a:gd name="adj1" fmla="val 60000"/>
            <a:gd name="adj2" fmla="val 50000"/>
          </a:avLst>
        </a:prstGeom>
        <a:solidFill>
          <a:schemeClr val="accent3">
            <a:hueOff val="-2922895"/>
            <a:satOff val="-19036"/>
            <a:lumOff val="-2647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647950" y="318397"/>
        <a:ext cx="357042" cy="216202"/>
      </dsp:txXfrm>
    </dsp:sp>
    <dsp:sp modelId="{D7A104F9-8301-46A1-99CD-D8B0B86C2143}">
      <dsp:nvSpPr>
        <dsp:cNvPr id="0" name=""/>
        <dsp:cNvSpPr/>
      </dsp:nvSpPr>
      <dsp:spPr>
        <a:xfrm>
          <a:off x="9306172" y="191721"/>
          <a:ext cx="1447310" cy="704330"/>
        </a:xfrm>
        <a:prstGeom prst="roundRect">
          <a:avLst>
            <a:gd name="adj" fmla="val 10000"/>
          </a:avLst>
        </a:prstGeom>
        <a:solidFill>
          <a:schemeClr val="accent3">
            <a:hueOff val="-2922895"/>
            <a:satOff val="-19036"/>
            <a:lumOff val="-2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Visualize and compare predictions</a:t>
          </a:r>
        </a:p>
      </dsp:txBody>
      <dsp:txXfrm>
        <a:off x="9306172" y="191721"/>
        <a:ext cx="1447310" cy="469553"/>
      </dsp:txXfrm>
    </dsp:sp>
    <dsp:sp modelId="{50435DDD-58D4-4A19-8CFC-99D03E5FA6D4}">
      <dsp:nvSpPr>
        <dsp:cNvPr id="0" name=""/>
        <dsp:cNvSpPr/>
      </dsp:nvSpPr>
      <dsp:spPr>
        <a:xfrm>
          <a:off x="9602609" y="661275"/>
          <a:ext cx="1447310" cy="147166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2922895"/>
              <a:satOff val="-19036"/>
              <a:lumOff val="-264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Generate appropriate performance estimations for the models. </a:t>
          </a:r>
        </a:p>
        <a:p>
          <a:pPr marL="114300" lvl="1" indent="-114300" algn="l" defTabSz="533400">
            <a:lnSpc>
              <a:spcPct val="90000"/>
            </a:lnSpc>
            <a:spcBef>
              <a:spcPct val="0"/>
            </a:spcBef>
            <a:spcAft>
              <a:spcPct val="15000"/>
            </a:spcAft>
            <a:buChar char="•"/>
          </a:pPr>
          <a:r>
            <a:rPr lang="en-US" sz="1200" kern="1200" dirty="0"/>
            <a:t>Visualize end predictions </a:t>
          </a:r>
        </a:p>
      </dsp:txBody>
      <dsp:txXfrm>
        <a:off x="9644999" y="703665"/>
        <a:ext cx="1362530" cy="1386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3DD98-A4AF-4847-A270-572E1818FA0E}">
      <dsp:nvSpPr>
        <dsp:cNvPr id="0" name=""/>
        <dsp:cNvSpPr/>
      </dsp:nvSpPr>
      <dsp:spPr>
        <a:xfrm>
          <a:off x="189608" y="27613"/>
          <a:ext cx="1983653" cy="316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Test Separator Data</a:t>
          </a:r>
        </a:p>
      </dsp:txBody>
      <dsp:txXfrm>
        <a:off x="189608" y="27613"/>
        <a:ext cx="1983653" cy="316800"/>
      </dsp:txXfrm>
    </dsp:sp>
    <dsp:sp modelId="{A19783DC-D97C-4805-85C1-5BB9D27C7A6C}">
      <dsp:nvSpPr>
        <dsp:cNvPr id="0" name=""/>
        <dsp:cNvSpPr/>
      </dsp:nvSpPr>
      <dsp:spPr>
        <a:xfrm>
          <a:off x="189608" y="339871"/>
          <a:ext cx="1983653" cy="4831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112 Samples</a:t>
          </a:r>
        </a:p>
      </dsp:txBody>
      <dsp:txXfrm>
        <a:off x="189608" y="339871"/>
        <a:ext cx="1983653" cy="483120"/>
      </dsp:txXfrm>
    </dsp:sp>
    <dsp:sp modelId="{47AF4520-28FF-424C-95D3-B85C6FB2FB1D}">
      <dsp:nvSpPr>
        <dsp:cNvPr id="0" name=""/>
        <dsp:cNvSpPr/>
      </dsp:nvSpPr>
      <dsp:spPr>
        <a:xfrm>
          <a:off x="2344690" y="24248"/>
          <a:ext cx="1983653" cy="316800"/>
        </a:xfrm>
        <a:prstGeom prst="rect">
          <a:avLst/>
        </a:prstGeom>
        <a:solidFill>
          <a:schemeClr val="accent2">
            <a:hueOff val="400486"/>
            <a:satOff val="-10208"/>
            <a:lumOff val="16962"/>
            <a:alphaOff val="0"/>
          </a:schemeClr>
        </a:solidFill>
        <a:ln w="12700" cap="flat" cmpd="sng" algn="ctr">
          <a:solidFill>
            <a:schemeClr val="accent2">
              <a:hueOff val="400486"/>
              <a:satOff val="-10208"/>
              <a:lumOff val="169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Field Data</a:t>
          </a:r>
        </a:p>
      </dsp:txBody>
      <dsp:txXfrm>
        <a:off x="2344690" y="24248"/>
        <a:ext cx="1983653" cy="316800"/>
      </dsp:txXfrm>
    </dsp:sp>
    <dsp:sp modelId="{F0169413-43B9-4A03-A457-137CA3282047}">
      <dsp:nvSpPr>
        <dsp:cNvPr id="0" name=""/>
        <dsp:cNvSpPr/>
      </dsp:nvSpPr>
      <dsp:spPr>
        <a:xfrm>
          <a:off x="2336894" y="339871"/>
          <a:ext cx="1983653" cy="483120"/>
        </a:xfrm>
        <a:prstGeom prst="rect">
          <a:avLst/>
        </a:prstGeom>
        <a:solidFill>
          <a:schemeClr val="accent2">
            <a:tint val="40000"/>
            <a:alpha val="90000"/>
            <a:hueOff val="335170"/>
            <a:satOff val="20440"/>
            <a:lumOff val="2934"/>
            <a:alphaOff val="0"/>
          </a:schemeClr>
        </a:solidFill>
        <a:ln w="12700" cap="flat" cmpd="sng" algn="ctr">
          <a:solidFill>
            <a:schemeClr val="accent2">
              <a:tint val="40000"/>
              <a:alpha val="90000"/>
              <a:hueOff val="335170"/>
              <a:satOff val="20440"/>
              <a:lumOff val="29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1234 Samples</a:t>
          </a:r>
        </a:p>
      </dsp:txBody>
      <dsp:txXfrm>
        <a:off x="2336894" y="339871"/>
        <a:ext cx="1983653" cy="483120"/>
      </dsp:txXfrm>
    </dsp:sp>
    <dsp:sp modelId="{AE96836E-4829-48C5-9507-BBDBB4E80102}">
      <dsp:nvSpPr>
        <dsp:cNvPr id="0" name=""/>
        <dsp:cNvSpPr/>
      </dsp:nvSpPr>
      <dsp:spPr>
        <a:xfrm>
          <a:off x="4481521" y="27258"/>
          <a:ext cx="1983653" cy="316800"/>
        </a:xfrm>
        <a:prstGeom prst="rect">
          <a:avLst/>
        </a:prstGeom>
        <a:solidFill>
          <a:schemeClr val="accent2">
            <a:hueOff val="800973"/>
            <a:satOff val="-20415"/>
            <a:lumOff val="33924"/>
            <a:alphaOff val="0"/>
          </a:schemeClr>
        </a:solidFill>
        <a:ln w="12700" cap="flat" cmpd="sng" algn="ctr">
          <a:solidFill>
            <a:schemeClr val="accent2">
              <a:hueOff val="800973"/>
              <a:satOff val="-20415"/>
              <a:lumOff val="339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MIKON Liquid Rate Data</a:t>
          </a:r>
        </a:p>
      </dsp:txBody>
      <dsp:txXfrm>
        <a:off x="4481521" y="27258"/>
        <a:ext cx="1983653" cy="316800"/>
      </dsp:txXfrm>
    </dsp:sp>
    <dsp:sp modelId="{18E5793C-B706-4EA3-80DE-7E49B17AEF00}">
      <dsp:nvSpPr>
        <dsp:cNvPr id="0" name=""/>
        <dsp:cNvSpPr/>
      </dsp:nvSpPr>
      <dsp:spPr>
        <a:xfrm>
          <a:off x="4481521" y="340161"/>
          <a:ext cx="1983653" cy="483120"/>
        </a:xfrm>
        <a:prstGeom prst="rect">
          <a:avLst/>
        </a:prstGeom>
        <a:solidFill>
          <a:schemeClr val="accent2">
            <a:tint val="40000"/>
            <a:alpha val="90000"/>
            <a:hueOff val="670340"/>
            <a:satOff val="40880"/>
            <a:lumOff val="5867"/>
            <a:alphaOff val="0"/>
          </a:schemeClr>
        </a:solidFill>
        <a:ln w="12700" cap="flat" cmpd="sng" algn="ctr">
          <a:solidFill>
            <a:schemeClr val="accent2">
              <a:tint val="40000"/>
              <a:alpha val="90000"/>
              <a:hueOff val="670340"/>
              <a:satOff val="40880"/>
              <a:lumOff val="58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v"/>
          </a:pPr>
          <a:r>
            <a:rPr lang="en-GB" sz="1400" b="0" i="0" kern="1200" dirty="0"/>
            <a:t> 1180 Samples</a:t>
          </a:r>
          <a:endParaRPr lang="en-GB" sz="1400" kern="1200" dirty="0"/>
        </a:p>
      </dsp:txBody>
      <dsp:txXfrm>
        <a:off x="4481521" y="340161"/>
        <a:ext cx="1983653" cy="483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3DD98-A4AF-4847-A270-572E1818FA0E}">
      <dsp:nvSpPr>
        <dsp:cNvPr id="0" name=""/>
        <dsp:cNvSpPr/>
      </dsp:nvSpPr>
      <dsp:spPr>
        <a:xfrm>
          <a:off x="26" y="359691"/>
          <a:ext cx="2528106" cy="403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Dataset 1</a:t>
          </a:r>
        </a:p>
      </dsp:txBody>
      <dsp:txXfrm>
        <a:off x="26" y="359691"/>
        <a:ext cx="2528106" cy="403200"/>
      </dsp:txXfrm>
    </dsp:sp>
    <dsp:sp modelId="{A19783DC-D97C-4805-85C1-5BB9D27C7A6C}">
      <dsp:nvSpPr>
        <dsp:cNvPr id="0" name=""/>
        <dsp:cNvSpPr/>
      </dsp:nvSpPr>
      <dsp:spPr>
        <a:xfrm>
          <a:off x="26" y="762891"/>
          <a:ext cx="2528106" cy="26420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Well head temperature (WHT)</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Well head pressure (WHP)</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Down hole pressure (DHT)</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Gas lift rate (GLR)</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Choke</a:t>
          </a:r>
        </a:p>
      </dsp:txBody>
      <dsp:txXfrm>
        <a:off x="26" y="762891"/>
        <a:ext cx="2528106" cy="2642062"/>
      </dsp:txXfrm>
    </dsp:sp>
    <dsp:sp modelId="{47AF4520-28FF-424C-95D3-B85C6FB2FB1D}">
      <dsp:nvSpPr>
        <dsp:cNvPr id="0" name=""/>
        <dsp:cNvSpPr/>
      </dsp:nvSpPr>
      <dsp:spPr>
        <a:xfrm>
          <a:off x="2882067" y="359691"/>
          <a:ext cx="2528106" cy="403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Dataset 2</a:t>
          </a:r>
        </a:p>
      </dsp:txBody>
      <dsp:txXfrm>
        <a:off x="2882067" y="359691"/>
        <a:ext cx="2528106" cy="403200"/>
      </dsp:txXfrm>
    </dsp:sp>
    <dsp:sp modelId="{F0169413-43B9-4A03-A457-137CA3282047}">
      <dsp:nvSpPr>
        <dsp:cNvPr id="0" name=""/>
        <dsp:cNvSpPr/>
      </dsp:nvSpPr>
      <dsp:spPr>
        <a:xfrm>
          <a:off x="2882067" y="762891"/>
          <a:ext cx="2528106" cy="264206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Well head temperature (WHT)</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Down hole temperature (DHT)</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Down hole pressure (DHP)</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Gas lift rate (GLR)</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Choke</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Gas lift pressure (GLP)</a:t>
          </a:r>
        </a:p>
        <a:p>
          <a:pPr marL="114300" lvl="1" indent="-114300" algn="l" defTabSz="622300">
            <a:lnSpc>
              <a:spcPct val="150000"/>
            </a:lnSpc>
            <a:spcBef>
              <a:spcPct val="0"/>
            </a:spcBef>
            <a:spcAft>
              <a:spcPct val="15000"/>
            </a:spcAft>
            <a:buFont typeface="Wingdings" panose="05000000000000000000" pitchFamily="2" charset="2"/>
            <a:buChar char="§"/>
          </a:pPr>
          <a:r>
            <a:rPr lang="en-GB" sz="1400" kern="1200" dirty="0"/>
            <a:t> Acoustic Sand Detection (ASD)</a:t>
          </a:r>
        </a:p>
      </dsp:txBody>
      <dsp:txXfrm>
        <a:off x="2882067" y="762891"/>
        <a:ext cx="2528106" cy="2642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357BF-2B9E-45EE-B8CD-AA237D05183D}">
      <dsp:nvSpPr>
        <dsp:cNvPr id="0" name=""/>
        <dsp:cNvSpPr/>
      </dsp:nvSpPr>
      <dsp:spPr>
        <a:xfrm>
          <a:off x="0" y="7"/>
          <a:ext cx="4648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D8E5A4-E153-465B-A6E6-D51FCB910D33}">
      <dsp:nvSpPr>
        <dsp:cNvPr id="0" name=""/>
        <dsp:cNvSpPr/>
      </dsp:nvSpPr>
      <dsp:spPr>
        <a:xfrm>
          <a:off x="0" y="7"/>
          <a:ext cx="2299827" cy="2086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Regression Models</a:t>
          </a:r>
        </a:p>
      </dsp:txBody>
      <dsp:txXfrm>
        <a:off x="0" y="7"/>
        <a:ext cx="2299827" cy="2086423"/>
      </dsp:txXfrm>
    </dsp:sp>
    <dsp:sp modelId="{B7A7C6BA-B6EC-493F-A478-F6896DAD9441}">
      <dsp:nvSpPr>
        <dsp:cNvPr id="0" name=""/>
        <dsp:cNvSpPr/>
      </dsp:nvSpPr>
      <dsp:spPr>
        <a:xfrm>
          <a:off x="2343744" y="19669"/>
          <a:ext cx="2298339" cy="393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Linear Regression</a:t>
          </a:r>
        </a:p>
      </dsp:txBody>
      <dsp:txXfrm>
        <a:off x="2343744" y="19669"/>
        <a:ext cx="2298339" cy="393241"/>
      </dsp:txXfrm>
    </dsp:sp>
    <dsp:sp modelId="{6BB1866F-793D-4E5E-9BBC-D5648C237850}">
      <dsp:nvSpPr>
        <dsp:cNvPr id="0" name=""/>
        <dsp:cNvSpPr/>
      </dsp:nvSpPr>
      <dsp:spPr>
        <a:xfrm>
          <a:off x="2299827" y="412911"/>
          <a:ext cx="234225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B7228C-C12E-46D5-B679-4F3AA0DAB8E8}">
      <dsp:nvSpPr>
        <dsp:cNvPr id="0" name=""/>
        <dsp:cNvSpPr/>
      </dsp:nvSpPr>
      <dsp:spPr>
        <a:xfrm>
          <a:off x="2343744" y="432573"/>
          <a:ext cx="2298339" cy="393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Lasso</a:t>
          </a:r>
        </a:p>
      </dsp:txBody>
      <dsp:txXfrm>
        <a:off x="2343744" y="432573"/>
        <a:ext cx="2298339" cy="393241"/>
      </dsp:txXfrm>
    </dsp:sp>
    <dsp:sp modelId="{35240765-A16E-4EF8-BB77-E424DAAA0240}">
      <dsp:nvSpPr>
        <dsp:cNvPr id="0" name=""/>
        <dsp:cNvSpPr/>
      </dsp:nvSpPr>
      <dsp:spPr>
        <a:xfrm>
          <a:off x="2299827" y="825815"/>
          <a:ext cx="234225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73904-C14D-4920-ACA7-EE7BFE9F204D}">
      <dsp:nvSpPr>
        <dsp:cNvPr id="0" name=""/>
        <dsp:cNvSpPr/>
      </dsp:nvSpPr>
      <dsp:spPr>
        <a:xfrm>
          <a:off x="2343744" y="845477"/>
          <a:ext cx="2298339" cy="393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Ridge</a:t>
          </a:r>
        </a:p>
      </dsp:txBody>
      <dsp:txXfrm>
        <a:off x="2343744" y="845477"/>
        <a:ext cx="2298339" cy="393241"/>
      </dsp:txXfrm>
    </dsp:sp>
    <dsp:sp modelId="{85021192-8082-4704-BF8F-EC92733CB4EE}">
      <dsp:nvSpPr>
        <dsp:cNvPr id="0" name=""/>
        <dsp:cNvSpPr/>
      </dsp:nvSpPr>
      <dsp:spPr>
        <a:xfrm>
          <a:off x="2299827" y="1238719"/>
          <a:ext cx="234225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EB9582-E9F1-4B75-B73F-C7435B9E53FD}">
      <dsp:nvSpPr>
        <dsp:cNvPr id="0" name=""/>
        <dsp:cNvSpPr/>
      </dsp:nvSpPr>
      <dsp:spPr>
        <a:xfrm>
          <a:off x="2343744" y="1258381"/>
          <a:ext cx="2298339" cy="393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Elastic Net</a:t>
          </a:r>
        </a:p>
      </dsp:txBody>
      <dsp:txXfrm>
        <a:off x="2343744" y="1258381"/>
        <a:ext cx="2298339" cy="393241"/>
      </dsp:txXfrm>
    </dsp:sp>
    <dsp:sp modelId="{08733ED6-6C46-4184-AAD2-37626D816C0F}">
      <dsp:nvSpPr>
        <dsp:cNvPr id="0" name=""/>
        <dsp:cNvSpPr/>
      </dsp:nvSpPr>
      <dsp:spPr>
        <a:xfrm>
          <a:off x="2299827" y="1651623"/>
          <a:ext cx="234225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88A95C-C1DD-4242-B387-67BF2E94FC0C}">
      <dsp:nvSpPr>
        <dsp:cNvPr id="0" name=""/>
        <dsp:cNvSpPr/>
      </dsp:nvSpPr>
      <dsp:spPr>
        <a:xfrm>
          <a:off x="2343744" y="1671285"/>
          <a:ext cx="2298339" cy="393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PLS Regression</a:t>
          </a:r>
        </a:p>
        <a:p>
          <a:pPr marL="0" lvl="0" indent="0" algn="l" defTabSz="800100">
            <a:lnSpc>
              <a:spcPct val="90000"/>
            </a:lnSpc>
            <a:spcBef>
              <a:spcPct val="0"/>
            </a:spcBef>
            <a:spcAft>
              <a:spcPct val="35000"/>
            </a:spcAft>
            <a:buNone/>
          </a:pPr>
          <a:endParaRPr lang="en-US" sz="1800" kern="1200" dirty="0"/>
        </a:p>
      </dsp:txBody>
      <dsp:txXfrm>
        <a:off x="2343744" y="1671285"/>
        <a:ext cx="2298339" cy="393241"/>
      </dsp:txXfrm>
    </dsp:sp>
    <dsp:sp modelId="{2EAFFAC2-9D3E-4588-AF59-10D3B179EE50}">
      <dsp:nvSpPr>
        <dsp:cNvPr id="0" name=""/>
        <dsp:cNvSpPr/>
      </dsp:nvSpPr>
      <dsp:spPr>
        <a:xfrm>
          <a:off x="2299827" y="2064527"/>
          <a:ext cx="234225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452C11-BE32-4B94-8479-7CBDBC1F2431}">
      <dsp:nvSpPr>
        <dsp:cNvPr id="0" name=""/>
        <dsp:cNvSpPr/>
      </dsp:nvSpPr>
      <dsp:spPr>
        <a:xfrm>
          <a:off x="0" y="2257607"/>
          <a:ext cx="4648200" cy="0"/>
        </a:xfrm>
        <a:prstGeom prst="line">
          <a:avLst/>
        </a:prstGeom>
        <a:solidFill>
          <a:schemeClr val="accent2">
            <a:hueOff val="800973"/>
            <a:satOff val="-20415"/>
            <a:lumOff val="33924"/>
            <a:alphaOff val="0"/>
          </a:schemeClr>
        </a:solidFill>
        <a:ln w="12700" cap="flat" cmpd="sng" algn="ctr">
          <a:solidFill>
            <a:schemeClr val="accent2">
              <a:hueOff val="800973"/>
              <a:satOff val="-20415"/>
              <a:lumOff val="339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70D9C-D743-4097-9042-4292A52FD84E}">
      <dsp:nvSpPr>
        <dsp:cNvPr id="0" name=""/>
        <dsp:cNvSpPr/>
      </dsp:nvSpPr>
      <dsp:spPr>
        <a:xfrm>
          <a:off x="0" y="2272589"/>
          <a:ext cx="2299827" cy="93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Non-Regression Models</a:t>
          </a:r>
        </a:p>
      </dsp:txBody>
      <dsp:txXfrm>
        <a:off x="0" y="2272589"/>
        <a:ext cx="2299827" cy="935364"/>
      </dsp:txXfrm>
    </dsp:sp>
    <dsp:sp modelId="{88BEB5CA-1F69-43A4-B7CE-86CF9916C4B8}">
      <dsp:nvSpPr>
        <dsp:cNvPr id="0" name=""/>
        <dsp:cNvSpPr/>
      </dsp:nvSpPr>
      <dsp:spPr>
        <a:xfrm>
          <a:off x="2349860" y="2295081"/>
          <a:ext cx="2298339" cy="912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Random Forests</a:t>
          </a:r>
        </a:p>
      </dsp:txBody>
      <dsp:txXfrm>
        <a:off x="2349860" y="2295081"/>
        <a:ext cx="2298339" cy="912872"/>
      </dsp:txXfrm>
    </dsp:sp>
    <dsp:sp modelId="{A528C3AE-8135-4D8D-AE47-606DC60F1D54}">
      <dsp:nvSpPr>
        <dsp:cNvPr id="0" name=""/>
        <dsp:cNvSpPr/>
      </dsp:nvSpPr>
      <dsp:spPr>
        <a:xfrm>
          <a:off x="2305942" y="2743364"/>
          <a:ext cx="234225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3DD98-A4AF-4847-A270-572E1818FA0E}">
      <dsp:nvSpPr>
        <dsp:cNvPr id="0" name=""/>
        <dsp:cNvSpPr/>
      </dsp:nvSpPr>
      <dsp:spPr>
        <a:xfrm>
          <a:off x="257270" y="-87896"/>
          <a:ext cx="2688731" cy="66855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kern="1200" dirty="0"/>
            <a:t>Validation: Nested K-Fold Cross Validation</a:t>
          </a:r>
        </a:p>
      </dsp:txBody>
      <dsp:txXfrm>
        <a:off x="257270" y="-87896"/>
        <a:ext cx="2688731" cy="668555"/>
      </dsp:txXfrm>
    </dsp:sp>
    <dsp:sp modelId="{A19783DC-D97C-4805-85C1-5BB9D27C7A6C}">
      <dsp:nvSpPr>
        <dsp:cNvPr id="0" name=""/>
        <dsp:cNvSpPr/>
      </dsp:nvSpPr>
      <dsp:spPr>
        <a:xfrm>
          <a:off x="257270" y="557032"/>
          <a:ext cx="2688731" cy="278326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Uses entire labelled dataset for estimation.</a:t>
          </a:r>
        </a:p>
        <a:p>
          <a:pPr marL="114300" lvl="1" indent="-114300" algn="l" defTabSz="622300">
            <a:lnSpc>
              <a:spcPct val="90000"/>
            </a:lnSpc>
            <a:spcBef>
              <a:spcPct val="0"/>
            </a:spcBef>
            <a:spcAft>
              <a:spcPct val="15000"/>
            </a:spcAft>
            <a:buFont typeface="Wingdings" panose="05000000000000000000" pitchFamily="2" charset="2"/>
            <a:buChar char="v"/>
          </a:pPr>
          <a:endParaRPr lang="en-GB" sz="1400" kern="1200" dirty="0"/>
        </a:p>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Includes hyperparameter tuning of models into estimation.</a:t>
          </a:r>
        </a:p>
        <a:p>
          <a:pPr marL="114300" lvl="1" indent="-114300" algn="l" defTabSz="622300">
            <a:lnSpc>
              <a:spcPct val="90000"/>
            </a:lnSpc>
            <a:spcBef>
              <a:spcPct val="0"/>
            </a:spcBef>
            <a:spcAft>
              <a:spcPct val="15000"/>
            </a:spcAft>
            <a:buFont typeface="Wingdings" panose="05000000000000000000" pitchFamily="2" charset="2"/>
            <a:buChar char="v"/>
          </a:pPr>
          <a:endParaRPr lang="en-GB" sz="1400" kern="1200" dirty="0"/>
        </a:p>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Removes biasing from hyperparameter tuning.</a:t>
          </a:r>
        </a:p>
        <a:p>
          <a:pPr marL="114300" lvl="1" indent="-114300" algn="l" defTabSz="622300">
            <a:lnSpc>
              <a:spcPct val="90000"/>
            </a:lnSpc>
            <a:spcBef>
              <a:spcPct val="0"/>
            </a:spcBef>
            <a:spcAft>
              <a:spcPct val="15000"/>
            </a:spcAft>
            <a:buFont typeface="Wingdings" panose="05000000000000000000" pitchFamily="2" charset="2"/>
            <a:buChar char="v"/>
          </a:pPr>
          <a:endParaRPr lang="en-GB" sz="1400" kern="1200" dirty="0"/>
        </a:p>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10 outer folds, 5 inner folds used.</a:t>
          </a:r>
        </a:p>
      </dsp:txBody>
      <dsp:txXfrm>
        <a:off x="257270" y="557032"/>
        <a:ext cx="2688731" cy="2783263"/>
      </dsp:txXfrm>
    </dsp:sp>
    <dsp:sp modelId="{47AF4520-28FF-424C-95D3-B85C6FB2FB1D}">
      <dsp:nvSpPr>
        <dsp:cNvPr id="0" name=""/>
        <dsp:cNvSpPr/>
      </dsp:nvSpPr>
      <dsp:spPr>
        <a:xfrm>
          <a:off x="3070834" y="-102221"/>
          <a:ext cx="2688731" cy="668555"/>
        </a:xfrm>
        <a:prstGeom prst="rect">
          <a:avLst/>
        </a:prstGeom>
        <a:solidFill>
          <a:schemeClr val="accent2">
            <a:hueOff val="800973"/>
            <a:satOff val="-20415"/>
            <a:lumOff val="33924"/>
            <a:alphaOff val="0"/>
          </a:schemeClr>
        </a:solidFill>
        <a:ln w="12700" cap="flat" cmpd="sng" algn="ctr">
          <a:solidFill>
            <a:schemeClr val="accent2">
              <a:hueOff val="800973"/>
              <a:satOff val="-20415"/>
              <a:lumOff val="339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kern="1200" dirty="0"/>
            <a:t>Evaluation: MIKON Comparison</a:t>
          </a:r>
        </a:p>
      </dsp:txBody>
      <dsp:txXfrm>
        <a:off x="3070834" y="-102221"/>
        <a:ext cx="2688731" cy="668555"/>
      </dsp:txXfrm>
    </dsp:sp>
    <dsp:sp modelId="{F0169413-43B9-4A03-A457-137CA3282047}">
      <dsp:nvSpPr>
        <dsp:cNvPr id="0" name=""/>
        <dsp:cNvSpPr/>
      </dsp:nvSpPr>
      <dsp:spPr>
        <a:xfrm>
          <a:off x="3070834" y="552586"/>
          <a:ext cx="2688731" cy="2789191"/>
        </a:xfrm>
        <a:prstGeom prst="rect">
          <a:avLst/>
        </a:prstGeom>
        <a:solidFill>
          <a:schemeClr val="accent2">
            <a:tint val="40000"/>
            <a:alpha val="90000"/>
            <a:hueOff val="670340"/>
            <a:satOff val="40880"/>
            <a:lumOff val="5867"/>
            <a:alphaOff val="0"/>
          </a:schemeClr>
        </a:solidFill>
        <a:ln w="12700" cap="flat" cmpd="sng" algn="ctr">
          <a:solidFill>
            <a:schemeClr val="accent2">
              <a:tint val="40000"/>
              <a:alpha val="90000"/>
              <a:hueOff val="670340"/>
              <a:satOff val="40880"/>
              <a:lumOff val="58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None/>
          </a:pPr>
          <a:endParaRPr lang="en-GB" sz="1400" kern="1200" dirty="0"/>
        </a:p>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Calculate RMSE away from the MIKON uncertainty boundaries.</a:t>
          </a:r>
        </a:p>
        <a:p>
          <a:pPr marL="114300" lvl="1" indent="-114300" algn="l" defTabSz="622300">
            <a:lnSpc>
              <a:spcPct val="90000"/>
            </a:lnSpc>
            <a:spcBef>
              <a:spcPct val="0"/>
            </a:spcBef>
            <a:spcAft>
              <a:spcPct val="15000"/>
            </a:spcAft>
            <a:buFont typeface="Wingdings" panose="05000000000000000000" pitchFamily="2" charset="2"/>
            <a:buChar char="v"/>
          </a:pPr>
          <a:endParaRPr lang="en-GB" sz="1400" kern="1200" dirty="0"/>
        </a:p>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Calculate percentage of predictions that lie within MIKON uncertainty.</a:t>
          </a:r>
        </a:p>
        <a:p>
          <a:pPr marL="114300" lvl="1" indent="-114300" algn="l" defTabSz="622300">
            <a:lnSpc>
              <a:spcPct val="90000"/>
            </a:lnSpc>
            <a:spcBef>
              <a:spcPct val="0"/>
            </a:spcBef>
            <a:spcAft>
              <a:spcPct val="15000"/>
            </a:spcAft>
            <a:buFont typeface="Wingdings" panose="05000000000000000000" pitchFamily="2" charset="2"/>
            <a:buChar char="v"/>
          </a:pPr>
          <a:endParaRPr lang="en-GB" sz="1400" kern="1200" dirty="0"/>
        </a:p>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Visualize against the MIKON model.</a:t>
          </a:r>
        </a:p>
        <a:p>
          <a:pPr marL="114300" lvl="1" indent="-114300" algn="l" defTabSz="622300">
            <a:lnSpc>
              <a:spcPct val="90000"/>
            </a:lnSpc>
            <a:spcBef>
              <a:spcPct val="0"/>
            </a:spcBef>
            <a:spcAft>
              <a:spcPct val="15000"/>
            </a:spcAft>
            <a:buFont typeface="Wingdings" panose="05000000000000000000" pitchFamily="2" charset="2"/>
            <a:buChar char="v"/>
          </a:pPr>
          <a:endParaRPr lang="en-GB" sz="1400" kern="1200" dirty="0"/>
        </a:p>
        <a:p>
          <a:pPr marL="114300" lvl="1" indent="-114300" algn="l" defTabSz="622300">
            <a:lnSpc>
              <a:spcPct val="90000"/>
            </a:lnSpc>
            <a:spcBef>
              <a:spcPct val="0"/>
            </a:spcBef>
            <a:spcAft>
              <a:spcPct val="15000"/>
            </a:spcAft>
            <a:buFont typeface="Wingdings" panose="05000000000000000000" pitchFamily="2" charset="2"/>
            <a:buChar char="v"/>
          </a:pPr>
          <a:endParaRPr lang="en-GB" sz="1400" kern="1200" dirty="0"/>
        </a:p>
      </dsp:txBody>
      <dsp:txXfrm>
        <a:off x="3070834" y="552586"/>
        <a:ext cx="2688731" cy="27891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3DD98-A4AF-4847-A270-572E1818FA0E}">
      <dsp:nvSpPr>
        <dsp:cNvPr id="0" name=""/>
        <dsp:cNvSpPr/>
      </dsp:nvSpPr>
      <dsp:spPr>
        <a:xfrm>
          <a:off x="189608" y="27613"/>
          <a:ext cx="1983653" cy="316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Test Separator Data</a:t>
          </a:r>
        </a:p>
      </dsp:txBody>
      <dsp:txXfrm>
        <a:off x="189608" y="27613"/>
        <a:ext cx="1983653" cy="316800"/>
      </dsp:txXfrm>
    </dsp:sp>
    <dsp:sp modelId="{A19783DC-D97C-4805-85C1-5BB9D27C7A6C}">
      <dsp:nvSpPr>
        <dsp:cNvPr id="0" name=""/>
        <dsp:cNvSpPr/>
      </dsp:nvSpPr>
      <dsp:spPr>
        <a:xfrm>
          <a:off x="189608" y="339871"/>
          <a:ext cx="1983653" cy="4831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112 Samples</a:t>
          </a:r>
        </a:p>
      </dsp:txBody>
      <dsp:txXfrm>
        <a:off x="189608" y="339871"/>
        <a:ext cx="1983653" cy="483120"/>
      </dsp:txXfrm>
    </dsp:sp>
    <dsp:sp modelId="{47AF4520-28FF-424C-95D3-B85C6FB2FB1D}">
      <dsp:nvSpPr>
        <dsp:cNvPr id="0" name=""/>
        <dsp:cNvSpPr/>
      </dsp:nvSpPr>
      <dsp:spPr>
        <a:xfrm>
          <a:off x="2344690" y="24248"/>
          <a:ext cx="1983653" cy="316800"/>
        </a:xfrm>
        <a:prstGeom prst="rect">
          <a:avLst/>
        </a:prstGeom>
        <a:solidFill>
          <a:schemeClr val="accent2">
            <a:hueOff val="400486"/>
            <a:satOff val="-10208"/>
            <a:lumOff val="16962"/>
            <a:alphaOff val="0"/>
          </a:schemeClr>
        </a:solidFill>
        <a:ln w="12700" cap="flat" cmpd="sng" algn="ctr">
          <a:solidFill>
            <a:schemeClr val="accent2">
              <a:hueOff val="400486"/>
              <a:satOff val="-10208"/>
              <a:lumOff val="169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Field Data</a:t>
          </a:r>
        </a:p>
      </dsp:txBody>
      <dsp:txXfrm>
        <a:off x="2344690" y="24248"/>
        <a:ext cx="1983653" cy="316800"/>
      </dsp:txXfrm>
    </dsp:sp>
    <dsp:sp modelId="{F0169413-43B9-4A03-A457-137CA3282047}">
      <dsp:nvSpPr>
        <dsp:cNvPr id="0" name=""/>
        <dsp:cNvSpPr/>
      </dsp:nvSpPr>
      <dsp:spPr>
        <a:xfrm>
          <a:off x="2336894" y="339871"/>
          <a:ext cx="1983653" cy="483120"/>
        </a:xfrm>
        <a:prstGeom prst="rect">
          <a:avLst/>
        </a:prstGeom>
        <a:solidFill>
          <a:schemeClr val="accent2">
            <a:tint val="40000"/>
            <a:alpha val="90000"/>
            <a:hueOff val="335170"/>
            <a:satOff val="20440"/>
            <a:lumOff val="2934"/>
            <a:alphaOff val="0"/>
          </a:schemeClr>
        </a:solidFill>
        <a:ln w="12700" cap="flat" cmpd="sng" algn="ctr">
          <a:solidFill>
            <a:schemeClr val="accent2">
              <a:tint val="40000"/>
              <a:alpha val="90000"/>
              <a:hueOff val="335170"/>
              <a:satOff val="20440"/>
              <a:lumOff val="29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v"/>
          </a:pPr>
          <a:r>
            <a:rPr lang="en-GB" sz="1400" kern="1200" dirty="0"/>
            <a:t> 1234 Samples</a:t>
          </a:r>
        </a:p>
      </dsp:txBody>
      <dsp:txXfrm>
        <a:off x="2336894" y="339871"/>
        <a:ext cx="1983653" cy="483120"/>
      </dsp:txXfrm>
    </dsp:sp>
    <dsp:sp modelId="{AE96836E-4829-48C5-9507-BBDBB4E80102}">
      <dsp:nvSpPr>
        <dsp:cNvPr id="0" name=""/>
        <dsp:cNvSpPr/>
      </dsp:nvSpPr>
      <dsp:spPr>
        <a:xfrm>
          <a:off x="4481521" y="27258"/>
          <a:ext cx="1983653" cy="316800"/>
        </a:xfrm>
        <a:prstGeom prst="rect">
          <a:avLst/>
        </a:prstGeom>
        <a:solidFill>
          <a:schemeClr val="accent2">
            <a:hueOff val="800973"/>
            <a:satOff val="-20415"/>
            <a:lumOff val="33924"/>
            <a:alphaOff val="0"/>
          </a:schemeClr>
        </a:solidFill>
        <a:ln w="12700" cap="flat" cmpd="sng" algn="ctr">
          <a:solidFill>
            <a:schemeClr val="accent2">
              <a:hueOff val="800973"/>
              <a:satOff val="-20415"/>
              <a:lumOff val="339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MIKON Liquid Rate Data</a:t>
          </a:r>
        </a:p>
      </dsp:txBody>
      <dsp:txXfrm>
        <a:off x="4481521" y="27258"/>
        <a:ext cx="1983653" cy="316800"/>
      </dsp:txXfrm>
    </dsp:sp>
    <dsp:sp modelId="{18E5793C-B706-4EA3-80DE-7E49B17AEF00}">
      <dsp:nvSpPr>
        <dsp:cNvPr id="0" name=""/>
        <dsp:cNvSpPr/>
      </dsp:nvSpPr>
      <dsp:spPr>
        <a:xfrm>
          <a:off x="4481521" y="340161"/>
          <a:ext cx="1983653" cy="483120"/>
        </a:xfrm>
        <a:prstGeom prst="rect">
          <a:avLst/>
        </a:prstGeom>
        <a:solidFill>
          <a:schemeClr val="accent2">
            <a:tint val="40000"/>
            <a:alpha val="90000"/>
            <a:hueOff val="670340"/>
            <a:satOff val="40880"/>
            <a:lumOff val="5867"/>
            <a:alphaOff val="0"/>
          </a:schemeClr>
        </a:solidFill>
        <a:ln w="12700" cap="flat" cmpd="sng" algn="ctr">
          <a:solidFill>
            <a:schemeClr val="accent2">
              <a:tint val="40000"/>
              <a:alpha val="90000"/>
              <a:hueOff val="670340"/>
              <a:satOff val="40880"/>
              <a:lumOff val="58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v"/>
          </a:pPr>
          <a:r>
            <a:rPr lang="en-GB" sz="1400" b="0" i="0" kern="1200" dirty="0"/>
            <a:t> 1180 Samples</a:t>
          </a:r>
          <a:endParaRPr lang="en-GB" sz="1400" kern="1200" dirty="0"/>
        </a:p>
      </dsp:txBody>
      <dsp:txXfrm>
        <a:off x="4481521" y="340161"/>
        <a:ext cx="1983653" cy="483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5373F-0ABC-4852-B74A-CA85ADD51DB0}">
      <dsp:nvSpPr>
        <dsp:cNvPr id="0" name=""/>
        <dsp:cNvSpPr/>
      </dsp:nvSpPr>
      <dsp:spPr>
        <a:xfrm>
          <a:off x="1324241" y="1219345"/>
          <a:ext cx="2558216" cy="2558216"/>
        </a:xfrm>
        <a:prstGeom prst="ellipse">
          <a:avLst/>
        </a:prstGeom>
        <a:solidFill>
          <a:schemeClr val="accent3">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ysClr val="windowText" lastClr="000000"/>
              </a:solidFill>
            </a:rPr>
            <a:t>WorkFlow.py</a:t>
          </a:r>
        </a:p>
      </dsp:txBody>
      <dsp:txXfrm>
        <a:off x="1698883" y="1593987"/>
        <a:ext cx="1808932" cy="1808932"/>
      </dsp:txXfrm>
    </dsp:sp>
    <dsp:sp modelId="{8CA1A360-366B-4B22-AACA-A79A3D387AC2}">
      <dsp:nvSpPr>
        <dsp:cNvPr id="0" name=""/>
        <dsp:cNvSpPr/>
      </dsp:nvSpPr>
      <dsp:spPr>
        <a:xfrm>
          <a:off x="1963795" y="194540"/>
          <a:ext cx="1279108" cy="1279108"/>
        </a:xfrm>
        <a:prstGeom prst="ellipse">
          <a:avLst/>
        </a:prstGeom>
        <a:solidFill>
          <a:schemeClr val="accent3">
            <a:shade val="80000"/>
            <a:alpha val="50000"/>
            <a:hueOff val="127533"/>
            <a:satOff val="7204"/>
            <a:lumOff val="126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DataClean.py</a:t>
          </a:r>
        </a:p>
      </dsp:txBody>
      <dsp:txXfrm>
        <a:off x="2151116" y="381861"/>
        <a:ext cx="904466" cy="904466"/>
      </dsp:txXfrm>
    </dsp:sp>
    <dsp:sp modelId="{35E4E80B-1BF9-4618-989E-8655AB429991}">
      <dsp:nvSpPr>
        <dsp:cNvPr id="0" name=""/>
        <dsp:cNvSpPr/>
      </dsp:nvSpPr>
      <dsp:spPr>
        <a:xfrm>
          <a:off x="3405172" y="2691079"/>
          <a:ext cx="1279108" cy="1279108"/>
        </a:xfrm>
        <a:prstGeom prst="ellipse">
          <a:avLst/>
        </a:prstGeom>
        <a:solidFill>
          <a:schemeClr val="accent3">
            <a:shade val="80000"/>
            <a:alpha val="50000"/>
            <a:hueOff val="255065"/>
            <a:satOff val="14409"/>
            <a:lumOff val="25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solidFill>
            </a:rPr>
            <a:t>DataSets.py</a:t>
          </a:r>
        </a:p>
      </dsp:txBody>
      <dsp:txXfrm>
        <a:off x="3592493" y="2878400"/>
        <a:ext cx="904466" cy="904466"/>
      </dsp:txXfrm>
    </dsp:sp>
    <dsp:sp modelId="{0CB3C86F-D513-44DC-A587-08E4E0465522}">
      <dsp:nvSpPr>
        <dsp:cNvPr id="0" name=""/>
        <dsp:cNvSpPr/>
      </dsp:nvSpPr>
      <dsp:spPr>
        <a:xfrm>
          <a:off x="522418" y="2691079"/>
          <a:ext cx="1279108" cy="1279108"/>
        </a:xfrm>
        <a:prstGeom prst="ellipse">
          <a:avLst/>
        </a:prstGeom>
        <a:solidFill>
          <a:schemeClr val="accent3">
            <a:shade val="80000"/>
            <a:alpha val="50000"/>
            <a:hueOff val="127533"/>
            <a:satOff val="7204"/>
            <a:lumOff val="126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Text" lastClr="000000"/>
              </a:solidFill>
            </a:rPr>
            <a:t>DataExplore.py</a:t>
          </a:r>
        </a:p>
      </dsp:txBody>
      <dsp:txXfrm>
        <a:off x="709739" y="2878400"/>
        <a:ext cx="904466" cy="904466"/>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p:cNvSpPr>
            <a:spLocks noGrp="1"/>
          </p:cNvSpPr>
          <p:nvPr>
            <p:ph type="ftr" sz="quarter" idx="2"/>
          </p:nvPr>
        </p:nvSpPr>
        <p:spPr>
          <a:xfrm>
            <a:off x="549000" y="8604448"/>
            <a:ext cx="5760000" cy="123111"/>
          </a:xfrm>
          <a:prstGeom prst="rect">
            <a:avLst/>
          </a:prstGeom>
        </p:spPr>
        <p:txBody>
          <a:bodyPr vert="horz" wrap="square" lIns="0" tIns="0" rIns="0" bIns="0" rtlCol="0" anchor="b">
            <a:noAutofit/>
          </a:bodyPr>
          <a:lstStyle>
            <a:lvl1pPr algn="l">
              <a:defRPr sz="1200"/>
            </a:lvl1pPr>
          </a:lstStyle>
          <a:p>
            <a:pPr algn="ctr"/>
            <a:r>
              <a:rPr lang="en-GB" sz="700" cap="all" dirty="0">
                <a:solidFill>
                  <a:schemeClr val="accent1"/>
                </a:solidFill>
                <a:latin typeface="WintershallDea-Medium" panose="020B0603040000020003" pitchFamily="34" charset="0"/>
              </a:rPr>
              <a:t>Footnote Topic, Author, Date </a:t>
            </a:r>
          </a:p>
        </p:txBody>
      </p:sp>
      <p:sp>
        <p:nvSpPr>
          <p:cNvPr id="5" name="Foliennummernplatzhalter 4"/>
          <p:cNvSpPr>
            <a:spLocks noGrp="1"/>
          </p:cNvSpPr>
          <p:nvPr>
            <p:ph type="sldNum" sz="quarter" idx="3"/>
          </p:nvPr>
        </p:nvSpPr>
        <p:spPr>
          <a:xfrm>
            <a:off x="3071662" y="8783960"/>
            <a:ext cx="714676" cy="123111"/>
          </a:xfrm>
          <a:prstGeom prst="rect">
            <a:avLst/>
          </a:prstGeom>
        </p:spPr>
        <p:txBody>
          <a:bodyPr vert="horz" wrap="none" lIns="0" tIns="0" rIns="0" bIns="0" rtlCol="0" anchor="b">
            <a:noAutofit/>
          </a:bodyPr>
          <a:lstStyle>
            <a:lvl1pPr algn="r">
              <a:defRPr sz="1200"/>
            </a:lvl1pPr>
          </a:lstStyle>
          <a:p>
            <a:pPr algn="ctr"/>
            <a:r>
              <a:rPr lang="en-GB" sz="700" dirty="0">
                <a:solidFill>
                  <a:schemeClr val="accent1"/>
                </a:solidFill>
                <a:latin typeface="WintershallDea" panose="020B0503040000020003" pitchFamily="34" charset="0"/>
              </a:rPr>
              <a:t>Page </a:t>
            </a:r>
            <a:fld id="{86063E3E-9881-4CD8-A7A5-93416C4F5AA9}" type="slidenum">
              <a:rPr lang="en-GB" sz="700" smtClean="0">
                <a:solidFill>
                  <a:schemeClr val="accent1"/>
                </a:solidFill>
                <a:latin typeface="WintershallDea" panose="020B0503040000020003" pitchFamily="34" charset="0"/>
              </a:rPr>
              <a:pPr algn="ctr"/>
              <a:t>‹#›</a:t>
            </a:fld>
            <a:endParaRPr lang="en-GB" sz="700" dirty="0">
              <a:solidFill>
                <a:schemeClr val="accent1"/>
              </a:solidFill>
              <a:latin typeface="WintershallDea" panose="020B0503040000020003" pitchFamily="34" charset="0"/>
            </a:endParaRPr>
          </a:p>
        </p:txBody>
      </p:sp>
      <p:sp>
        <p:nvSpPr>
          <p:cNvPr id="6" name="Textplatzhalter 11"/>
          <p:cNvSpPr txBox="1">
            <a:spLocks/>
          </p:cNvSpPr>
          <p:nvPr/>
        </p:nvSpPr>
        <p:spPr bwMode="gray">
          <a:xfrm>
            <a:off x="5769260" y="385503"/>
            <a:ext cx="468052" cy="352259"/>
          </a:xfrm>
          <a:prstGeom prst="rect">
            <a:avLst/>
          </a:prstGeom>
          <a:blipFill>
            <a:blip r:embed="rId2" cstate="print">
              <a:extLst>
                <a:ext uri="{28A0092B-C50C-407E-A947-70E740481C1C}">
                  <a14:useLocalDpi xmlns:a14="http://schemas.microsoft.com/office/drawing/2010/main"/>
                </a:ext>
              </a:extLst>
            </a:blip>
            <a:stretch>
              <a:fillRect/>
            </a:stretch>
          </a:blipFill>
        </p:spPr>
        <p:txBody>
          <a:bodyPr wrap="none">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00" kern="1200" cap="all" baseline="0">
                <a:noFill/>
                <a:latin typeface="+mn-lt"/>
                <a:ea typeface="+mn-ea"/>
                <a:cs typeface="+mn-cs"/>
              </a:defRPr>
            </a:lvl1pPr>
            <a:lvl2pPr marL="288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WintershallDea" panose="020B0503040000020003" pitchFamily="34" charset="0"/>
              </a:rPr>
              <a:t>x</a:t>
            </a:r>
          </a:p>
        </p:txBody>
      </p:sp>
    </p:spTree>
    <p:extLst>
      <p:ext uri="{BB962C8B-B14F-4D97-AF65-F5344CB8AC3E}">
        <p14:creationId xmlns:p14="http://schemas.microsoft.com/office/powerpoint/2010/main" val="343973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547688" y="971550"/>
            <a:ext cx="5762625" cy="3241675"/>
          </a:xfrm>
          <a:prstGeom prst="rect">
            <a:avLst/>
          </a:prstGeom>
          <a:noFill/>
          <a:ln w="12700">
            <a:solidFill>
              <a:prstClr val="black"/>
            </a:solidFill>
          </a:ln>
        </p:spPr>
        <p:txBody>
          <a:bodyPr vert="horz" lIns="91440" tIns="45720" rIns="91440" bIns="45720" rtlCol="0" anchor="ctr"/>
          <a:lstStyle/>
          <a:p>
            <a:endParaRPr lang="en-GB" noProof="0" dirty="0">
              <a:latin typeface="WintershallDea" panose="020B0503040000020003" pitchFamily="34" charset="0"/>
            </a:endParaRPr>
          </a:p>
        </p:txBody>
      </p:sp>
      <p:sp>
        <p:nvSpPr>
          <p:cNvPr id="5" name="Notizenplatzhalter 4"/>
          <p:cNvSpPr>
            <a:spLocks noGrp="1"/>
          </p:cNvSpPr>
          <p:nvPr>
            <p:ph type="body" sz="quarter" idx="3"/>
          </p:nvPr>
        </p:nvSpPr>
        <p:spPr>
          <a:xfrm>
            <a:off x="656999" y="4400550"/>
            <a:ext cx="5570763" cy="4095886"/>
          </a:xfrm>
          <a:prstGeom prst="rect">
            <a:avLst/>
          </a:prstGeom>
        </p:spPr>
        <p:txBody>
          <a:bodyPr vert="horz" lIns="0" tIns="0" rIns="0" bIns="0" rtlCol="0"/>
          <a:lstStyle/>
          <a:p>
            <a:pPr lvl="0"/>
            <a:r>
              <a:rPr lang="en-GB" noProof="0" dirty="0"/>
              <a:t>Edit text master format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Foliennummernplatzhalter 6"/>
          <p:cNvSpPr>
            <a:spLocks noGrp="1"/>
          </p:cNvSpPr>
          <p:nvPr>
            <p:ph type="sldNum" sz="quarter" idx="5"/>
          </p:nvPr>
        </p:nvSpPr>
        <p:spPr>
          <a:xfrm>
            <a:off x="3119952" y="8841377"/>
            <a:ext cx="653480" cy="123111"/>
          </a:xfrm>
          <a:prstGeom prst="rect">
            <a:avLst/>
          </a:prstGeom>
        </p:spPr>
        <p:txBody>
          <a:bodyPr vert="horz" wrap="square" lIns="0" tIns="0" rIns="0" bIns="0" rtlCol="0" anchor="b">
            <a:noAutofit/>
          </a:bodyPr>
          <a:lstStyle>
            <a:lvl1pPr algn="ctr">
              <a:defRPr sz="700">
                <a:solidFill>
                  <a:schemeClr val="accent1"/>
                </a:solidFill>
              </a:defRPr>
            </a:lvl1pPr>
          </a:lstStyle>
          <a:p>
            <a:r>
              <a:rPr lang="en-GB" noProof="0" dirty="0">
                <a:latin typeface="WintershallDea" panose="020B0503040000020003" pitchFamily="34" charset="0"/>
              </a:rPr>
              <a:t>Page </a:t>
            </a:r>
            <a:fld id="{0CD6A494-FFFE-462B-BF23-08BDD6DE7CD7}" type="slidenum">
              <a:rPr lang="en-GB" noProof="0" smtClean="0">
                <a:latin typeface="WintershallDea" panose="020B0503040000020003" pitchFamily="34" charset="0"/>
              </a:rPr>
              <a:pPr/>
              <a:t>‹#›</a:t>
            </a:fld>
            <a:endParaRPr lang="en-GB" noProof="0" dirty="0">
              <a:latin typeface="WintershallDea" panose="020B0503040000020003" pitchFamily="34" charset="0"/>
            </a:endParaRPr>
          </a:p>
        </p:txBody>
      </p:sp>
      <p:sp>
        <p:nvSpPr>
          <p:cNvPr id="8" name="Textplatzhalter 11"/>
          <p:cNvSpPr txBox="1">
            <a:spLocks/>
          </p:cNvSpPr>
          <p:nvPr/>
        </p:nvSpPr>
        <p:spPr bwMode="gray">
          <a:xfrm>
            <a:off x="5769260" y="385503"/>
            <a:ext cx="468052" cy="352259"/>
          </a:xfrm>
          <a:prstGeom prst="rect">
            <a:avLst/>
          </a:prstGeom>
          <a:blipFill>
            <a:blip r:embed="rId2"/>
            <a:stretch>
              <a:fillRect/>
            </a:stretch>
          </a:blipFill>
        </p:spPr>
        <p:txBody>
          <a:bodyPr wrap="none">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00" kern="1200" cap="all" baseline="0">
                <a:noFill/>
                <a:latin typeface="+mn-lt"/>
                <a:ea typeface="+mn-ea"/>
                <a:cs typeface="+mn-cs"/>
              </a:defRPr>
            </a:lvl1pPr>
            <a:lvl2pPr marL="288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noProof="0" dirty="0">
                <a:latin typeface="WintershallDea" panose="020B0503040000020003" pitchFamily="34" charset="0"/>
              </a:rPr>
              <a:t>x</a:t>
            </a:r>
          </a:p>
        </p:txBody>
      </p:sp>
      <p:sp>
        <p:nvSpPr>
          <p:cNvPr id="9" name="Fußzeilenplatzhalter 8"/>
          <p:cNvSpPr>
            <a:spLocks noGrp="1"/>
          </p:cNvSpPr>
          <p:nvPr>
            <p:ph type="ftr" sz="quarter" idx="4"/>
          </p:nvPr>
        </p:nvSpPr>
        <p:spPr>
          <a:xfrm>
            <a:off x="656692" y="8676456"/>
            <a:ext cx="5580000" cy="123111"/>
          </a:xfrm>
          <a:prstGeom prst="rect">
            <a:avLst/>
          </a:prstGeom>
        </p:spPr>
        <p:txBody>
          <a:bodyPr vert="horz" wrap="square" lIns="0" tIns="0" rIns="0" bIns="0" rtlCol="0" anchor="b">
            <a:noAutofit/>
          </a:bodyPr>
          <a:lstStyle>
            <a:lvl1pPr algn="ctr">
              <a:defRPr sz="700" cap="all" baseline="0">
                <a:solidFill>
                  <a:schemeClr val="accent1"/>
                </a:solidFill>
                <a:latin typeface="WintershallDea-Medium" panose="020B0603040000020003" pitchFamily="34" charset="0"/>
              </a:defRPr>
            </a:lvl1pPr>
          </a:lstStyle>
          <a:p>
            <a:r>
              <a:rPr lang="en-GB" noProof="0" dirty="0"/>
              <a:t>Footnote Topic, Author, Date </a:t>
            </a:r>
          </a:p>
        </p:txBody>
      </p:sp>
    </p:spTree>
    <p:extLst>
      <p:ext uri="{BB962C8B-B14F-4D97-AF65-F5344CB8AC3E}">
        <p14:creationId xmlns:p14="http://schemas.microsoft.com/office/powerpoint/2010/main" val="1817115105"/>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200" kern="1200">
        <a:solidFill>
          <a:schemeClr val="tx2"/>
        </a:solidFill>
        <a:latin typeface="WintershallDea" panose="020B0503040000020003" pitchFamily="34" charset="0"/>
        <a:ea typeface="+mn-ea"/>
        <a:cs typeface="+mn-cs"/>
        <a:sym typeface="WintershallDea" panose="020B0503040000020003" pitchFamily="34" charset="0"/>
      </a:defRPr>
    </a:lvl1pPr>
    <a:lvl2pPr marL="288000" indent="-288000" algn="l" defTabSz="914400" rtl="0" eaLnBrk="1" latinLnBrk="0" hangingPunct="1">
      <a:lnSpc>
        <a:spcPct val="110000"/>
      </a:lnSpc>
      <a:spcBef>
        <a:spcPts val="600"/>
      </a:spcBef>
      <a:buSzPct val="85000"/>
      <a:buFont typeface="Symbol" panose="05050102010706020507" pitchFamily="18" charset="2"/>
      <a:buChar char="·"/>
      <a:defRPr sz="1200" kern="1200">
        <a:solidFill>
          <a:schemeClr val="tx2"/>
        </a:solidFill>
        <a:latin typeface="WintershallDea" panose="020B0503040000020003" pitchFamily="34" charset="0"/>
        <a:ea typeface="+mn-ea"/>
        <a:cs typeface="+mn-cs"/>
        <a:sym typeface="WintershallDea" panose="020B0503040000020003" pitchFamily="34" charset="0"/>
      </a:defRPr>
    </a:lvl2pPr>
    <a:lvl3pPr marL="576000" indent="-288000" algn="l" defTabSz="914400" rtl="0" eaLnBrk="1" latinLnBrk="0" hangingPunct="1">
      <a:lnSpc>
        <a:spcPct val="110000"/>
      </a:lnSpc>
      <a:spcBef>
        <a:spcPts val="200"/>
      </a:spcBef>
      <a:buSzPct val="85000"/>
      <a:buFont typeface="Symbol" panose="05050102010706020507" pitchFamily="18" charset="2"/>
      <a:buChar char="·"/>
      <a:defRPr sz="1200" kern="1200">
        <a:solidFill>
          <a:schemeClr val="tx2"/>
        </a:solidFill>
        <a:latin typeface="WintershallDea" panose="020B0503040000020003" pitchFamily="34" charset="0"/>
        <a:ea typeface="+mn-ea"/>
        <a:cs typeface="+mn-cs"/>
        <a:sym typeface="WintershallDea" panose="020B0503040000020003" pitchFamily="34" charset="0"/>
      </a:defRPr>
    </a:lvl3pPr>
    <a:lvl4pPr marL="864000" indent="-288000" algn="l" defTabSz="914400" rtl="0" eaLnBrk="1" latinLnBrk="0" hangingPunct="1">
      <a:lnSpc>
        <a:spcPct val="110000"/>
      </a:lnSpc>
      <a:buSzPct val="85000"/>
      <a:buFont typeface="Symbol" panose="05050102010706020507" pitchFamily="18" charset="2"/>
      <a:buChar char="·"/>
      <a:defRPr sz="1200" kern="1200">
        <a:solidFill>
          <a:schemeClr val="tx2"/>
        </a:solidFill>
        <a:latin typeface="WintershallDea" panose="020B0503040000020003" pitchFamily="34" charset="0"/>
        <a:ea typeface="+mn-ea"/>
        <a:cs typeface="+mn-cs"/>
        <a:sym typeface="WintershallDea" panose="020B0503040000020003" pitchFamily="34" charset="0"/>
      </a:defRPr>
    </a:lvl4pPr>
    <a:lvl5pPr marL="1152000" indent="-288000" algn="l" defTabSz="914400" rtl="0" eaLnBrk="1" latinLnBrk="0" hangingPunct="1">
      <a:lnSpc>
        <a:spcPct val="110000"/>
      </a:lnSpc>
      <a:buSzPct val="85000"/>
      <a:buFont typeface="Symbol" panose="05050102010706020507" pitchFamily="18" charset="2"/>
      <a:buChar char="·"/>
      <a:defRPr sz="1200" kern="1200">
        <a:solidFill>
          <a:schemeClr val="tx2"/>
        </a:solidFill>
        <a:latin typeface="WintershallDea" panose="020B0503040000020003" pitchFamily="34" charset="0"/>
        <a:ea typeface="+mn-ea"/>
        <a:cs typeface="+mn-cs"/>
        <a:sym typeface="WintershallDea" panose="020B05030400000200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408" userDrawn="1">
          <p15:clr>
            <a:srgbClr val="F26B43"/>
          </p15:clr>
        </p15:guide>
        <p15:guide id="2" pos="3923" userDrawn="1">
          <p15:clr>
            <a:srgbClr val="F26B43"/>
          </p15:clr>
        </p15:guide>
        <p15:guide id="4" orient="horz" pos="2772"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47688" y="971550"/>
            <a:ext cx="5762625" cy="3241675"/>
          </a:xfrm>
        </p:spPr>
      </p:sp>
      <p:sp>
        <p:nvSpPr>
          <p:cNvPr id="3" name="Notizenplatzhalter 2"/>
          <p:cNvSpPr>
            <a:spLocks noGrp="1"/>
          </p:cNvSpPr>
          <p:nvPr>
            <p:ph type="body" idx="1"/>
          </p:nvPr>
        </p:nvSpPr>
        <p:spPr/>
        <p:txBody>
          <a:bodyPr/>
          <a:lstStyle/>
          <a:p>
            <a:r>
              <a:rPr lang="de-DE" dirty="0">
                <a:latin typeface="WintershallDea" panose="020B0503040000020003" pitchFamily="34" charset="0"/>
              </a:rPr>
              <a:t>TODO:</a:t>
            </a:r>
          </a:p>
          <a:p>
            <a:r>
              <a:rPr lang="de-DE" dirty="0">
                <a:latin typeface="WintershallDea" panose="020B0503040000020003" pitchFamily="34" charset="0"/>
              </a:rPr>
              <a:t>Understand why random forests does well on smaller feature sample set.</a:t>
            </a:r>
          </a:p>
          <a:p>
            <a:r>
              <a:rPr lang="de-DE" dirty="0">
                <a:latin typeface="WintershallDea" panose="020B0503040000020003" pitchFamily="34" charset="0"/>
              </a:rPr>
              <a:t>Understand how random forests works, how does it ignore the multi-collinearity of features?</a:t>
            </a:r>
          </a:p>
          <a:p>
            <a:pPr marL="171450" indent="-171450">
              <a:buFont typeface="Arial" panose="020B0604020202020204" pitchFamily="34" charset="0"/>
              <a:buChar char="•"/>
            </a:pPr>
            <a:r>
              <a:rPr lang="en-GB" dirty="0"/>
              <a:t>The </a:t>
            </a:r>
            <a:r>
              <a:rPr lang="en-GB" dirty="0" err="1"/>
              <a:t>ensembling</a:t>
            </a:r>
            <a:r>
              <a:rPr lang="en-GB" dirty="0"/>
              <a:t> of decision trees selects random subsets of features for its trees, thereby ignoring the multi-</a:t>
            </a:r>
            <a:r>
              <a:rPr lang="en-GB" dirty="0" err="1"/>
              <a:t>colinearity</a:t>
            </a:r>
            <a:r>
              <a:rPr lang="en-GB" dirty="0"/>
              <a:t> of features</a:t>
            </a:r>
            <a:endParaRPr lang="de-DE" dirty="0">
              <a:latin typeface="WintershallDea" panose="020B0503040000020003" pitchFamily="34" charset="0"/>
            </a:endParaRPr>
          </a:p>
          <a:p>
            <a:r>
              <a:rPr lang="de-DE" dirty="0">
                <a:latin typeface="WintershallDea" panose="020B0503040000020003" pitchFamily="34" charset="0"/>
              </a:rPr>
              <a:t>Explain nested K-Fold clearly/quickly. Whys it good for small dataset.</a:t>
            </a:r>
          </a:p>
          <a:p>
            <a:endParaRPr lang="de-DE" dirty="0">
              <a:latin typeface="WintershallDea" panose="020B0503040000020003" pitchFamily="34" charset="0"/>
            </a:endParaRPr>
          </a:p>
          <a:p>
            <a:endParaRPr lang="de-DE" dirty="0">
              <a:latin typeface="WintershallDea" panose="020B0503040000020003" pitchFamily="34" charset="0"/>
            </a:endParaRPr>
          </a:p>
          <a:p>
            <a:endParaRPr lang="de-DE" dirty="0">
              <a:latin typeface="WintershallDea" panose="020B0503040000020003" pitchFamily="34" charset="0"/>
            </a:endParaRPr>
          </a:p>
          <a:p>
            <a:endParaRPr lang="de-DE" dirty="0">
              <a:latin typeface="WintershallDea" panose="020B0503040000020003" pitchFamily="34" charset="0"/>
            </a:endParaRPr>
          </a:p>
          <a:p>
            <a:r>
              <a:rPr lang="de-DE" dirty="0">
                <a:latin typeface="WintershallDea" panose="020B0503040000020003" pitchFamily="34" charset="0"/>
              </a:rPr>
              <a:t>15 min:</a:t>
            </a:r>
          </a:p>
          <a:p>
            <a:endParaRPr lang="de-DE" dirty="0">
              <a:latin typeface="WintershallDea" panose="020B0503040000020003" pitchFamily="34" charset="0"/>
            </a:endParaRPr>
          </a:p>
          <a:p>
            <a:r>
              <a:rPr lang="de-DE" dirty="0">
                <a:latin typeface="WintershallDea" panose="020B0503040000020003" pitchFamily="34" charset="0"/>
              </a:rPr>
              <a:t>Front slide</a:t>
            </a:r>
          </a:p>
          <a:p>
            <a:r>
              <a:rPr lang="de-DE" dirty="0">
                <a:latin typeface="WintershallDea" panose="020B0503040000020003" pitchFamily="34" charset="0"/>
              </a:rPr>
              <a:t>Agenda</a:t>
            </a:r>
          </a:p>
          <a:p>
            <a:endParaRPr lang="de-DE" dirty="0">
              <a:latin typeface="WintershallDea" panose="020B0503040000020003" pitchFamily="34" charset="0"/>
            </a:endParaRPr>
          </a:p>
          <a:p>
            <a:r>
              <a:rPr lang="de-DE" dirty="0">
                <a:latin typeface="WintershallDea" panose="020B0503040000020003" pitchFamily="34" charset="0"/>
              </a:rPr>
              <a:t>4 min</a:t>
            </a:r>
          </a:p>
          <a:p>
            <a:r>
              <a:rPr lang="de-DE" dirty="0">
                <a:latin typeface="WintershallDea" panose="020B0503040000020003" pitchFamily="34" charset="0"/>
              </a:rPr>
              <a:t>Background – Why are we doing this?, what is scaling? How does this benefit us?</a:t>
            </a:r>
          </a:p>
          <a:p>
            <a:r>
              <a:rPr lang="de-DE" dirty="0">
                <a:latin typeface="WintershallDea" panose="020B0503040000020003" pitchFamily="34" charset="0"/>
              </a:rPr>
              <a:t>Background – Given data for an oilwell, calcium carbonate scaling. Liquid flow rate to detect scaling.</a:t>
            </a:r>
          </a:p>
          <a:p>
            <a:r>
              <a:rPr lang="de-DE" dirty="0">
                <a:latin typeface="WintershallDea" panose="020B0503040000020003" pitchFamily="34" charset="0"/>
              </a:rPr>
              <a:t>Background – liq flow rate measurement system, field measurement system</a:t>
            </a:r>
          </a:p>
          <a:p>
            <a:r>
              <a:rPr lang="de-DE" dirty="0">
                <a:latin typeface="WintershallDea" panose="020B0503040000020003" pitchFamily="34" charset="0"/>
              </a:rPr>
              <a:t>Background – Quickly describe amound of test sep and field data, Explain what MIKON is</a:t>
            </a:r>
          </a:p>
          <a:p>
            <a:r>
              <a:rPr lang="de-DE" dirty="0">
                <a:latin typeface="WintershallDea" panose="020B0503040000020003" pitchFamily="34" charset="0"/>
              </a:rPr>
              <a:t>Project Definition - what is it, split it to the three objectives.</a:t>
            </a:r>
          </a:p>
          <a:p>
            <a:r>
              <a:rPr lang="de-DE" dirty="0">
                <a:latin typeface="WintershallDea" panose="020B0503040000020003" pitchFamily="34" charset="0"/>
              </a:rPr>
              <a:t>Mlflowrate – Designed to investigate liquid flow rates, follows the data science pipeline, encapsulated by 3 modules. Go through each module quick.</a:t>
            </a:r>
          </a:p>
          <a:p>
            <a:r>
              <a:rPr lang="de-DE" dirty="0">
                <a:latin typeface="WintershallDea" panose="020B0503040000020003" pitchFamily="34" charset="0"/>
              </a:rPr>
              <a:t>Data engineering – what we cleaned in our data&lt;&lt;&lt;&lt;&lt;MAY CUT OUT</a:t>
            </a:r>
          </a:p>
          <a:p>
            <a:r>
              <a:rPr lang="de-DE" dirty="0">
                <a:latin typeface="WintershallDea" panose="020B0503040000020003" pitchFamily="34" charset="0"/>
              </a:rPr>
              <a:t>Data engineering – propose 2 different datasets for investigations, exclude whp</a:t>
            </a:r>
          </a:p>
          <a:p>
            <a:r>
              <a:rPr lang="de-DE" dirty="0">
                <a:latin typeface="WintershallDea" panose="020B0503040000020003" pitchFamily="34" charset="0"/>
              </a:rPr>
              <a:t>Data engineering – apply a novel way to increase our sample sizes, 112-&gt;144, recognise well shut ins</a:t>
            </a:r>
          </a:p>
          <a:p>
            <a:endParaRPr lang="de-DE" dirty="0">
              <a:latin typeface="WintershallDea" panose="020B0503040000020003" pitchFamily="34" charset="0"/>
            </a:endParaRPr>
          </a:p>
          <a:p>
            <a:r>
              <a:rPr lang="de-DE" dirty="0">
                <a:latin typeface="WintershallDea" panose="020B0503040000020003" pitchFamily="34" charset="0"/>
              </a:rPr>
              <a:t>4 min:</a:t>
            </a:r>
          </a:p>
          <a:p>
            <a:r>
              <a:rPr lang="de-DE" dirty="0">
                <a:latin typeface="WintershallDea" panose="020B0503040000020003" pitchFamily="34" charset="0"/>
              </a:rPr>
              <a:t>Exploratory preparation – validation and evaluation methods</a:t>
            </a:r>
          </a:p>
          <a:p>
            <a:r>
              <a:rPr lang="de-DE" dirty="0">
                <a:latin typeface="WintershallDea" panose="020B0503040000020003" pitchFamily="34" charset="0"/>
              </a:rPr>
              <a:t>Exploratory preparation – Two approaches carried out</a:t>
            </a:r>
          </a:p>
          <a:p>
            <a:r>
              <a:rPr lang="de-DE" dirty="0">
                <a:latin typeface="WintershallDea" panose="020B0503040000020003" pitchFamily="34" charset="0"/>
              </a:rPr>
              <a:t>Exploratory preparation – ML models</a:t>
            </a:r>
          </a:p>
          <a:p>
            <a:endParaRPr lang="de-DE" dirty="0">
              <a:latin typeface="WintershallDea" panose="020B0503040000020003" pitchFamily="34" charset="0"/>
            </a:endParaRPr>
          </a:p>
          <a:p>
            <a:r>
              <a:rPr lang="de-DE" dirty="0">
                <a:latin typeface="WintershallDea" panose="020B0503040000020003" pitchFamily="34" charset="0"/>
              </a:rPr>
              <a:t>7 min:</a:t>
            </a:r>
          </a:p>
          <a:p>
            <a:r>
              <a:rPr lang="de-DE" dirty="0">
                <a:latin typeface="WintershallDea" panose="020B0503040000020003" pitchFamily="34" charset="0"/>
              </a:rPr>
              <a:t>Results and findings – validation results naive methods</a:t>
            </a:r>
          </a:p>
          <a:p>
            <a:r>
              <a:rPr lang="de-DE" dirty="0">
                <a:latin typeface="WintershallDea" panose="020B0503040000020003" pitchFamily="34" charset="0"/>
              </a:rPr>
              <a:t>Results and findings – Evaluation on dataset 1</a:t>
            </a:r>
          </a:p>
          <a:p>
            <a:r>
              <a:rPr lang="de-DE" dirty="0">
                <a:latin typeface="WintershallDea" panose="020B0503040000020003" pitchFamily="34" charset="0"/>
              </a:rPr>
              <a:t>Results and findings – Evaluation on dataset 2</a:t>
            </a:r>
          </a:p>
          <a:p>
            <a:r>
              <a:rPr lang="de-DE" dirty="0">
                <a:latin typeface="WintershallDea" panose="020B0503040000020003" pitchFamily="34" charset="0"/>
              </a:rPr>
              <a:t>Results and findings – Findings of naive methods</a:t>
            </a:r>
          </a:p>
          <a:p>
            <a:r>
              <a:rPr lang="de-DE" dirty="0">
                <a:latin typeface="WintershallDea" panose="020B0503040000020003" pitchFamily="34" charset="0"/>
              </a:rPr>
              <a:t>Results and findings – validation results FA methods</a:t>
            </a:r>
          </a:p>
          <a:p>
            <a:r>
              <a:rPr lang="de-DE" dirty="0">
                <a:latin typeface="WintershallDea" panose="020B0503040000020003" pitchFamily="34" charset="0"/>
              </a:rPr>
              <a:t>Results and findings – Evaluation on dataset 1</a:t>
            </a:r>
          </a:p>
          <a:p>
            <a:r>
              <a:rPr lang="de-DE" dirty="0">
                <a:latin typeface="WintershallDea" panose="020B0503040000020003" pitchFamily="34" charset="0"/>
              </a:rPr>
              <a:t>Results and findings – Evaluation on dataset 2</a:t>
            </a:r>
          </a:p>
          <a:p>
            <a:r>
              <a:rPr lang="de-DE" dirty="0">
                <a:latin typeface="WintershallDea" panose="020B0503040000020003" pitchFamily="34" charset="0"/>
              </a:rPr>
              <a:t>Results and findings – Findings of FA methods</a:t>
            </a:r>
          </a:p>
          <a:p>
            <a:r>
              <a:rPr lang="de-DE" dirty="0">
                <a:latin typeface="WintershallDea" panose="020B0503040000020003" pitchFamily="34" charset="0"/>
              </a:rPr>
              <a:t>Summary </a:t>
            </a:r>
          </a:p>
          <a:p>
            <a:r>
              <a:rPr lang="de-DE" dirty="0">
                <a:latin typeface="WintershallDea" panose="020B0503040000020003" pitchFamily="34" charset="0"/>
              </a:rPr>
              <a:t>Investigative mentions/future works</a:t>
            </a:r>
          </a:p>
          <a:p>
            <a:endParaRPr lang="de-DE" dirty="0">
              <a:latin typeface="WintershallDea" panose="020B0503040000020003" pitchFamily="34" charset="0"/>
            </a:endParaRPr>
          </a:p>
          <a:p>
            <a:endParaRPr lang="de-DE" dirty="0">
              <a:latin typeface="WintershallDea" panose="020B0503040000020003" pitchFamily="34" charset="0"/>
            </a:endParaRPr>
          </a:p>
          <a:p>
            <a:endParaRPr lang="de-DE" dirty="0">
              <a:latin typeface="WintershallDea" panose="020B0503040000020003" pitchFamily="34" charset="0"/>
            </a:endParaRPr>
          </a:p>
        </p:txBody>
      </p:sp>
      <p:sp>
        <p:nvSpPr>
          <p:cNvPr id="4" name="Foliennummernplatzhalter 3"/>
          <p:cNvSpPr>
            <a:spLocks noGrp="1"/>
          </p:cNvSpPr>
          <p:nvPr>
            <p:ph type="sldNum" sz="quarter" idx="10"/>
          </p:nvPr>
        </p:nvSpPr>
        <p:spPr/>
        <p:txBody>
          <a:bodyPr/>
          <a:lstStyle/>
          <a:p>
            <a:r>
              <a:rPr lang="de-DE">
                <a:latin typeface="WintershallDea" panose="020B0503040000020003" pitchFamily="34" charset="0"/>
              </a:rPr>
              <a:t>Seite </a:t>
            </a:r>
            <a:fld id="{0CD6A494-FFFE-462B-BF23-08BDD6DE7CD7}" type="slidenum">
              <a:rPr lang="de-DE" smtClean="0">
                <a:latin typeface="WintershallDea" panose="020B0503040000020003" pitchFamily="34" charset="0"/>
              </a:rPr>
              <a:pPr/>
              <a:t>1</a:t>
            </a:fld>
            <a:endParaRPr lang="de-DE" dirty="0">
              <a:latin typeface="WintershallDea" panose="020B0503040000020003" pitchFamily="34" charset="0"/>
            </a:endParaRPr>
          </a:p>
        </p:txBody>
      </p:sp>
    </p:spTree>
    <p:extLst>
      <p:ext uri="{BB962C8B-B14F-4D97-AF65-F5344CB8AC3E}">
        <p14:creationId xmlns:p14="http://schemas.microsoft.com/office/powerpoint/2010/main" val="1784008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47688" y="971550"/>
            <a:ext cx="5762625" cy="3241675"/>
          </a:xfrm>
        </p:spPr>
      </p:sp>
      <p:sp>
        <p:nvSpPr>
          <p:cNvPr id="3" name="Notizenplatzhalter 2"/>
          <p:cNvSpPr>
            <a:spLocks noGrp="1"/>
          </p:cNvSpPr>
          <p:nvPr>
            <p:ph type="body" idx="1"/>
          </p:nvPr>
        </p:nvSpPr>
        <p:spPr/>
        <p:txBody>
          <a:bodyPr/>
          <a:lstStyle/>
          <a:p>
            <a:r>
              <a:rPr lang="en-US" noProof="0" dirty="0">
                <a:latin typeface="WintershallDea" panose="020B0503040000020003" pitchFamily="34" charset="0"/>
              </a:rPr>
              <a:t>Feature selection is one of the key processes in the data science pipeline. </a:t>
            </a:r>
          </a:p>
          <a:p>
            <a:r>
              <a:rPr lang="en-US" noProof="0" dirty="0">
                <a:latin typeface="WintershallDea" panose="020B0503040000020003" pitchFamily="34" charset="0"/>
              </a:rPr>
              <a:t>For our given data, we must choose the features which most contribute to our prediction variable so that we can produce highly accurate machine learning models. </a:t>
            </a:r>
          </a:p>
          <a:p>
            <a:r>
              <a:rPr lang="en-US" noProof="0" dirty="0">
                <a:latin typeface="WintershallDea" panose="020B0503040000020003" pitchFamily="34" charset="0"/>
              </a:rPr>
              <a:t>Since we have the test separator and field data, we decide to construct two datasets based on the features present in each one. </a:t>
            </a:r>
          </a:p>
          <a:p>
            <a:endParaRPr lang="en-US" noProof="0" dirty="0">
              <a:latin typeface="WintershallDea" panose="020B0503040000020003" pitchFamily="34" charset="0"/>
            </a:endParaRPr>
          </a:p>
          <a:p>
            <a:r>
              <a:rPr lang="en-US" noProof="0" dirty="0">
                <a:latin typeface="WintershallDea" panose="020B0503040000020003" pitchFamily="34" charset="0"/>
              </a:rPr>
              <a:t>The first dataset includes all the features from the test separator. This is because after plotting the </a:t>
            </a:r>
            <a:r>
              <a:rPr lang="en-US" noProof="0" dirty="0" err="1">
                <a:latin typeface="WintershallDea" panose="020B0503040000020003" pitchFamily="34" charset="0"/>
              </a:rPr>
              <a:t>pearsons</a:t>
            </a:r>
            <a:r>
              <a:rPr lang="en-US" noProof="0" dirty="0">
                <a:latin typeface="WintershallDea" panose="020B0503040000020003" pitchFamily="34" charset="0"/>
              </a:rPr>
              <a:t> correlation matrix we found that all features highly correlated to the measured liquid rate data.</a:t>
            </a:r>
          </a:p>
          <a:p>
            <a:endParaRPr lang="en-US" noProof="0" dirty="0">
              <a:latin typeface="WintershallDea" panose="020B0503040000020003" pitchFamily="34" charset="0"/>
            </a:endParaRPr>
          </a:p>
          <a:p>
            <a:r>
              <a:rPr lang="en-US" noProof="0" dirty="0">
                <a:latin typeface="WintershallDea" panose="020B0503040000020003" pitchFamily="34" charset="0"/>
              </a:rPr>
              <a:t>The second dataset consists of all the features in the field data except for DHT. By plotting the bivariate pairwise distribution of features down hole temperature does not vary at all with the liquid rate. </a:t>
            </a:r>
          </a:p>
          <a:p>
            <a:endParaRPr lang="en-US" noProof="0" dirty="0">
              <a:latin typeface="WintershallDea" panose="020B0503040000020003" pitchFamily="34" charset="0"/>
            </a:endParaRPr>
          </a:p>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\In assembling the second dataset, it should be noted that the test separator samples are used wherever we have the same features in both test separator and field data. </a:t>
            </a:r>
          </a:p>
          <a:p>
            <a:pPr marL="0" marR="0" lvl="0" indent="0" algn="l" defTabSz="914400" rtl="0" eaLnBrk="1" fontAlgn="auto" latinLnBrk="0" hangingPunct="1">
              <a:lnSpc>
                <a:spcPct val="11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we use only data which correspond to the measured test separator liquid rate samples by time.</a:t>
            </a:r>
          </a:p>
          <a:p>
            <a:endParaRPr lang="en-US" noProof="0" dirty="0">
              <a:latin typeface="WintershallDea" panose="020B0503040000020003" pitchFamily="34" charset="0"/>
            </a:endParaRPr>
          </a:p>
        </p:txBody>
      </p:sp>
      <p:sp>
        <p:nvSpPr>
          <p:cNvPr id="4" name="Foliennummernplatzhalter 3"/>
          <p:cNvSpPr>
            <a:spLocks noGrp="1"/>
          </p:cNvSpPr>
          <p:nvPr>
            <p:ph type="sldNum" sz="quarter" idx="10"/>
          </p:nvPr>
        </p:nvSpPr>
        <p:spPr/>
        <p:txBody>
          <a:bodyPr/>
          <a:lstStyle/>
          <a:p>
            <a:r>
              <a:rPr lang="de-DE">
                <a:latin typeface="WintershallDea" panose="020B0503040000020003" pitchFamily="34" charset="0"/>
              </a:rPr>
              <a:t>Seite </a:t>
            </a:r>
            <a:fld id="{0CD6A494-FFFE-462B-BF23-08BDD6DE7CD7}" type="slidenum">
              <a:rPr lang="de-DE" smtClean="0">
                <a:latin typeface="WintershallDea" panose="020B0503040000020003" pitchFamily="34" charset="0"/>
              </a:rPr>
              <a:pPr/>
              <a:t>10</a:t>
            </a:fld>
            <a:endParaRPr lang="de-DE" dirty="0">
              <a:latin typeface="WintershallDea" panose="020B0503040000020003" pitchFamily="34" charset="0"/>
            </a:endParaRPr>
          </a:p>
        </p:txBody>
      </p:sp>
    </p:spTree>
    <p:extLst>
      <p:ext uri="{BB962C8B-B14F-4D97-AF65-F5344CB8AC3E}">
        <p14:creationId xmlns:p14="http://schemas.microsoft.com/office/powerpoint/2010/main" val="1550973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addition to our datasets, we provide a novel way to boost the number of labelled samples.</a:t>
            </a:r>
          </a:p>
          <a:p>
            <a:r>
              <a:rPr lang="en-GB" dirty="0"/>
              <a:t>It is common for wells to experience shut-ins, where the well is temporarily closed and production flow is stopped.</a:t>
            </a:r>
          </a:p>
          <a:p>
            <a:r>
              <a:rPr lang="en-GB" dirty="0"/>
              <a:t>As seen in the liquid flow rate graph, the measured liquid rate in the test separator do not </a:t>
            </a:r>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11</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3864427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will not split our model for train, validation, and test sets. It is not appropriate due to our limited labelled set with the high risk to overfitting to a train split that contains not all recorded well interventions. This means we must use non-conventional methods to judge our model performance, and it is better to fit our model to the entire labelled dataset to maximize model accuracy.</a:t>
            </a:r>
          </a:p>
          <a:p>
            <a:endParaRPr lang="en-US" dirty="0"/>
          </a:p>
          <a:p>
            <a:r>
              <a:rPr lang="en-US" dirty="0"/>
              <a:t>Performance metrics: R2 score and RMSE.</a:t>
            </a:r>
          </a:p>
          <a:p>
            <a:endParaRPr lang="en-US" dirty="0"/>
          </a:p>
          <a:p>
            <a:r>
              <a:rPr lang="en-US" dirty="0"/>
              <a:t>Validation:    - nested cross validation for general error estimation,</a:t>
            </a:r>
          </a:p>
          <a:p>
            <a:r>
              <a:rPr lang="en-US" dirty="0"/>
              <a:t>	- removes overfitting from hyperparameter tuning.</a:t>
            </a:r>
          </a:p>
          <a:p>
            <a:endParaRPr lang="en-US" dirty="0"/>
          </a:p>
          <a:p>
            <a:r>
              <a:rPr lang="en-US" dirty="0"/>
              <a:t>Evaluation:   - visualisation against the MIKON liquid rate model.</a:t>
            </a:r>
          </a:p>
          <a:p>
            <a:r>
              <a:rPr lang="en-US" dirty="0"/>
              <a:t>	- calculate the RMSE from the 15% uncertainty range in the MIKON model. </a:t>
            </a:r>
          </a:p>
          <a:p>
            <a:endParaRPr lang="en-US"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12</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92029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apply any machine learning models to our datasets, we must use the appropriate validation methods to find the general error estimates of our models.</a:t>
            </a:r>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We use the nested </a:t>
            </a:r>
            <a:r>
              <a:rPr lang="en-US" dirty="0" err="1"/>
              <a:t>kfold</a:t>
            </a:r>
            <a:r>
              <a:rPr lang="en-US" dirty="0"/>
              <a:t> cross validation method </a:t>
            </a:r>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uses the entire labelled dataset for estimation </a:t>
            </a:r>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eliminates the need to hyperparameter tune models by standardly splitting our small labelled dataset into train, validation, and test splits. To briefly describe, the approach can be considered as a standard k-fold cross validation but now includes hyperparameter tuning as part of the model fitting procedure for each fold. </a:t>
            </a:r>
          </a:p>
          <a:p>
            <a:endParaRPr lang="en-US" dirty="0"/>
          </a:p>
          <a:p>
            <a:endParaRPr lang="en-US" dirty="0"/>
          </a:p>
          <a:p>
            <a:r>
              <a:rPr lang="en-US" dirty="0"/>
              <a:t>Hyperparameter tuning within the model fitting procedure. </a:t>
            </a:r>
          </a:p>
          <a:p>
            <a:endParaRPr lang="en-US" dirty="0"/>
          </a:p>
          <a:p>
            <a:r>
              <a:rPr lang="en-US" dirty="0"/>
              <a:t>For evaluation, we test our models on the field data and compare predictions to the MIKON liquid flow rates. We calculate the </a:t>
            </a:r>
            <a:r>
              <a:rPr lang="en-US" dirty="0" err="1"/>
              <a:t>rmse</a:t>
            </a:r>
            <a:r>
              <a:rPr lang="en-US" dirty="0"/>
              <a:t> away from the MIKON’s 15% uncertainty range and also calculate the percentage of predictions which lie within its range. If all model predictions lie inside the MIKON uncertainty range, then the model will be a potential model for estimating flow rates instead.</a:t>
            </a:r>
          </a:p>
          <a:p>
            <a:endParaRPr lang="en-US" dirty="0"/>
          </a:p>
          <a:p>
            <a:endParaRPr lang="en-US" dirty="0"/>
          </a:p>
          <a:p>
            <a:endParaRPr lang="en-US" dirty="0"/>
          </a:p>
          <a:p>
            <a:r>
              <a:rPr lang="en-US" dirty="0"/>
              <a:t>Performance metrics: R2 score and RMSE.</a:t>
            </a:r>
          </a:p>
          <a:p>
            <a:endParaRPr lang="en-US" dirty="0"/>
          </a:p>
          <a:p>
            <a:r>
              <a:rPr lang="en-US" dirty="0"/>
              <a:t>Validation:    - nested cross validation for general error estimation,</a:t>
            </a:r>
          </a:p>
          <a:p>
            <a:r>
              <a:rPr lang="en-US" dirty="0"/>
              <a:t>	- removes overfitting from hyperparameter tuning.</a:t>
            </a:r>
          </a:p>
          <a:p>
            <a:endParaRPr lang="en-US" dirty="0"/>
          </a:p>
          <a:p>
            <a:r>
              <a:rPr lang="en-US" dirty="0"/>
              <a:t>Evaluation:   - visualisation against the MIKON liquid rate model.</a:t>
            </a:r>
          </a:p>
          <a:p>
            <a:r>
              <a:rPr lang="en-US" dirty="0"/>
              <a:t>	- calculate the RMSE from the 15% uncertainty range in the MIKON model. </a:t>
            </a:r>
          </a:p>
          <a:p>
            <a:endParaRPr lang="en-US"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14</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311577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Regression models perform better on the first dataset.</a:t>
            </a:r>
          </a:p>
          <a:p>
            <a:r>
              <a:rPr lang="en-GB" dirty="0"/>
              <a:t>Random forests produce significantly higher scores than regression models.</a:t>
            </a:r>
          </a:p>
          <a:p>
            <a:r>
              <a:rPr lang="en-GB" dirty="0"/>
              <a:t>Random forests on the second dataset seems to produce the best accuracies.</a:t>
            </a:r>
          </a:p>
          <a:p>
            <a:endParaRPr lang="en-GB" dirty="0"/>
          </a:p>
          <a:p>
            <a:endParaRPr lang="en-GB" dirty="0"/>
          </a:p>
          <a:p>
            <a:r>
              <a:rPr lang="en-GB" dirty="0"/>
              <a:t>Why does RF work better with less features</a:t>
            </a:r>
          </a:p>
          <a:p>
            <a:endParaRPr lang="en-GB"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15</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329089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Unsatisfactory, but captures most of the well shut-ins, as its been trained on the same data.</a:t>
            </a:r>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16</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2735573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Reasonable results for detecting scaling, 75% of predictions lie within the 15% uncertainty range of the MIKON model. </a:t>
            </a:r>
          </a:p>
          <a:p>
            <a:endParaRPr lang="en-GB"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17</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2583466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Random forests are not effected by collinearity due to the ensemble strategy with decision trees.</a:t>
            </a:r>
          </a:p>
          <a:p>
            <a:r>
              <a:rPr lang="en-GB" dirty="0"/>
              <a:t>Nested cross validation shows that we are still overfitting to the labelled train set, this may be due to unstable/high error variance estimations inside the inner layer (hyper parameter tuning part of our model). </a:t>
            </a:r>
          </a:p>
          <a:p>
            <a:r>
              <a:rPr lang="en-GB" dirty="0"/>
              <a:t>Essentially need more labelled data for validation!</a:t>
            </a:r>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18</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1906673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Number of latent factors to reduce into for each dataset is determined by a scree plot.</a:t>
            </a:r>
          </a:p>
          <a:p>
            <a:endParaRPr lang="en-GB" dirty="0"/>
          </a:p>
          <a:p>
            <a:r>
              <a:rPr lang="en-GB" dirty="0"/>
              <a:t>Regression method evaluations are identical!</a:t>
            </a:r>
          </a:p>
          <a:p>
            <a:r>
              <a:rPr lang="en-GB" dirty="0"/>
              <a:t>This may be because latent variables found explain the same variances for both features in our datasets, therefore regression models produce the same accuracies.</a:t>
            </a:r>
          </a:p>
          <a:p>
            <a:r>
              <a:rPr lang="en-GB" dirty="0"/>
              <a:t>Random Forests are near identical as well. </a:t>
            </a:r>
          </a:p>
          <a:p>
            <a:endParaRPr lang="en-GB" dirty="0"/>
          </a:p>
          <a:p>
            <a:endParaRPr lang="en-GB"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19</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2173166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20</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2225364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47688" y="971550"/>
            <a:ext cx="5762625" cy="3241675"/>
          </a:xfrm>
        </p:spPr>
      </p:sp>
      <p:sp>
        <p:nvSpPr>
          <p:cNvPr id="3" name="Notizenplatzhalter 2"/>
          <p:cNvSpPr>
            <a:spLocks noGrp="1"/>
          </p:cNvSpPr>
          <p:nvPr>
            <p:ph type="body" idx="1"/>
          </p:nvPr>
        </p:nvSpPr>
        <p:spPr/>
        <p:txBody>
          <a:bodyPr/>
          <a:lstStyle/>
          <a:p>
            <a:r>
              <a:rPr lang="de-DE" dirty="0" err="1">
                <a:latin typeface="WintershallDea" panose="020B0503040000020003" pitchFamily="34" charset="0"/>
              </a:rPr>
              <a:t>Make</a:t>
            </a:r>
            <a:r>
              <a:rPr lang="de-DE" dirty="0">
                <a:latin typeface="WintershallDea" panose="020B0503040000020003" pitchFamily="34" charset="0"/>
              </a:rPr>
              <a:t> </a:t>
            </a:r>
            <a:r>
              <a:rPr lang="de-DE" dirty="0" err="1">
                <a:latin typeface="WintershallDea" panose="020B0503040000020003" pitchFamily="34" charset="0"/>
              </a:rPr>
              <a:t>it</a:t>
            </a:r>
            <a:r>
              <a:rPr lang="de-DE" dirty="0">
                <a:latin typeface="WintershallDea" panose="020B0503040000020003" pitchFamily="34" charset="0"/>
              </a:rPr>
              <a:t> </a:t>
            </a:r>
            <a:r>
              <a:rPr lang="de-DE" dirty="0" err="1">
                <a:latin typeface="WintershallDea" panose="020B0503040000020003" pitchFamily="34" charset="0"/>
              </a:rPr>
              <a:t>short</a:t>
            </a:r>
            <a:r>
              <a:rPr lang="de-DE" dirty="0">
                <a:latin typeface="WintershallDea" panose="020B0503040000020003" pitchFamily="34" charset="0"/>
              </a:rPr>
              <a:t>. Just </a:t>
            </a:r>
            <a:r>
              <a:rPr lang="de-DE" dirty="0" err="1">
                <a:latin typeface="WintershallDea" panose="020B0503040000020003" pitchFamily="34" charset="0"/>
              </a:rPr>
              <a:t>read</a:t>
            </a:r>
            <a:r>
              <a:rPr lang="de-DE" dirty="0">
                <a:latin typeface="WintershallDea" panose="020B0503040000020003" pitchFamily="34" charset="0"/>
              </a:rPr>
              <a:t> </a:t>
            </a:r>
            <a:r>
              <a:rPr lang="de-DE" dirty="0" err="1">
                <a:latin typeface="WintershallDea" panose="020B0503040000020003" pitchFamily="34" charset="0"/>
              </a:rPr>
              <a:t>it</a:t>
            </a:r>
            <a:r>
              <a:rPr lang="de-DE" dirty="0">
                <a:latin typeface="WintershallDea" panose="020B0503040000020003" pitchFamily="34" charset="0"/>
              </a:rPr>
              <a:t> out.</a:t>
            </a:r>
          </a:p>
        </p:txBody>
      </p:sp>
      <p:sp>
        <p:nvSpPr>
          <p:cNvPr id="4" name="Foliennummernplatzhalter 3"/>
          <p:cNvSpPr>
            <a:spLocks noGrp="1"/>
          </p:cNvSpPr>
          <p:nvPr>
            <p:ph type="sldNum" sz="quarter" idx="10"/>
          </p:nvPr>
        </p:nvSpPr>
        <p:spPr/>
        <p:txBody>
          <a:bodyPr/>
          <a:lstStyle/>
          <a:p>
            <a:r>
              <a:rPr lang="de-DE">
                <a:latin typeface="WintershallDea" panose="020B0503040000020003" pitchFamily="34" charset="0"/>
              </a:rPr>
              <a:t>Seite </a:t>
            </a:r>
            <a:fld id="{0CD6A494-FFFE-462B-BF23-08BDD6DE7CD7}" type="slidenum">
              <a:rPr lang="de-DE" smtClean="0">
                <a:latin typeface="WintershallDea" panose="020B0503040000020003" pitchFamily="34" charset="0"/>
              </a:rPr>
              <a:pPr/>
              <a:t>2</a:t>
            </a:fld>
            <a:endParaRPr lang="de-DE" dirty="0">
              <a:latin typeface="WintershallDea" panose="020B0503040000020003" pitchFamily="34" charset="0"/>
            </a:endParaRPr>
          </a:p>
        </p:txBody>
      </p:sp>
    </p:spTree>
    <p:extLst>
      <p:ext uri="{BB962C8B-B14F-4D97-AF65-F5344CB8AC3E}">
        <p14:creationId xmlns:p14="http://schemas.microsoft.com/office/powerpoint/2010/main" val="3733961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scaling</a:t>
            </a:r>
          </a:p>
          <a:p>
            <a:endParaRPr lang="en-US" dirty="0"/>
          </a:p>
          <a:p>
            <a:r>
              <a:rPr lang="en-US" dirty="0"/>
              <a:t>Produced a deployment platform for machine learning models, so allowing for easy training and analysis, once the stake holders provides suitable data for liquid flow rate predictions.</a:t>
            </a:r>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21</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592816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47688" y="971550"/>
            <a:ext cx="5762625" cy="3241675"/>
          </a:xfrm>
        </p:spPr>
      </p:sp>
      <p:sp>
        <p:nvSpPr>
          <p:cNvPr id="3" name="Notizenplatzhalter 2"/>
          <p:cNvSpPr>
            <a:spLocks noGrp="1"/>
          </p:cNvSpPr>
          <p:nvPr>
            <p:ph type="body" idx="1"/>
          </p:nvPr>
        </p:nvSpPr>
        <p:spPr/>
        <p:txBody>
          <a:bodyPr/>
          <a:lstStyle/>
          <a:p>
            <a:endParaRPr lang="de-DE">
              <a:latin typeface="WintershallDea" panose="020B0503040000020003" pitchFamily="34" charset="0"/>
            </a:endParaRPr>
          </a:p>
        </p:txBody>
      </p:sp>
      <p:sp>
        <p:nvSpPr>
          <p:cNvPr id="4" name="Foliennummernplatzhalter 3"/>
          <p:cNvSpPr>
            <a:spLocks noGrp="1"/>
          </p:cNvSpPr>
          <p:nvPr>
            <p:ph type="sldNum" sz="quarter" idx="10"/>
          </p:nvPr>
        </p:nvSpPr>
        <p:spPr/>
        <p:txBody>
          <a:bodyPr/>
          <a:lstStyle/>
          <a:p>
            <a:r>
              <a:rPr lang="de-DE">
                <a:latin typeface="WintershallDea" panose="020B0503040000020003" pitchFamily="34" charset="0"/>
              </a:rPr>
              <a:t>Seite </a:t>
            </a:r>
            <a:fld id="{0CD6A494-FFFE-462B-BF23-08BDD6DE7CD7}" type="slidenum">
              <a:rPr lang="de-DE" smtClean="0">
                <a:latin typeface="WintershallDea" panose="020B0503040000020003" pitchFamily="34" charset="0"/>
              </a:rPr>
              <a:pPr/>
              <a:t>23</a:t>
            </a:fld>
            <a:endParaRPr lang="de-DE" dirty="0">
              <a:latin typeface="WintershallDea" panose="020B0503040000020003" pitchFamily="34" charset="0"/>
            </a:endParaRPr>
          </a:p>
        </p:txBody>
      </p:sp>
    </p:spTree>
    <p:extLst>
      <p:ext uri="{BB962C8B-B14F-4D97-AF65-F5344CB8AC3E}">
        <p14:creationId xmlns:p14="http://schemas.microsoft.com/office/powerpoint/2010/main" val="1000818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47688" y="971550"/>
            <a:ext cx="5762625" cy="3241675"/>
          </a:xfrm>
        </p:spPr>
      </p:sp>
      <p:sp>
        <p:nvSpPr>
          <p:cNvPr id="3" name="Notizenplatzhalter 2"/>
          <p:cNvSpPr>
            <a:spLocks noGrp="1"/>
          </p:cNvSpPr>
          <p:nvPr>
            <p:ph type="body" idx="1"/>
          </p:nvPr>
        </p:nvSpPr>
        <p:spPr/>
        <p:txBody>
          <a:bodyPr/>
          <a:lstStyle/>
          <a:p>
            <a:r>
              <a:rPr lang="en-US" noProof="0" dirty="0">
                <a:latin typeface="WintershallDea" panose="020B0503040000020003" pitchFamily="34" charset="0"/>
              </a:rPr>
              <a:t>Following our designed workflow, we first integrate our data into the software pipeline. </a:t>
            </a:r>
          </a:p>
          <a:p>
            <a:r>
              <a:rPr lang="en-US" noProof="0" dirty="0">
                <a:latin typeface="WintershallDea" panose="020B0503040000020003" pitchFamily="34" charset="0"/>
              </a:rPr>
              <a:t>We first import the raw data and clean it. </a:t>
            </a:r>
          </a:p>
          <a:p>
            <a:endParaRPr lang="en-US" noProof="0" dirty="0">
              <a:latin typeface="WintershallDea" panose="020B0503040000020003" pitchFamily="34" charset="0"/>
            </a:endParaRPr>
          </a:p>
          <a:p>
            <a:r>
              <a:rPr lang="en-US" noProof="0" dirty="0">
                <a:latin typeface="WintershallDea" panose="020B0503040000020003" pitchFamily="34" charset="0"/>
              </a:rPr>
              <a:t>Feature selection is one of the key processes in the data science pipeline. </a:t>
            </a:r>
          </a:p>
          <a:p>
            <a:r>
              <a:rPr lang="en-US" noProof="0" dirty="0">
                <a:latin typeface="WintershallDea" panose="020B0503040000020003" pitchFamily="34" charset="0"/>
              </a:rPr>
              <a:t>For our given data, we must choose the features which most contribute to our prediction variable so that we can produce highly accurate machine learning models. </a:t>
            </a:r>
          </a:p>
          <a:p>
            <a:r>
              <a:rPr lang="en-US" noProof="0" dirty="0">
                <a:latin typeface="WintershallDea" panose="020B0503040000020003" pitchFamily="34" charset="0"/>
              </a:rPr>
              <a:t>Since we have the test separator and field data, we decide to construct two datasets based on the features present in each one. </a:t>
            </a:r>
          </a:p>
          <a:p>
            <a:endParaRPr lang="en-US" noProof="0" dirty="0">
              <a:latin typeface="WintershallDea" panose="020B0503040000020003" pitchFamily="34" charset="0"/>
            </a:endParaRPr>
          </a:p>
          <a:p>
            <a:r>
              <a:rPr lang="en-US" noProof="0" dirty="0">
                <a:latin typeface="WintershallDea" panose="020B0503040000020003" pitchFamily="34" charset="0"/>
              </a:rPr>
              <a:t>The first dataset includes all the features from the test separator. This is because after plotting the </a:t>
            </a:r>
            <a:r>
              <a:rPr lang="en-US" noProof="0" dirty="0" err="1">
                <a:latin typeface="WintershallDea" panose="020B0503040000020003" pitchFamily="34" charset="0"/>
              </a:rPr>
              <a:t>pearsons</a:t>
            </a:r>
            <a:r>
              <a:rPr lang="en-US" noProof="0" dirty="0">
                <a:latin typeface="WintershallDea" panose="020B0503040000020003" pitchFamily="34" charset="0"/>
              </a:rPr>
              <a:t> correlation matrix we found that all features highly correlated to the measured liquid rate data.</a:t>
            </a:r>
          </a:p>
          <a:p>
            <a:endParaRPr lang="en-US" noProof="0" dirty="0">
              <a:latin typeface="WintershallDea" panose="020B0503040000020003" pitchFamily="34" charset="0"/>
            </a:endParaRPr>
          </a:p>
          <a:p>
            <a:r>
              <a:rPr lang="en-US" noProof="0" dirty="0">
                <a:latin typeface="WintershallDea" panose="020B0503040000020003" pitchFamily="34" charset="0"/>
              </a:rPr>
              <a:t>The second dataset consists of all the features in the field data except for DHT. By plotting the bivariate pairwise distribution of features down hole temperature does not vary at all with the liquid rate. </a:t>
            </a:r>
          </a:p>
          <a:p>
            <a:endParaRPr lang="en-US" noProof="0" dirty="0">
              <a:latin typeface="WintershallDea" panose="020B0503040000020003" pitchFamily="34" charset="0"/>
            </a:endParaRPr>
          </a:p>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\In assembling the second dataset, it should be noted that the test separator samples are used wherever we have the same features in both test separator and field data. </a:t>
            </a:r>
          </a:p>
          <a:p>
            <a:pPr marL="0" marR="0" lvl="0" indent="0" algn="l" defTabSz="914400" rtl="0" eaLnBrk="1" fontAlgn="auto" latinLnBrk="0" hangingPunct="1">
              <a:lnSpc>
                <a:spcPct val="11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we use only data which correspond to the measured test separator liquid rate samples by time.</a:t>
            </a:r>
          </a:p>
          <a:p>
            <a:endParaRPr lang="en-US" noProof="0" dirty="0">
              <a:latin typeface="WintershallDea" panose="020B0503040000020003" pitchFamily="34" charset="0"/>
            </a:endParaRPr>
          </a:p>
        </p:txBody>
      </p:sp>
      <p:sp>
        <p:nvSpPr>
          <p:cNvPr id="4" name="Foliennummernplatzhalter 3"/>
          <p:cNvSpPr>
            <a:spLocks noGrp="1"/>
          </p:cNvSpPr>
          <p:nvPr>
            <p:ph type="sldNum" sz="quarter" idx="10"/>
          </p:nvPr>
        </p:nvSpPr>
        <p:spPr/>
        <p:txBody>
          <a:bodyPr/>
          <a:lstStyle/>
          <a:p>
            <a:r>
              <a:rPr lang="de-DE">
                <a:latin typeface="WintershallDea" panose="020B0503040000020003" pitchFamily="34" charset="0"/>
              </a:rPr>
              <a:t>Seite </a:t>
            </a:r>
            <a:fld id="{0CD6A494-FFFE-462B-BF23-08BDD6DE7CD7}" type="slidenum">
              <a:rPr lang="de-DE" smtClean="0">
                <a:latin typeface="WintershallDea" panose="020B0503040000020003" pitchFamily="34" charset="0"/>
              </a:rPr>
              <a:pPr/>
              <a:t>24</a:t>
            </a:fld>
            <a:endParaRPr lang="de-DE" dirty="0">
              <a:latin typeface="WintershallDea" panose="020B0503040000020003" pitchFamily="34" charset="0"/>
            </a:endParaRPr>
          </a:p>
        </p:txBody>
      </p:sp>
    </p:spTree>
    <p:extLst>
      <p:ext uri="{BB962C8B-B14F-4D97-AF65-F5344CB8AC3E}">
        <p14:creationId xmlns:p14="http://schemas.microsoft.com/office/powerpoint/2010/main" val="1826955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mlflowrate software was developed in order to achieve our objectives for liquid flow rate predictions.</a:t>
            </a:r>
          </a:p>
          <a:p>
            <a:r>
              <a:rPr lang="en-US" dirty="0"/>
              <a:t>It is a high level software designed for users to integrate raw and messy data into the data science pipeline. </a:t>
            </a:r>
          </a:p>
          <a:p>
            <a:r>
              <a:rPr lang="en-US" dirty="0"/>
              <a:t>As you can see from the diagram behind me, users are exposed to a nested module structure for easy code interpretability. The parent module is </a:t>
            </a:r>
            <a:r>
              <a:rPr lang="en-US" dirty="0" err="1"/>
              <a:t>WorkFlow</a:t>
            </a:r>
            <a:r>
              <a:rPr lang="en-US" dirty="0"/>
              <a:t> whilst the child modules are DataExplore, DataSets, and DataClean.</a:t>
            </a:r>
          </a:p>
          <a:p>
            <a:endParaRPr lang="en-US" dirty="0"/>
          </a:p>
          <a:p>
            <a:r>
              <a:rPr lang="en-US" dirty="0"/>
              <a:t>The design intention is so that the child modules follow the data science pipeline, whereas the </a:t>
            </a:r>
            <a:r>
              <a:rPr lang="en-US" dirty="0" err="1"/>
              <a:t>WorkFlow</a:t>
            </a:r>
            <a:r>
              <a:rPr lang="en-US" dirty="0"/>
              <a:t> module manages and transfers the processed data across these modules. </a:t>
            </a:r>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25</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396740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doing this?</a:t>
            </a:r>
          </a:p>
          <a:p>
            <a:endParaRPr lang="en-US" dirty="0"/>
          </a:p>
          <a:p>
            <a:r>
              <a:rPr lang="en-US" dirty="0"/>
              <a:t>Offshore oil wells are susceptible to a variety of maintenance issues during its lifetime. One pressing issue which stands out is an occurrence of scale build-up inside wells and can have an effect on the production efficiency and well integrity. </a:t>
            </a:r>
          </a:p>
          <a:p>
            <a:endParaRPr lang="en-US" dirty="0"/>
          </a:p>
          <a:p>
            <a:r>
              <a:rPr lang="en-US" dirty="0"/>
              <a:t>Scaling is the formation of chemical precipitates along the inner tubing which can eventually plug an oil well if left untreated. </a:t>
            </a:r>
          </a:p>
          <a:p>
            <a:endParaRPr lang="en-US" dirty="0"/>
          </a:p>
          <a:p>
            <a:r>
              <a:rPr lang="en-US" dirty="0"/>
              <a:t>This becomes a significant challenge in optimizing the production efficiencies of an oil well, as operators must know when best to apply these costly scale treatments by analyzing live well characteristic data. </a:t>
            </a:r>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3</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1465880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regards to this highlighted challenge, our motivation for this project is to detect scaling for a specific oil well located in the North Sea and its data has been provided for this project. </a:t>
            </a:r>
          </a:p>
          <a:p>
            <a:endParaRPr lang="en-US" dirty="0"/>
          </a:p>
          <a:p>
            <a:r>
              <a:rPr lang="en-US" dirty="0"/>
              <a:t>The oil well is prone to calcium carbonate scaling due to sharp changes in fluid pressure and temperatures across its system. The main indicator for detecting this scaling is to analyse the gradual decline in liquid flow rate over time. </a:t>
            </a:r>
          </a:p>
          <a:p>
            <a:endParaRPr lang="en-US" dirty="0"/>
          </a:p>
          <a:p>
            <a:r>
              <a:rPr lang="en-US" dirty="0"/>
              <a:t>Shaded in red, the decline is due to the restriction of the tube diameter caused by scaling, so its intuitive to look at this data to detect scaling. </a:t>
            </a:r>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4</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315911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The majority of fluid characteristic measurements such as temperature and pressure reside in the well itself, as shaded in blue, and these are recorded at an hourly rate at different positions inside the well.</a:t>
            </a:r>
          </a:p>
          <a:p>
            <a:endParaRPr lang="en-US" dirty="0"/>
          </a:p>
          <a:p>
            <a:r>
              <a:rPr lang="en-US" dirty="0"/>
              <a:t>Every few weeks operators redirect production flow into the test separator, shaded in red, to accurately measure liquid flow rates, as well as this, several other physical measurements are also collected relevant to flow rates.</a:t>
            </a:r>
          </a:p>
          <a:p>
            <a:endParaRPr lang="en-US"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5</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3540170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amount of liquid rate data provided was fairly limited, with only 117 samples available, this is due to the infrequent measurements of liquid flow rates. </a:t>
            </a:r>
          </a:p>
          <a:p>
            <a:r>
              <a:rPr lang="en-US" dirty="0"/>
              <a:t>In contrast to the limited labelled dataset, we are also provided the hourly measurements recorded within the well whose samples are between 30,000 to 86,000 which span back to 2016. These are measurements such as pressure and temperature. This large unlabeled dataset can potentially be leveraged for investigating liquid flow rates and shall be referred to as our field data.</a:t>
            </a:r>
          </a:p>
          <a:p>
            <a:r>
              <a:rPr lang="en-US" dirty="0"/>
              <a:t>A final data which was provided was what engineers currently use to predict daily flow rates. Its based on a simple linear regression model whose coefficients must be tuned frequently to produce predictions with a 15% uncertainty range from the true value. </a:t>
            </a:r>
          </a:p>
          <a:p>
            <a:endParaRPr lang="en-US"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6</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298546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regards to scale detection and the data available, our objectives for this project is to investigate the application of modern machine learning models to estimate daily liquid flow rates and to capture the scale build up of wells. </a:t>
            </a:r>
          </a:p>
          <a:p>
            <a:endParaRPr lang="en-US" dirty="0"/>
          </a:p>
          <a:p>
            <a:r>
              <a:rPr lang="en-US" dirty="0"/>
              <a:t>To add, provided the limited test separator dataset for our well, we cannot take a standard data science approach for exploring the different machine learning models that are available. During the investigation, we’ll introduce several techniques that address the data shortage. </a:t>
            </a:r>
          </a:p>
          <a:p>
            <a:endParaRPr lang="en-US" dirty="0"/>
          </a:p>
          <a:p>
            <a:r>
              <a:rPr lang="en-US" dirty="0"/>
              <a:t>Therefore our project aims are:</a:t>
            </a:r>
          </a:p>
          <a:p>
            <a:r>
              <a:rPr lang="en-US" dirty="0"/>
              <a:t>Produce a data integration and machine learning software for applicable machine learning.</a:t>
            </a:r>
          </a:p>
          <a:p>
            <a:r>
              <a:rPr lang="en-US" dirty="0"/>
              <a:t>Perform feature selection and assemble suitable datasets for machine learning. </a:t>
            </a:r>
          </a:p>
          <a:p>
            <a:r>
              <a:rPr lang="en-US" dirty="0"/>
              <a:t>Apply and investigate the effects of different machine learning models to predict daily liquid flow rates.</a:t>
            </a:r>
          </a:p>
          <a:p>
            <a:endParaRPr lang="en-US" dirty="0"/>
          </a:p>
          <a:p>
            <a:endParaRPr lang="en-US"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7</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236596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workflow diagram shows the design intentions in more detail. </a:t>
            </a:r>
          </a:p>
          <a:p>
            <a:r>
              <a:rPr lang="en-US" dirty="0"/>
              <a:t>Users:</a:t>
            </a:r>
          </a:p>
          <a:p>
            <a:r>
              <a:rPr lang="en-US" dirty="0"/>
              <a:t>First import raw and disorganized data into suitable formats. </a:t>
            </a:r>
          </a:p>
          <a:p>
            <a:endParaRPr lang="en-US" dirty="0"/>
          </a:p>
          <a:p>
            <a:r>
              <a:rPr lang="en-US" dirty="0"/>
              <a:t>Describe the process, follow through each stage.</a:t>
            </a:r>
          </a:p>
          <a:p>
            <a:endParaRPr lang="en-US" dirty="0"/>
          </a:p>
        </p:txBody>
      </p:sp>
      <p:sp>
        <p:nvSpPr>
          <p:cNvPr id="4" name="Slide Number Placeholder 3"/>
          <p:cNvSpPr>
            <a:spLocks noGrp="1"/>
          </p:cNvSpPr>
          <p:nvPr>
            <p:ph type="sldNum" sz="quarter" idx="5"/>
          </p:nvPr>
        </p:nvSpPr>
        <p:spPr/>
        <p:txBody>
          <a:bodyPr/>
          <a:lstStyle/>
          <a:p>
            <a:r>
              <a:rPr lang="en-GB" noProof="0">
                <a:latin typeface="WintershallDea" panose="020B0503040000020003" pitchFamily="34" charset="0"/>
              </a:rPr>
              <a:t>Page </a:t>
            </a:r>
            <a:fld id="{0CD6A494-FFFE-462B-BF23-08BDD6DE7CD7}" type="slidenum">
              <a:rPr lang="en-GB" noProof="0" smtClean="0">
                <a:latin typeface="WintershallDea" panose="020B0503040000020003" pitchFamily="34" charset="0"/>
              </a:rPr>
              <a:pPr/>
              <a:t>8</a:t>
            </a:fld>
            <a:endParaRPr lang="en-GB" noProof="0" dirty="0">
              <a:latin typeface="WintershallDea" panose="020B0503040000020003" pitchFamily="34" charset="0"/>
            </a:endParaRPr>
          </a:p>
        </p:txBody>
      </p:sp>
    </p:spTree>
    <p:extLst>
      <p:ext uri="{BB962C8B-B14F-4D97-AF65-F5344CB8AC3E}">
        <p14:creationId xmlns:p14="http://schemas.microsoft.com/office/powerpoint/2010/main" val="153393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47688" y="971550"/>
            <a:ext cx="5762625" cy="3241675"/>
          </a:xfrm>
        </p:spPr>
      </p:sp>
      <p:sp>
        <p:nvSpPr>
          <p:cNvPr id="3" name="Notizenplatzhalter 2"/>
          <p:cNvSpPr>
            <a:spLocks noGrp="1"/>
          </p:cNvSpPr>
          <p:nvPr>
            <p:ph type="body" idx="1"/>
          </p:nvPr>
        </p:nvSpPr>
        <p:spPr/>
        <p:txBody>
          <a:bodyPr/>
          <a:lstStyle/>
          <a:p>
            <a:r>
              <a:rPr lang="en-US" noProof="0" dirty="0">
                <a:latin typeface="WintershallDea" panose="020B0503040000020003" pitchFamily="34" charset="0"/>
              </a:rPr>
              <a:t>Following our designed workflow, we first integrate our data into the software pipeline. </a:t>
            </a:r>
          </a:p>
          <a:p>
            <a:r>
              <a:rPr lang="en-US" noProof="0" dirty="0">
                <a:latin typeface="WintershallDea" panose="020B0503040000020003" pitchFamily="34" charset="0"/>
              </a:rPr>
              <a:t>We first import the raw data and clean it. </a:t>
            </a:r>
          </a:p>
          <a:p>
            <a:endParaRPr lang="en-US" noProof="0" dirty="0">
              <a:latin typeface="WintershallDea" panose="020B0503040000020003" pitchFamily="34" charset="0"/>
            </a:endParaRPr>
          </a:p>
          <a:p>
            <a:r>
              <a:rPr lang="en-US" noProof="0" dirty="0">
                <a:latin typeface="WintershallDea" panose="020B0503040000020003" pitchFamily="34" charset="0"/>
              </a:rPr>
              <a:t>Feature selection is one of the key processes in the data science pipeline. </a:t>
            </a:r>
          </a:p>
          <a:p>
            <a:r>
              <a:rPr lang="en-US" noProof="0" dirty="0">
                <a:latin typeface="WintershallDea" panose="020B0503040000020003" pitchFamily="34" charset="0"/>
              </a:rPr>
              <a:t>For our given data, we must choose the features which most contribute to our prediction variable so that we can produce highly accurate machine learning models. </a:t>
            </a:r>
          </a:p>
          <a:p>
            <a:r>
              <a:rPr lang="en-US" noProof="0" dirty="0">
                <a:latin typeface="WintershallDea" panose="020B0503040000020003" pitchFamily="34" charset="0"/>
              </a:rPr>
              <a:t>Since we have the test separator and field data, we decide to construct two datasets based on the features present in each one. </a:t>
            </a:r>
          </a:p>
          <a:p>
            <a:endParaRPr lang="en-US" noProof="0" dirty="0">
              <a:latin typeface="WintershallDea" panose="020B0503040000020003" pitchFamily="34" charset="0"/>
            </a:endParaRPr>
          </a:p>
          <a:p>
            <a:r>
              <a:rPr lang="en-US" noProof="0" dirty="0">
                <a:latin typeface="WintershallDea" panose="020B0503040000020003" pitchFamily="34" charset="0"/>
              </a:rPr>
              <a:t>The first dataset includes all the features from the test separator. This is because after plotting the </a:t>
            </a:r>
            <a:r>
              <a:rPr lang="en-US" noProof="0" dirty="0" err="1">
                <a:latin typeface="WintershallDea" panose="020B0503040000020003" pitchFamily="34" charset="0"/>
              </a:rPr>
              <a:t>pearsons</a:t>
            </a:r>
            <a:r>
              <a:rPr lang="en-US" noProof="0" dirty="0">
                <a:latin typeface="WintershallDea" panose="020B0503040000020003" pitchFamily="34" charset="0"/>
              </a:rPr>
              <a:t> correlation matrix we found that all features highly correlated to the measured liquid rate data.</a:t>
            </a:r>
          </a:p>
          <a:p>
            <a:endParaRPr lang="en-US" noProof="0" dirty="0">
              <a:latin typeface="WintershallDea" panose="020B0503040000020003" pitchFamily="34" charset="0"/>
            </a:endParaRPr>
          </a:p>
          <a:p>
            <a:r>
              <a:rPr lang="en-US" noProof="0" dirty="0">
                <a:latin typeface="WintershallDea" panose="020B0503040000020003" pitchFamily="34" charset="0"/>
              </a:rPr>
              <a:t>The second dataset consists of all the features in the field data except for DHT. By plotting the bivariate pairwise distribution of features down hole temperature does not vary at all with the liquid rate. </a:t>
            </a:r>
          </a:p>
          <a:p>
            <a:endParaRPr lang="en-US" noProof="0" dirty="0">
              <a:latin typeface="WintershallDea" panose="020B0503040000020003" pitchFamily="34" charset="0"/>
            </a:endParaRPr>
          </a:p>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\In assembling the second dataset, it should be noted that the test separator samples are used wherever we have the same features in both test separator and field data. </a:t>
            </a:r>
          </a:p>
          <a:p>
            <a:pPr marL="0" marR="0" lvl="0" indent="0" algn="l" defTabSz="914400" rtl="0" eaLnBrk="1" fontAlgn="auto" latinLnBrk="0" hangingPunct="1">
              <a:lnSpc>
                <a:spcPct val="11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we use only data which correspond to the measured test separator liquid rate samples by time.</a:t>
            </a:r>
          </a:p>
          <a:p>
            <a:endParaRPr lang="en-US" noProof="0" dirty="0">
              <a:latin typeface="WintershallDea" panose="020B0503040000020003" pitchFamily="34" charset="0"/>
            </a:endParaRPr>
          </a:p>
        </p:txBody>
      </p:sp>
      <p:sp>
        <p:nvSpPr>
          <p:cNvPr id="4" name="Foliennummernplatzhalter 3"/>
          <p:cNvSpPr>
            <a:spLocks noGrp="1"/>
          </p:cNvSpPr>
          <p:nvPr>
            <p:ph type="sldNum" sz="quarter" idx="10"/>
          </p:nvPr>
        </p:nvSpPr>
        <p:spPr/>
        <p:txBody>
          <a:bodyPr/>
          <a:lstStyle/>
          <a:p>
            <a:r>
              <a:rPr lang="de-DE">
                <a:latin typeface="WintershallDea" panose="020B0503040000020003" pitchFamily="34" charset="0"/>
              </a:rPr>
              <a:t>Seite </a:t>
            </a:r>
            <a:fld id="{0CD6A494-FFFE-462B-BF23-08BDD6DE7CD7}" type="slidenum">
              <a:rPr lang="de-DE" smtClean="0">
                <a:latin typeface="WintershallDea" panose="020B0503040000020003" pitchFamily="34" charset="0"/>
              </a:rPr>
              <a:pPr/>
              <a:t>9</a:t>
            </a:fld>
            <a:endParaRPr lang="de-DE" dirty="0">
              <a:latin typeface="WintershallDea" panose="020B0503040000020003" pitchFamily="34" charset="0"/>
            </a:endParaRPr>
          </a:p>
        </p:txBody>
      </p:sp>
    </p:spTree>
    <p:extLst>
      <p:ext uri="{BB962C8B-B14F-4D97-AF65-F5344CB8AC3E}">
        <p14:creationId xmlns:p14="http://schemas.microsoft.com/office/powerpoint/2010/main" val="2350004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3.emf"/><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emf"/><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3.emf"/><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3.emf"/><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emf"/><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3.emf"/><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3.emf"/><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3.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2.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3.e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3.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emf"/><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bwMode="gray">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2206155873"/>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2165"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4000" b="0" i="0" baseline="0" dirty="0" err="1">
              <a:latin typeface="WintershallDea" panose="020B0503040000020003" pitchFamily="34" charset="0"/>
              <a:ea typeface="+mj-ea"/>
              <a:cs typeface="+mj-cs"/>
              <a:sym typeface="WintershallDea" panose="020B0503040000020003" pitchFamily="34" charset="0"/>
            </a:endParaRPr>
          </a:p>
        </p:txBody>
      </p:sp>
      <p:grpSp>
        <p:nvGrpSpPr>
          <p:cNvPr id="29" name="Gruppieren 28"/>
          <p:cNvGrpSpPr/>
          <p:nvPr userDrawn="1"/>
        </p:nvGrpSpPr>
        <p:grpSpPr bwMode="gray">
          <a:xfrm>
            <a:off x="-336715" y="-243408"/>
            <a:ext cx="12865429" cy="7344816"/>
            <a:chOff x="-252536" y="-243408"/>
            <a:chExt cx="9649072" cy="7344816"/>
          </a:xfrm>
        </p:grpSpPr>
        <p:cxnSp>
          <p:nvCxnSpPr>
            <p:cNvPr id="30" name="Gerader Verbinder 29"/>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Bildplatzhalter 15"/>
          <p:cNvSpPr>
            <a:spLocks noGrp="1"/>
          </p:cNvSpPr>
          <p:nvPr>
            <p:ph type="pic" sz="quarter" idx="12" hasCustomPrompt="1"/>
          </p:nvPr>
        </p:nvSpPr>
        <p:spPr bwMode="gray">
          <a:xfrm>
            <a:off x="0" y="0"/>
            <a:ext cx="12192000" cy="6858000"/>
          </a:xfrm>
          <a:solidFill>
            <a:schemeClr val="tx2"/>
          </a:solidFill>
        </p:spPr>
        <p:txBody>
          <a:bodyPr lIns="108000" tIns="108000" rIns="108000" bIns="108000" anchor="b"/>
          <a:lstStyle>
            <a:lvl1pPr algn="ctr">
              <a:defRPr>
                <a:solidFill>
                  <a:schemeClr val="bg1"/>
                </a:solidFill>
              </a:defRPr>
            </a:lvl1pPr>
          </a:lstStyle>
          <a:p>
            <a:r>
              <a:rPr lang="en-GB" noProof="0" dirty="0"/>
              <a:t>To insert a background image: Please click on the image placeholder and then select an image by clicking on the "Insert“ tab and choosing the “Pictures“ command.</a:t>
            </a:r>
          </a:p>
        </p:txBody>
      </p:sp>
      <p:sp>
        <p:nvSpPr>
          <p:cNvPr id="2" name="Titel 1"/>
          <p:cNvSpPr>
            <a:spLocks noGrp="1"/>
          </p:cNvSpPr>
          <p:nvPr>
            <p:ph type="title" hasCustomPrompt="1"/>
          </p:nvPr>
        </p:nvSpPr>
        <p:spPr bwMode="gray">
          <a:xfrm>
            <a:off x="696000" y="2992045"/>
            <a:ext cx="10800000" cy="523220"/>
          </a:xfrm>
        </p:spPr>
        <p:txBody>
          <a:bodyPr anchor="ctr"/>
          <a:lstStyle>
            <a:lvl1pPr algn="ctr">
              <a:lnSpc>
                <a:spcPct val="85000"/>
              </a:lnSpc>
              <a:defRPr sz="4000" baseline="0">
                <a:solidFill>
                  <a:schemeClr val="bg1"/>
                </a:solidFill>
              </a:defRPr>
            </a:lvl1pPr>
          </a:lstStyle>
          <a:p>
            <a:r>
              <a:rPr lang="en-GB" noProof="0" dirty="0"/>
              <a:t>Click to edit title</a:t>
            </a:r>
          </a:p>
        </p:txBody>
      </p:sp>
      <p:sp>
        <p:nvSpPr>
          <p:cNvPr id="12" name="Textplatzhalter 11"/>
          <p:cNvSpPr>
            <a:spLocks noGrp="1"/>
          </p:cNvSpPr>
          <p:nvPr>
            <p:ph type="body" sz="quarter" idx="10" hasCustomPrompt="1"/>
          </p:nvPr>
        </p:nvSpPr>
        <p:spPr bwMode="gray">
          <a:xfrm>
            <a:off x="5066072" y="4834086"/>
            <a:ext cx="2059858" cy="236988"/>
          </a:xfrm>
        </p:spPr>
        <p:txBody>
          <a:bodyPr wrap="none">
            <a:spAutoFit/>
          </a:bodyPr>
          <a:lstStyle>
            <a:lvl1pPr algn="ctr">
              <a:defRPr sz="1400" cap="all" baseline="0">
                <a:solidFill>
                  <a:schemeClr val="bg1"/>
                </a:solidFill>
                <a:latin typeface="WintershallDea-Medium" panose="020B0603040000020003" pitchFamily="34" charset="0"/>
                <a:sym typeface="WintershallDea" panose="020B0503040000020003" pitchFamily="34" charset="0"/>
              </a:defRPr>
            </a:lvl1pPr>
          </a:lstStyle>
          <a:p>
            <a:pPr lvl="0"/>
            <a:r>
              <a:rPr lang="en-GB" noProof="0" dirty="0"/>
              <a:t>Subtitle, place, date</a:t>
            </a:r>
          </a:p>
        </p:txBody>
      </p:sp>
      <p:sp>
        <p:nvSpPr>
          <p:cNvPr id="13" name="Textplatzhalter 11"/>
          <p:cNvSpPr>
            <a:spLocks noGrp="1"/>
          </p:cNvSpPr>
          <p:nvPr>
            <p:ph type="body" sz="quarter" idx="11" hasCustomPrompt="1"/>
          </p:nvPr>
        </p:nvSpPr>
        <p:spPr bwMode="gray">
          <a:xfrm>
            <a:off x="5209544" y="5073871"/>
            <a:ext cx="1772921" cy="236988"/>
          </a:xfrm>
        </p:spPr>
        <p:txBody>
          <a:bodyPr wrap="none">
            <a:spAutoFit/>
          </a:bodyPr>
          <a:lstStyle>
            <a:lvl1pPr algn="ctr">
              <a:defRPr sz="1400" cap="all" baseline="0">
                <a:solidFill>
                  <a:schemeClr val="bg1"/>
                </a:solidFill>
                <a:latin typeface="+mn-lt"/>
              </a:defRPr>
            </a:lvl1pPr>
          </a:lstStyle>
          <a:p>
            <a:pPr lvl="0"/>
            <a:r>
              <a:rPr lang="en-GB" noProof="0" dirty="0"/>
              <a:t>Author: John Doe</a:t>
            </a:r>
          </a:p>
        </p:txBody>
      </p:sp>
      <p:sp>
        <p:nvSpPr>
          <p:cNvPr id="42" name="Textplatzhalter 11"/>
          <p:cNvSpPr>
            <a:spLocks noGrp="1"/>
          </p:cNvSpPr>
          <p:nvPr>
            <p:ph type="body" sz="quarter" idx="13" hasCustomPrompt="1"/>
          </p:nvPr>
        </p:nvSpPr>
        <p:spPr bwMode="gray">
          <a:xfrm>
            <a:off x="5518944" y="608568"/>
            <a:ext cx="1154113" cy="836613"/>
          </a:xfrm>
          <a:blipFill>
            <a:blip r:embed="rId7"/>
            <a:stretch>
              <a:fillRect/>
            </a:stretch>
          </a:blipFill>
        </p:spPr>
        <p:txBody>
          <a:bodyPr wrap="none">
            <a:noAutofit/>
          </a:bodyPr>
          <a:lstStyle>
            <a:lvl1pPr algn="l">
              <a:defRPr sz="100" cap="all" baseline="0">
                <a:noFill/>
                <a:latin typeface="+mn-lt"/>
              </a:defRPr>
            </a:lvl1pPr>
          </a:lstStyle>
          <a:p>
            <a:pPr lvl="0"/>
            <a:r>
              <a:rPr lang="de-DE" noProof="0" dirty="0"/>
              <a:t>x</a:t>
            </a:r>
          </a:p>
        </p:txBody>
      </p:sp>
    </p:spTree>
    <p:extLst>
      <p:ext uri="{BB962C8B-B14F-4D97-AF65-F5344CB8AC3E}">
        <p14:creationId xmlns:p14="http://schemas.microsoft.com/office/powerpoint/2010/main" val="271639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Blocks">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2904879703"/>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0353"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sp>
        <p:nvSpPr>
          <p:cNvPr id="2" name="Titel 1"/>
          <p:cNvSpPr>
            <a:spLocks noGrp="1"/>
          </p:cNvSpPr>
          <p:nvPr>
            <p:ph type="title" hasCustomPrompt="1"/>
          </p:nvPr>
        </p:nvSpPr>
        <p:spPr bwMode="gray">
          <a:xfrm>
            <a:off x="695402" y="1484784"/>
            <a:ext cx="10800000" cy="418576"/>
          </a:xfrm>
        </p:spPr>
        <p:txBody>
          <a:bodyPr/>
          <a:lstStyle>
            <a:lvl1pPr>
              <a:defRPr sz="3200"/>
            </a:lvl1pPr>
          </a:lstStyle>
          <a:p>
            <a:r>
              <a:rPr lang="en-GB" noProof="0" dirty="0"/>
              <a:t>Click to edit Title Text</a:t>
            </a:r>
          </a:p>
        </p:txBody>
      </p:sp>
      <p:sp>
        <p:nvSpPr>
          <p:cNvPr id="8" name="Textplatzhalter 8"/>
          <p:cNvSpPr>
            <a:spLocks noGrp="1"/>
          </p:cNvSpPr>
          <p:nvPr>
            <p:ph type="body" sz="quarter" idx="12" hasCustomPrompt="1"/>
          </p:nvPr>
        </p:nvSpPr>
        <p:spPr bwMode="gray">
          <a:xfrm>
            <a:off x="695400" y="1232757"/>
            <a:ext cx="10800000" cy="203133"/>
          </a:xfrm>
        </p:spPr>
        <p:txBody>
          <a:bodyPr anchor="b">
            <a:spAutoFit/>
          </a:bodyPr>
          <a:lstStyle>
            <a:lvl1pP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Title of Presentation</a:t>
            </a:r>
          </a:p>
        </p:txBody>
      </p:sp>
      <p:sp>
        <p:nvSpPr>
          <p:cNvPr id="12" name="Bildplatzhalter 15"/>
          <p:cNvSpPr>
            <a:spLocks noGrp="1"/>
          </p:cNvSpPr>
          <p:nvPr>
            <p:ph type="pic" sz="quarter" idx="13" hasCustomPrompt="1"/>
          </p:nvPr>
        </p:nvSpPr>
        <p:spPr bwMode="gray">
          <a:xfrm>
            <a:off x="695400" y="2600325"/>
            <a:ext cx="3528000" cy="1800000"/>
          </a:xfrm>
          <a:solidFill>
            <a:schemeClr val="bg2"/>
          </a:solidFill>
        </p:spPr>
        <p:txBody>
          <a:bodyPr lIns="108000" tIns="108000" rIns="108000" bIns="108000" anchor="t"/>
          <a:lstStyle>
            <a:lvl1pPr algn="ctr">
              <a:defRPr>
                <a:solidFill>
                  <a:schemeClr val="accent1"/>
                </a:solidFill>
              </a:defRPr>
            </a:lvl1pPr>
          </a:lstStyle>
          <a:p>
            <a:r>
              <a:rPr lang="en-GB" noProof="0" dirty="0"/>
              <a:t>Add image by clicking on symbol</a:t>
            </a:r>
          </a:p>
        </p:txBody>
      </p:sp>
      <p:sp>
        <p:nvSpPr>
          <p:cNvPr id="13" name="Bildplatzhalter 15"/>
          <p:cNvSpPr>
            <a:spLocks noGrp="1"/>
          </p:cNvSpPr>
          <p:nvPr>
            <p:ph type="pic" sz="quarter" idx="14" hasCustomPrompt="1"/>
          </p:nvPr>
        </p:nvSpPr>
        <p:spPr bwMode="gray">
          <a:xfrm>
            <a:off x="4331804" y="2600325"/>
            <a:ext cx="3528000" cy="1800000"/>
          </a:xfrm>
          <a:solidFill>
            <a:schemeClr val="bg2"/>
          </a:solidFill>
        </p:spPr>
        <p:txBody>
          <a:bodyPr lIns="108000" tIns="108000" rIns="108000" bIns="108000" anchor="t"/>
          <a:lstStyle>
            <a:lvl1pPr algn="ctr">
              <a:defRPr>
                <a:solidFill>
                  <a:schemeClr val="accent1"/>
                </a:solidFill>
              </a:defRPr>
            </a:lvl1pPr>
          </a:lstStyle>
          <a:p>
            <a:r>
              <a:rPr lang="en-GB" noProof="0" dirty="0"/>
              <a:t>Add image by clicking on symbol</a:t>
            </a:r>
          </a:p>
        </p:txBody>
      </p:sp>
      <p:sp>
        <p:nvSpPr>
          <p:cNvPr id="14" name="Bildplatzhalter 15"/>
          <p:cNvSpPr>
            <a:spLocks noGrp="1"/>
          </p:cNvSpPr>
          <p:nvPr>
            <p:ph type="pic" sz="quarter" idx="15" hasCustomPrompt="1"/>
          </p:nvPr>
        </p:nvSpPr>
        <p:spPr bwMode="gray">
          <a:xfrm>
            <a:off x="7968208" y="2600325"/>
            <a:ext cx="3528000" cy="1800000"/>
          </a:xfrm>
          <a:solidFill>
            <a:schemeClr val="bg2"/>
          </a:solidFill>
        </p:spPr>
        <p:txBody>
          <a:bodyPr lIns="108000" tIns="108000" rIns="108000" bIns="108000" anchor="t"/>
          <a:lstStyle>
            <a:lvl1pPr algn="ctr">
              <a:defRPr>
                <a:solidFill>
                  <a:schemeClr val="accent1"/>
                </a:solidFill>
              </a:defRPr>
            </a:lvl1pPr>
          </a:lstStyle>
          <a:p>
            <a:r>
              <a:rPr lang="en-GB" noProof="0" dirty="0"/>
              <a:t>Add image by clicking on symbol</a:t>
            </a:r>
          </a:p>
        </p:txBody>
      </p:sp>
      <p:sp>
        <p:nvSpPr>
          <p:cNvPr id="16" name="Textplatzhalter 15"/>
          <p:cNvSpPr>
            <a:spLocks noGrp="1"/>
          </p:cNvSpPr>
          <p:nvPr>
            <p:ph type="body" sz="quarter" idx="16" hasCustomPrompt="1"/>
          </p:nvPr>
        </p:nvSpPr>
        <p:spPr bwMode="gray">
          <a:xfrm>
            <a:off x="695400" y="4473116"/>
            <a:ext cx="3528000" cy="1584784"/>
          </a:xfrm>
        </p:spPr>
        <p:txBody>
          <a:bodyPr/>
          <a:lstStyle>
            <a:lvl1pPr algn="ctr">
              <a:defRPr sz="1200"/>
            </a:lvl1pPr>
          </a:lstStyle>
          <a:p>
            <a:pPr lvl="0"/>
            <a:r>
              <a:rPr lang="en-GB" noProof="0" dirty="0"/>
              <a:t>Caption</a:t>
            </a:r>
          </a:p>
        </p:txBody>
      </p:sp>
      <p:sp>
        <p:nvSpPr>
          <p:cNvPr id="17" name="Textplatzhalter 15"/>
          <p:cNvSpPr>
            <a:spLocks noGrp="1"/>
          </p:cNvSpPr>
          <p:nvPr>
            <p:ph type="body" sz="quarter" idx="17" hasCustomPrompt="1"/>
          </p:nvPr>
        </p:nvSpPr>
        <p:spPr bwMode="gray">
          <a:xfrm>
            <a:off x="4331804" y="4473116"/>
            <a:ext cx="3528000" cy="1584784"/>
          </a:xfrm>
        </p:spPr>
        <p:txBody>
          <a:bodyPr/>
          <a:lstStyle>
            <a:lvl1pPr algn="ctr">
              <a:defRPr sz="1200"/>
            </a:lvl1pPr>
          </a:lstStyle>
          <a:p>
            <a:pPr lvl="0"/>
            <a:r>
              <a:rPr lang="en-GB" noProof="0" dirty="0"/>
              <a:t>Caption</a:t>
            </a:r>
          </a:p>
        </p:txBody>
      </p:sp>
      <p:sp>
        <p:nvSpPr>
          <p:cNvPr id="18" name="Textplatzhalter 15"/>
          <p:cNvSpPr>
            <a:spLocks noGrp="1"/>
          </p:cNvSpPr>
          <p:nvPr>
            <p:ph type="body" sz="quarter" idx="18" hasCustomPrompt="1"/>
          </p:nvPr>
        </p:nvSpPr>
        <p:spPr bwMode="gray">
          <a:xfrm>
            <a:off x="7968208" y="4473116"/>
            <a:ext cx="3528000" cy="1584784"/>
          </a:xfrm>
        </p:spPr>
        <p:txBody>
          <a:bodyPr/>
          <a:lstStyle>
            <a:lvl1pPr algn="ctr">
              <a:defRPr sz="1200"/>
            </a:lvl1pPr>
          </a:lstStyle>
          <a:p>
            <a:pPr lvl="0"/>
            <a:r>
              <a:rPr lang="en-GB" noProof="0" dirty="0"/>
              <a:t>Caption</a:t>
            </a:r>
          </a:p>
        </p:txBody>
      </p:sp>
      <p:sp>
        <p:nvSpPr>
          <p:cNvPr id="7" name="Fußzeilenplatzhalter 6"/>
          <p:cNvSpPr>
            <a:spLocks noGrp="1"/>
          </p:cNvSpPr>
          <p:nvPr>
            <p:ph type="ftr" sz="quarter" idx="19"/>
          </p:nvPr>
        </p:nvSpPr>
        <p:spPr/>
        <p:txBody>
          <a:bodyPr/>
          <a:lstStyle/>
          <a:p>
            <a:r>
              <a:rPr lang="en-GB" noProof="0" dirty="0"/>
              <a:t>Footnote Topic, Author, Date </a:t>
            </a:r>
          </a:p>
        </p:txBody>
      </p:sp>
      <p:sp>
        <p:nvSpPr>
          <p:cNvPr id="9" name="Foliennummernplatzhalter 8"/>
          <p:cNvSpPr>
            <a:spLocks noGrp="1"/>
          </p:cNvSpPr>
          <p:nvPr>
            <p:ph type="sldNum" sz="quarter" idx="20"/>
          </p:nvPr>
        </p:nvSpPr>
        <p:spPr/>
        <p:txBody>
          <a:bodyPr/>
          <a:lstStyle/>
          <a:p>
            <a:r>
              <a:rPr lang="en-GB" noProof="0" dirty="0"/>
              <a:t>Page </a:t>
            </a:r>
            <a:fld id="{6F52CB93-388E-431D-8AA6-FC45B9A754B9}" type="slidenum">
              <a:rPr lang="en-GB" noProof="0" smtClean="0"/>
              <a:pPr/>
              <a:t>‹#›</a:t>
            </a:fld>
            <a:endParaRPr lang="en-GB" noProof="0" dirty="0"/>
          </a:p>
        </p:txBody>
      </p:sp>
      <p:pic>
        <p:nvPicPr>
          <p:cNvPr id="15" name="Grafik 1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95140" y="331787"/>
            <a:ext cx="601721" cy="435600"/>
          </a:xfrm>
          <a:prstGeom prst="rect">
            <a:avLst/>
          </a:prstGeom>
        </p:spPr>
      </p:pic>
    </p:spTree>
    <p:extLst>
      <p:ext uri="{BB962C8B-B14F-4D97-AF65-F5344CB8AC3E}">
        <p14:creationId xmlns:p14="http://schemas.microsoft.com/office/powerpoint/2010/main" val="2014596678"/>
      </p:ext>
    </p:extLst>
  </p:cSld>
  <p:clrMapOvr>
    <a:masterClrMapping/>
  </p:clrMapOvr>
  <p:extLst mod="1">
    <p:ext uri="{DCECCB84-F9BA-43D5-87BE-67443E8EF086}">
      <p15:sldGuideLst xmlns:p15="http://schemas.microsoft.com/office/powerpoint/2012/main">
        <p15:guide id="1" pos="2661" userDrawn="1">
          <p15:clr>
            <a:srgbClr val="FBAE40"/>
          </p15:clr>
        </p15:guide>
        <p15:guide id="2" pos="2729" userDrawn="1">
          <p15:clr>
            <a:srgbClr val="FBAE40"/>
          </p15:clr>
        </p15:guide>
        <p15:guide id="3" pos="4951" userDrawn="1">
          <p15:clr>
            <a:srgbClr val="FBAE40"/>
          </p15:clr>
        </p15:guide>
        <p15:guide id="4" pos="501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098782242"/>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1378"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sp>
        <p:nvSpPr>
          <p:cNvPr id="16" name="Textplatzhalter 8"/>
          <p:cNvSpPr>
            <a:spLocks noGrp="1"/>
          </p:cNvSpPr>
          <p:nvPr>
            <p:ph type="body" sz="quarter" idx="12" hasCustomPrompt="1"/>
          </p:nvPr>
        </p:nvSpPr>
        <p:spPr bwMode="gray">
          <a:xfrm>
            <a:off x="695325" y="1232757"/>
            <a:ext cx="10799763" cy="203133"/>
          </a:xfrm>
        </p:spPr>
        <p:txBody>
          <a:bodyPr anchor="b">
            <a:noAutofit/>
          </a:bodyPr>
          <a:lstStyle>
            <a:lvl1pP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Title of Presentation</a:t>
            </a:r>
          </a:p>
        </p:txBody>
      </p:sp>
      <p:sp>
        <p:nvSpPr>
          <p:cNvPr id="18" name="Textplatzhalter 17"/>
          <p:cNvSpPr>
            <a:spLocks noGrp="1"/>
          </p:cNvSpPr>
          <p:nvPr>
            <p:ph type="body" sz="quarter" idx="13" hasCustomPrompt="1"/>
          </p:nvPr>
        </p:nvSpPr>
        <p:spPr bwMode="gray">
          <a:xfrm>
            <a:off x="695400" y="2600325"/>
            <a:ext cx="8856588" cy="3457575"/>
          </a:xfrm>
        </p:spPr>
        <p:txBody>
          <a:bodyPr/>
          <a:lstStyle/>
          <a:p>
            <a:pPr lvl="0"/>
            <a:r>
              <a:rPr lang="en-GB" noProof="0" dirty="0"/>
              <a:t>Edit text master format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0" name="Titel 19"/>
          <p:cNvSpPr>
            <a:spLocks noGrp="1"/>
          </p:cNvSpPr>
          <p:nvPr>
            <p:ph type="title" hasCustomPrompt="1"/>
          </p:nvPr>
        </p:nvSpPr>
        <p:spPr bwMode="gray">
          <a:xfrm>
            <a:off x="695400" y="1484784"/>
            <a:ext cx="10800000" cy="418576"/>
          </a:xfrm>
        </p:spPr>
        <p:txBody>
          <a:bodyPr/>
          <a:lstStyle/>
          <a:p>
            <a:r>
              <a:rPr lang="en-GB" noProof="0" dirty="0"/>
              <a:t>Click to edit Title Text</a:t>
            </a:r>
          </a:p>
        </p:txBody>
      </p:sp>
      <p:sp>
        <p:nvSpPr>
          <p:cNvPr id="2" name="Fußzeilenplatzhalter 1"/>
          <p:cNvSpPr>
            <a:spLocks noGrp="1"/>
          </p:cNvSpPr>
          <p:nvPr>
            <p:ph type="ftr" sz="quarter" idx="14"/>
          </p:nvPr>
        </p:nvSpPr>
        <p:spPr/>
        <p:txBody>
          <a:bodyPr/>
          <a:lstStyle/>
          <a:p>
            <a:r>
              <a:rPr lang="en-GB" noProof="0" dirty="0"/>
              <a:t>Footnote Topic, Author, Date </a:t>
            </a:r>
          </a:p>
        </p:txBody>
      </p:sp>
      <p:sp>
        <p:nvSpPr>
          <p:cNvPr id="7" name="Foliennummernplatzhalter 6"/>
          <p:cNvSpPr>
            <a:spLocks noGrp="1"/>
          </p:cNvSpPr>
          <p:nvPr>
            <p:ph type="sldNum" sz="quarter" idx="15"/>
          </p:nvPr>
        </p:nvSpPr>
        <p:spPr/>
        <p:txBody>
          <a:bodyPr/>
          <a:lstStyle/>
          <a:p>
            <a:r>
              <a:rPr lang="en-GB" noProof="0" dirty="0"/>
              <a:t>Page </a:t>
            </a:r>
            <a:fld id="{6F52CB93-388E-431D-8AA6-FC45B9A754B9}" type="slidenum">
              <a:rPr lang="en-GB" noProof="0" smtClean="0"/>
              <a:pPr/>
              <a:t>‹#›</a:t>
            </a:fld>
            <a:endParaRPr lang="en-GB" noProof="0" dirty="0"/>
          </a:p>
        </p:txBody>
      </p:sp>
      <p:pic>
        <p:nvPicPr>
          <p:cNvPr id="10" name="Grafik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95140" y="331787"/>
            <a:ext cx="601721" cy="435600"/>
          </a:xfrm>
          <a:prstGeom prst="rect">
            <a:avLst/>
          </a:prstGeom>
        </p:spPr>
      </p:pic>
    </p:spTree>
    <p:extLst>
      <p:ext uri="{BB962C8B-B14F-4D97-AF65-F5344CB8AC3E}">
        <p14:creationId xmlns:p14="http://schemas.microsoft.com/office/powerpoint/2010/main" val="2686297211"/>
      </p:ext>
    </p:extLst>
  </p:cSld>
  <p:clrMapOvr>
    <a:masterClrMapping/>
  </p:clrMapOvr>
  <p:extLst mod="1">
    <p:ext uri="{DCECCB84-F9BA-43D5-87BE-67443E8EF086}">
      <p15:sldGuideLst xmlns:p15="http://schemas.microsoft.com/office/powerpoint/2012/main">
        <p15:guide id="2" pos="601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673237959"/>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3423" name="think-cell Folie" r:id="rId5" imgW="344" imgH="345" progId="TCLayout.ActiveDocument.1">
                  <p:embed/>
                </p:oleObj>
              </mc:Choice>
              <mc:Fallback>
                <p:oleObj name="think-cell Folie" r:id="rId5" imgW="344" imgH="345" progId="TCLayout.ActiveDocument.1">
                  <p:embed/>
                  <p:pic>
                    <p:nvPicPr>
                      <p:cNvPr id="6" name="Objekt 5"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sp>
        <p:nvSpPr>
          <p:cNvPr id="2" name="Titel 1"/>
          <p:cNvSpPr>
            <a:spLocks noGrp="1"/>
          </p:cNvSpPr>
          <p:nvPr>
            <p:ph type="title" hasCustomPrompt="1"/>
          </p:nvPr>
        </p:nvSpPr>
        <p:spPr bwMode="gray">
          <a:xfrm>
            <a:off x="695400" y="1484784"/>
            <a:ext cx="10800000" cy="418576"/>
          </a:xfrm>
        </p:spPr>
        <p:txBody>
          <a:bodyPr/>
          <a:lstStyle/>
          <a:p>
            <a:r>
              <a:rPr lang="en-GB" noProof="0" dirty="0"/>
              <a:t>Click to edit Title Text</a:t>
            </a:r>
          </a:p>
        </p:txBody>
      </p:sp>
      <p:sp>
        <p:nvSpPr>
          <p:cNvPr id="11" name="Bildplatzhalter 15"/>
          <p:cNvSpPr>
            <a:spLocks noGrp="1"/>
          </p:cNvSpPr>
          <p:nvPr>
            <p:ph type="pic" sz="quarter" idx="15" hasCustomPrompt="1"/>
          </p:nvPr>
        </p:nvSpPr>
        <p:spPr bwMode="gray">
          <a:xfrm>
            <a:off x="6708067" y="2600325"/>
            <a:ext cx="4788000" cy="3457575"/>
          </a:xfrm>
          <a:solidFill>
            <a:schemeClr val="bg2"/>
          </a:solidFill>
        </p:spPr>
        <p:txBody>
          <a:bodyPr lIns="108000" tIns="108000" rIns="108000" bIns="108000" anchor="t"/>
          <a:lstStyle>
            <a:lvl1pPr algn="ctr">
              <a:defRPr>
                <a:solidFill>
                  <a:schemeClr val="accent1"/>
                </a:solidFill>
              </a:defRPr>
            </a:lvl1pPr>
          </a:lstStyle>
          <a:p>
            <a:r>
              <a:rPr lang="en-GB" noProof="0" dirty="0"/>
              <a:t>Add image by clicking on symbol</a:t>
            </a:r>
          </a:p>
        </p:txBody>
      </p:sp>
      <p:sp>
        <p:nvSpPr>
          <p:cNvPr id="14" name="Textplatzhalter 8"/>
          <p:cNvSpPr>
            <a:spLocks noGrp="1"/>
          </p:cNvSpPr>
          <p:nvPr>
            <p:ph type="body" sz="quarter" idx="12" hasCustomPrompt="1"/>
          </p:nvPr>
        </p:nvSpPr>
        <p:spPr bwMode="gray">
          <a:xfrm>
            <a:off x="695325" y="1232757"/>
            <a:ext cx="10799763" cy="203133"/>
          </a:xfrm>
        </p:spPr>
        <p:txBody>
          <a:bodyPr anchor="b">
            <a:noAutofit/>
          </a:bodyPr>
          <a:lstStyle>
            <a:lvl1pP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Title of Presentation</a:t>
            </a:r>
          </a:p>
        </p:txBody>
      </p:sp>
      <p:sp>
        <p:nvSpPr>
          <p:cNvPr id="15" name="Textplatzhalter 17"/>
          <p:cNvSpPr>
            <a:spLocks noGrp="1"/>
          </p:cNvSpPr>
          <p:nvPr>
            <p:ph type="body" sz="quarter" idx="13" hasCustomPrompt="1"/>
          </p:nvPr>
        </p:nvSpPr>
        <p:spPr bwMode="gray">
          <a:xfrm>
            <a:off x="695400" y="2600325"/>
            <a:ext cx="5868000" cy="3457575"/>
          </a:xfrm>
        </p:spPr>
        <p:txBody>
          <a:bodyPr/>
          <a:lstStyle/>
          <a:p>
            <a:pPr lvl="0"/>
            <a:r>
              <a:rPr lang="en-GB" noProof="0" dirty="0"/>
              <a:t>Edit text master format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Fußzeilenplatzhalter 6"/>
          <p:cNvSpPr>
            <a:spLocks noGrp="1"/>
          </p:cNvSpPr>
          <p:nvPr>
            <p:ph type="ftr" sz="quarter" idx="16"/>
          </p:nvPr>
        </p:nvSpPr>
        <p:spPr/>
        <p:txBody>
          <a:bodyPr/>
          <a:lstStyle/>
          <a:p>
            <a:r>
              <a:rPr lang="en-GB" noProof="0" dirty="0"/>
              <a:t>Footnote Topic, Author, Date </a:t>
            </a:r>
          </a:p>
        </p:txBody>
      </p:sp>
      <p:sp>
        <p:nvSpPr>
          <p:cNvPr id="8" name="Foliennummernplatzhalter 7"/>
          <p:cNvSpPr>
            <a:spLocks noGrp="1"/>
          </p:cNvSpPr>
          <p:nvPr>
            <p:ph type="sldNum" sz="quarter" idx="17"/>
          </p:nvPr>
        </p:nvSpPr>
        <p:spPr/>
        <p:txBody>
          <a:bodyPr/>
          <a:lstStyle/>
          <a:p>
            <a:r>
              <a:rPr lang="en-GB" noProof="0" dirty="0"/>
              <a:t>Page </a:t>
            </a:r>
            <a:fld id="{6F52CB93-388E-431D-8AA6-FC45B9A754B9}" type="slidenum">
              <a:rPr lang="en-GB" noProof="0" smtClean="0"/>
              <a:pPr/>
              <a:t>‹#›</a:t>
            </a:fld>
            <a:endParaRPr lang="en-GB" noProof="0" dirty="0"/>
          </a:p>
        </p:txBody>
      </p:sp>
      <p:pic>
        <p:nvPicPr>
          <p:cNvPr id="13" name="Grafik 1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95140" y="331787"/>
            <a:ext cx="601721" cy="435600"/>
          </a:xfrm>
          <a:prstGeom prst="rect">
            <a:avLst/>
          </a:prstGeom>
        </p:spPr>
      </p:pic>
    </p:spTree>
    <p:extLst>
      <p:ext uri="{BB962C8B-B14F-4D97-AF65-F5344CB8AC3E}">
        <p14:creationId xmlns:p14="http://schemas.microsoft.com/office/powerpoint/2010/main" val="1671489358"/>
      </p:ext>
    </p:extLst>
  </p:cSld>
  <p:clrMapOvr>
    <a:masterClrMapping/>
  </p:clrMapOvr>
  <p:extLst mod="1">
    <p:ext uri="{DCECCB84-F9BA-43D5-87BE-67443E8EF086}">
      <p15:sldGuideLst xmlns:p15="http://schemas.microsoft.com/office/powerpoint/2012/main">
        <p15:guide id="2" pos="4135" userDrawn="1">
          <p15:clr>
            <a:srgbClr val="FBAE40"/>
          </p15:clr>
        </p15:guide>
        <p15:guide id="3" pos="422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625733012"/>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4448" name="think-cell Folie" r:id="rId5" imgW="344" imgH="345" progId="TCLayout.ActiveDocument.1">
                  <p:embed/>
                </p:oleObj>
              </mc:Choice>
              <mc:Fallback>
                <p:oleObj name="think-cell Folie" r:id="rId5" imgW="344" imgH="345" progId="TCLayout.ActiveDocument.1">
                  <p:embed/>
                  <p:pic>
                    <p:nvPicPr>
                      <p:cNvPr id="6" name="Objekt 5"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sp>
        <p:nvSpPr>
          <p:cNvPr id="2" name="Titel 1"/>
          <p:cNvSpPr>
            <a:spLocks noGrp="1"/>
          </p:cNvSpPr>
          <p:nvPr>
            <p:ph type="title" hasCustomPrompt="1"/>
          </p:nvPr>
        </p:nvSpPr>
        <p:spPr bwMode="gray">
          <a:xfrm>
            <a:off x="695400" y="1484784"/>
            <a:ext cx="10800000" cy="418576"/>
          </a:xfrm>
        </p:spPr>
        <p:txBody>
          <a:bodyPr/>
          <a:lstStyle/>
          <a:p>
            <a:r>
              <a:rPr lang="en-GB" noProof="0" dirty="0"/>
              <a:t>Click to edit Title Text</a:t>
            </a:r>
          </a:p>
        </p:txBody>
      </p:sp>
      <p:sp>
        <p:nvSpPr>
          <p:cNvPr id="14" name="Textplatzhalter 8"/>
          <p:cNvSpPr>
            <a:spLocks noGrp="1"/>
          </p:cNvSpPr>
          <p:nvPr>
            <p:ph type="body" sz="quarter" idx="12" hasCustomPrompt="1"/>
          </p:nvPr>
        </p:nvSpPr>
        <p:spPr bwMode="gray">
          <a:xfrm>
            <a:off x="695325" y="1232757"/>
            <a:ext cx="10799763" cy="203133"/>
          </a:xfrm>
        </p:spPr>
        <p:txBody>
          <a:bodyPr anchor="b">
            <a:noAutofit/>
          </a:bodyPr>
          <a:lstStyle>
            <a:lvl1pP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Title of Presentation</a:t>
            </a:r>
          </a:p>
        </p:txBody>
      </p:sp>
      <p:sp>
        <p:nvSpPr>
          <p:cNvPr id="15" name="Textplatzhalter 17"/>
          <p:cNvSpPr>
            <a:spLocks noGrp="1"/>
          </p:cNvSpPr>
          <p:nvPr>
            <p:ph type="body" sz="quarter" idx="13" hasCustomPrompt="1"/>
          </p:nvPr>
        </p:nvSpPr>
        <p:spPr bwMode="gray">
          <a:xfrm>
            <a:off x="695400" y="2600325"/>
            <a:ext cx="5868000" cy="3457575"/>
          </a:xfrm>
        </p:spPr>
        <p:txBody>
          <a:bodyPr/>
          <a:lstStyle/>
          <a:p>
            <a:pPr lvl="0"/>
            <a:r>
              <a:rPr lang="en-GB" noProof="0" dirty="0"/>
              <a:t>Edit text master format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Diagrammplatzhalter 7"/>
          <p:cNvSpPr>
            <a:spLocks noGrp="1"/>
          </p:cNvSpPr>
          <p:nvPr>
            <p:ph type="chart" sz="quarter" idx="14" hasCustomPrompt="1"/>
          </p:nvPr>
        </p:nvSpPr>
        <p:spPr bwMode="gray">
          <a:xfrm>
            <a:off x="6708068" y="2888940"/>
            <a:ext cx="4788000" cy="3168959"/>
          </a:xfrm>
        </p:spPr>
        <p:txBody>
          <a:bodyPr/>
          <a:lstStyle/>
          <a:p>
            <a:r>
              <a:rPr lang="en-GB" noProof="0" dirty="0"/>
              <a:t>Add a chart by clicking on symbol</a:t>
            </a:r>
          </a:p>
        </p:txBody>
      </p:sp>
      <p:sp>
        <p:nvSpPr>
          <p:cNvPr id="16" name="Textplatzhalter 17"/>
          <p:cNvSpPr>
            <a:spLocks noGrp="1"/>
          </p:cNvSpPr>
          <p:nvPr>
            <p:ph type="body" sz="quarter" idx="15" hasCustomPrompt="1"/>
          </p:nvPr>
        </p:nvSpPr>
        <p:spPr bwMode="gray">
          <a:xfrm>
            <a:off x="6708068" y="2600324"/>
            <a:ext cx="4788000" cy="236988"/>
          </a:xfrm>
        </p:spPr>
        <p:txBody>
          <a:bodyPr>
            <a:noAutofit/>
          </a:bodyPr>
          <a:lstStyle>
            <a:lvl1pPr>
              <a:defRPr cap="all" baseline="0">
                <a:solidFill>
                  <a:schemeClr val="accent1"/>
                </a:solidFill>
                <a:latin typeface="WintershallDea-Medium" panose="020B0603040000020003" pitchFamily="34" charset="0"/>
                <a:sym typeface="WintershallDea" panose="020B0503040000020003" pitchFamily="34" charset="0"/>
              </a:defRPr>
            </a:lvl1pPr>
          </a:lstStyle>
          <a:p>
            <a:pPr lvl="0"/>
            <a:r>
              <a:rPr lang="en-GB" noProof="0" dirty="0"/>
              <a:t>Placeholder for the chart title</a:t>
            </a:r>
          </a:p>
        </p:txBody>
      </p:sp>
      <p:sp>
        <p:nvSpPr>
          <p:cNvPr id="7" name="Fußzeilenplatzhalter 6"/>
          <p:cNvSpPr>
            <a:spLocks noGrp="1"/>
          </p:cNvSpPr>
          <p:nvPr>
            <p:ph type="ftr" sz="quarter" idx="16"/>
          </p:nvPr>
        </p:nvSpPr>
        <p:spPr/>
        <p:txBody>
          <a:bodyPr/>
          <a:lstStyle/>
          <a:p>
            <a:r>
              <a:rPr lang="en-GB" noProof="0" dirty="0"/>
              <a:t>Footnote Topic, Author, Date </a:t>
            </a:r>
          </a:p>
        </p:txBody>
      </p:sp>
      <p:sp>
        <p:nvSpPr>
          <p:cNvPr id="9" name="Foliennummernplatzhalter 8"/>
          <p:cNvSpPr>
            <a:spLocks noGrp="1"/>
          </p:cNvSpPr>
          <p:nvPr>
            <p:ph type="sldNum" sz="quarter" idx="17"/>
          </p:nvPr>
        </p:nvSpPr>
        <p:spPr/>
        <p:txBody>
          <a:bodyPr/>
          <a:lstStyle/>
          <a:p>
            <a:r>
              <a:rPr lang="en-GB" noProof="0" dirty="0"/>
              <a:t>Page </a:t>
            </a:r>
            <a:fld id="{6F52CB93-388E-431D-8AA6-FC45B9A754B9}" type="slidenum">
              <a:rPr lang="en-GB" noProof="0" smtClean="0"/>
              <a:pPr/>
              <a:t>‹#›</a:t>
            </a:fld>
            <a:endParaRPr lang="en-GB" noProof="0" dirty="0"/>
          </a:p>
        </p:txBody>
      </p:sp>
      <p:pic>
        <p:nvPicPr>
          <p:cNvPr id="12" name="Grafik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95140" y="331787"/>
            <a:ext cx="601721" cy="435600"/>
          </a:xfrm>
          <a:prstGeom prst="rect">
            <a:avLst/>
          </a:prstGeom>
        </p:spPr>
      </p:pic>
    </p:spTree>
    <p:extLst>
      <p:ext uri="{BB962C8B-B14F-4D97-AF65-F5344CB8AC3E}">
        <p14:creationId xmlns:p14="http://schemas.microsoft.com/office/powerpoint/2010/main" val="2083808845"/>
      </p:ext>
    </p:extLst>
  </p:cSld>
  <p:clrMapOvr>
    <a:masterClrMapping/>
  </p:clrMapOvr>
  <p:extLst mod="1">
    <p:ext uri="{DCECCB84-F9BA-43D5-87BE-67443E8EF086}">
      <p15:sldGuideLst xmlns:p15="http://schemas.microsoft.com/office/powerpoint/2012/main">
        <p15:guide id="2" pos="4135" userDrawn="1">
          <p15:clr>
            <a:srgbClr val="FBAE40"/>
          </p15:clr>
        </p15:guide>
        <p15:guide id="3" pos="422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hart and Tex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827550527"/>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5474" name="think-cell Folie" r:id="rId5" imgW="344" imgH="345" progId="TCLayout.ActiveDocument.1">
                  <p:embed/>
                </p:oleObj>
              </mc:Choice>
              <mc:Fallback>
                <p:oleObj name="think-cell Folie" r:id="rId5" imgW="344" imgH="345" progId="TCLayout.ActiveDocument.1">
                  <p:embed/>
                  <p:pic>
                    <p:nvPicPr>
                      <p:cNvPr id="6" name="Objekt 5"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sp>
        <p:nvSpPr>
          <p:cNvPr id="14" name="Textplatzhalter 8"/>
          <p:cNvSpPr>
            <a:spLocks noGrp="1"/>
          </p:cNvSpPr>
          <p:nvPr>
            <p:ph type="body" sz="quarter" idx="12" hasCustomPrompt="1"/>
          </p:nvPr>
        </p:nvSpPr>
        <p:spPr bwMode="gray">
          <a:xfrm>
            <a:off x="695325" y="1232757"/>
            <a:ext cx="10799763" cy="203133"/>
          </a:xfrm>
        </p:spPr>
        <p:txBody>
          <a:bodyPr anchor="b">
            <a:noAutofit/>
          </a:bodyPr>
          <a:lstStyle>
            <a:lvl1pP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Title of Presentation</a:t>
            </a:r>
          </a:p>
        </p:txBody>
      </p:sp>
      <p:sp>
        <p:nvSpPr>
          <p:cNvPr id="15" name="Textplatzhalter 17"/>
          <p:cNvSpPr>
            <a:spLocks noGrp="1"/>
          </p:cNvSpPr>
          <p:nvPr>
            <p:ph type="body" sz="quarter" idx="13" hasCustomPrompt="1"/>
          </p:nvPr>
        </p:nvSpPr>
        <p:spPr bwMode="gray">
          <a:xfrm>
            <a:off x="6708067" y="2600325"/>
            <a:ext cx="4788000" cy="3457575"/>
          </a:xfrm>
        </p:spPr>
        <p:txBody>
          <a:bodyPr/>
          <a:lstStyle/>
          <a:p>
            <a:pPr lvl="0"/>
            <a:r>
              <a:rPr lang="en-GB" noProof="0" dirty="0"/>
              <a:t>Edit text master format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Diagrammplatzhalter 7"/>
          <p:cNvSpPr>
            <a:spLocks noGrp="1"/>
          </p:cNvSpPr>
          <p:nvPr>
            <p:ph type="chart" sz="quarter" idx="14" hasCustomPrompt="1"/>
          </p:nvPr>
        </p:nvSpPr>
        <p:spPr bwMode="gray">
          <a:xfrm>
            <a:off x="695400" y="2888940"/>
            <a:ext cx="5868000" cy="3168959"/>
          </a:xfrm>
        </p:spPr>
        <p:txBody>
          <a:bodyPr/>
          <a:lstStyle/>
          <a:p>
            <a:r>
              <a:rPr lang="en-GB" noProof="0" dirty="0"/>
              <a:t>Add a chart by clicking on symbol</a:t>
            </a:r>
          </a:p>
        </p:txBody>
      </p:sp>
      <p:sp>
        <p:nvSpPr>
          <p:cNvPr id="9" name="Titel 8"/>
          <p:cNvSpPr>
            <a:spLocks noGrp="1"/>
          </p:cNvSpPr>
          <p:nvPr>
            <p:ph type="title" hasCustomPrompt="1"/>
          </p:nvPr>
        </p:nvSpPr>
        <p:spPr bwMode="gray">
          <a:xfrm>
            <a:off x="695400" y="1484784"/>
            <a:ext cx="10800000" cy="418576"/>
          </a:xfrm>
        </p:spPr>
        <p:txBody>
          <a:bodyPr/>
          <a:lstStyle/>
          <a:p>
            <a:r>
              <a:rPr lang="en-GB" noProof="0" dirty="0"/>
              <a:t>Click to edit Title Text</a:t>
            </a:r>
          </a:p>
        </p:txBody>
      </p:sp>
      <p:sp>
        <p:nvSpPr>
          <p:cNvPr id="16" name="Textplatzhalter 17"/>
          <p:cNvSpPr>
            <a:spLocks noGrp="1"/>
          </p:cNvSpPr>
          <p:nvPr>
            <p:ph type="body" sz="quarter" idx="15" hasCustomPrompt="1"/>
          </p:nvPr>
        </p:nvSpPr>
        <p:spPr bwMode="gray">
          <a:xfrm>
            <a:off x="695400" y="2600324"/>
            <a:ext cx="5868000" cy="236988"/>
          </a:xfrm>
        </p:spPr>
        <p:txBody>
          <a:bodyPr>
            <a:noAutofit/>
          </a:bodyPr>
          <a:lstStyle>
            <a:lvl1pPr>
              <a:defRPr cap="all" baseline="0">
                <a:solidFill>
                  <a:schemeClr val="accent1"/>
                </a:solidFill>
                <a:latin typeface="WintershallDea-Medium" panose="020B0603040000020003" pitchFamily="34" charset="0"/>
                <a:sym typeface="WintershallDea" panose="020B0503040000020003" pitchFamily="34" charset="0"/>
              </a:defRPr>
            </a:lvl1pPr>
          </a:lstStyle>
          <a:p>
            <a:pPr lvl="0"/>
            <a:r>
              <a:rPr lang="en-GB" noProof="0" dirty="0"/>
              <a:t>Placeholder for the chart title</a:t>
            </a:r>
          </a:p>
        </p:txBody>
      </p:sp>
      <p:sp>
        <p:nvSpPr>
          <p:cNvPr id="2" name="Fußzeilenplatzhalter 1"/>
          <p:cNvSpPr>
            <a:spLocks noGrp="1"/>
          </p:cNvSpPr>
          <p:nvPr>
            <p:ph type="ftr" sz="quarter" idx="16"/>
          </p:nvPr>
        </p:nvSpPr>
        <p:spPr/>
        <p:txBody>
          <a:bodyPr/>
          <a:lstStyle/>
          <a:p>
            <a:r>
              <a:rPr lang="en-GB" noProof="0" dirty="0"/>
              <a:t>Footnote Topic, Author, Date </a:t>
            </a:r>
          </a:p>
        </p:txBody>
      </p:sp>
      <p:sp>
        <p:nvSpPr>
          <p:cNvPr id="7" name="Foliennummernplatzhalter 6"/>
          <p:cNvSpPr>
            <a:spLocks noGrp="1"/>
          </p:cNvSpPr>
          <p:nvPr>
            <p:ph type="sldNum" sz="quarter" idx="17"/>
          </p:nvPr>
        </p:nvSpPr>
        <p:spPr/>
        <p:txBody>
          <a:bodyPr/>
          <a:lstStyle/>
          <a:p>
            <a:r>
              <a:rPr lang="en-GB" noProof="0" dirty="0"/>
              <a:t>Page </a:t>
            </a:r>
            <a:fld id="{6F52CB93-388E-431D-8AA6-FC45B9A754B9}" type="slidenum">
              <a:rPr lang="en-GB" noProof="0" smtClean="0"/>
              <a:pPr/>
              <a:t>‹#›</a:t>
            </a:fld>
            <a:endParaRPr lang="en-GB" noProof="0" dirty="0"/>
          </a:p>
        </p:txBody>
      </p:sp>
      <p:pic>
        <p:nvPicPr>
          <p:cNvPr id="12" name="Grafik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95140" y="331787"/>
            <a:ext cx="601721" cy="435600"/>
          </a:xfrm>
          <a:prstGeom prst="rect">
            <a:avLst/>
          </a:prstGeom>
        </p:spPr>
      </p:pic>
    </p:spTree>
    <p:extLst>
      <p:ext uri="{BB962C8B-B14F-4D97-AF65-F5344CB8AC3E}">
        <p14:creationId xmlns:p14="http://schemas.microsoft.com/office/powerpoint/2010/main" val="2927268616"/>
      </p:ext>
    </p:extLst>
  </p:cSld>
  <p:clrMapOvr>
    <a:masterClrMapping/>
  </p:clrMapOvr>
  <p:extLst mod="1">
    <p:ext uri="{DCECCB84-F9BA-43D5-87BE-67443E8EF086}">
      <p15:sldGuideLst xmlns:p15="http://schemas.microsoft.com/office/powerpoint/2012/main">
        <p15:guide id="2" pos="4135" userDrawn="1">
          <p15:clr>
            <a:srgbClr val="FBAE40"/>
          </p15:clr>
        </p15:guide>
        <p15:guide id="3" pos="422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3938519491"/>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6495" name="think-cell Folie" r:id="rId5" imgW="344" imgH="345" progId="TCLayout.ActiveDocument.1">
                  <p:embed/>
                </p:oleObj>
              </mc:Choice>
              <mc:Fallback>
                <p:oleObj name="think-cell Folie" r:id="rId5" imgW="344" imgH="345" progId="TCLayout.ActiveDocument.1">
                  <p:embed/>
                  <p:pic>
                    <p:nvPicPr>
                      <p:cNvPr id="6" name="Objekt 5"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sp>
        <p:nvSpPr>
          <p:cNvPr id="16" name="Textplatzhalter 8"/>
          <p:cNvSpPr>
            <a:spLocks noGrp="1"/>
          </p:cNvSpPr>
          <p:nvPr>
            <p:ph type="body" sz="quarter" idx="12" hasCustomPrompt="1"/>
          </p:nvPr>
        </p:nvSpPr>
        <p:spPr bwMode="gray">
          <a:xfrm>
            <a:off x="695325" y="1232757"/>
            <a:ext cx="10799763" cy="203133"/>
          </a:xfrm>
        </p:spPr>
        <p:txBody>
          <a:bodyPr anchor="b">
            <a:noAutofit/>
          </a:bodyPr>
          <a:lstStyle>
            <a:lvl1pP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Title of Presentation</a:t>
            </a:r>
          </a:p>
        </p:txBody>
      </p:sp>
      <p:sp>
        <p:nvSpPr>
          <p:cNvPr id="7" name="Titel 6"/>
          <p:cNvSpPr>
            <a:spLocks noGrp="1"/>
          </p:cNvSpPr>
          <p:nvPr>
            <p:ph type="title" hasCustomPrompt="1"/>
          </p:nvPr>
        </p:nvSpPr>
        <p:spPr bwMode="gray">
          <a:xfrm>
            <a:off x="695400" y="1484784"/>
            <a:ext cx="10800000" cy="418576"/>
          </a:xfrm>
        </p:spPr>
        <p:txBody>
          <a:bodyPr/>
          <a:lstStyle/>
          <a:p>
            <a:r>
              <a:rPr lang="en-GB" noProof="0" dirty="0"/>
              <a:t>Click to edit Title Text</a:t>
            </a:r>
          </a:p>
        </p:txBody>
      </p:sp>
      <p:sp>
        <p:nvSpPr>
          <p:cNvPr id="2" name="Fußzeilenplatzhalter 1"/>
          <p:cNvSpPr>
            <a:spLocks noGrp="1"/>
          </p:cNvSpPr>
          <p:nvPr>
            <p:ph type="ftr" sz="quarter" idx="13"/>
          </p:nvPr>
        </p:nvSpPr>
        <p:spPr/>
        <p:txBody>
          <a:bodyPr/>
          <a:lstStyle/>
          <a:p>
            <a:r>
              <a:rPr lang="en-GB" noProof="0" dirty="0"/>
              <a:t>Footnote Topic, Author, Date </a:t>
            </a:r>
          </a:p>
        </p:txBody>
      </p:sp>
      <p:sp>
        <p:nvSpPr>
          <p:cNvPr id="8" name="Foliennummernplatzhalter 7"/>
          <p:cNvSpPr>
            <a:spLocks noGrp="1"/>
          </p:cNvSpPr>
          <p:nvPr>
            <p:ph type="sldNum" sz="quarter" idx="14"/>
          </p:nvPr>
        </p:nvSpPr>
        <p:spPr/>
        <p:txBody>
          <a:bodyPr/>
          <a:lstStyle/>
          <a:p>
            <a:r>
              <a:rPr lang="en-GB" noProof="0" dirty="0"/>
              <a:t>Page </a:t>
            </a:r>
            <a:fld id="{6F52CB93-388E-431D-8AA6-FC45B9A754B9}" type="slidenum">
              <a:rPr lang="en-GB" noProof="0" smtClean="0"/>
              <a:pPr/>
              <a:t>‹#›</a:t>
            </a:fld>
            <a:endParaRPr lang="en-GB" noProof="0" dirty="0"/>
          </a:p>
        </p:txBody>
      </p:sp>
      <p:pic>
        <p:nvPicPr>
          <p:cNvPr id="9" name="Grafik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95140" y="331787"/>
            <a:ext cx="601721" cy="435600"/>
          </a:xfrm>
          <a:prstGeom prst="rect">
            <a:avLst/>
          </a:prstGeom>
        </p:spPr>
      </p:pic>
    </p:spTree>
    <p:extLst>
      <p:ext uri="{BB962C8B-B14F-4D97-AF65-F5344CB8AC3E}">
        <p14:creationId xmlns:p14="http://schemas.microsoft.com/office/powerpoint/2010/main" val="1161403139"/>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nly WITHOUT Footer">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3261286367"/>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7519" name="think-cell Folie" r:id="rId5" imgW="344" imgH="345" progId="TCLayout.ActiveDocument.1">
                  <p:embed/>
                </p:oleObj>
              </mc:Choice>
              <mc:Fallback>
                <p:oleObj name="think-cell Folie" r:id="rId5" imgW="344" imgH="345" progId="TCLayout.ActiveDocument.1">
                  <p:embed/>
                  <p:pic>
                    <p:nvPicPr>
                      <p:cNvPr id="6" name="Objekt 5"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2" name="Rechteck 1" hidden="1"/>
          <p:cNvSpPr/>
          <p:nvPr userDrawn="1">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grpSp>
        <p:nvGrpSpPr>
          <p:cNvPr id="27" name="Gruppieren 26"/>
          <p:cNvGrpSpPr/>
          <p:nvPr userDrawn="1"/>
        </p:nvGrpSpPr>
        <p:grpSpPr bwMode="gray">
          <a:xfrm>
            <a:off x="-336715" y="-243408"/>
            <a:ext cx="12865429" cy="7344816"/>
            <a:chOff x="-252536" y="-243408"/>
            <a:chExt cx="9649072" cy="7344816"/>
          </a:xfrm>
        </p:grpSpPr>
        <p:cxnSp>
          <p:nvCxnSpPr>
            <p:cNvPr id="28" name="Gerader Verbinder 27"/>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platzhalter 8"/>
          <p:cNvSpPr>
            <a:spLocks noGrp="1"/>
          </p:cNvSpPr>
          <p:nvPr>
            <p:ph type="body" sz="quarter" idx="12" hasCustomPrompt="1"/>
          </p:nvPr>
        </p:nvSpPr>
        <p:spPr bwMode="gray">
          <a:xfrm>
            <a:off x="695325" y="1232757"/>
            <a:ext cx="10799763" cy="203133"/>
          </a:xfrm>
        </p:spPr>
        <p:txBody>
          <a:bodyPr anchor="b">
            <a:noAutofit/>
          </a:bodyPr>
          <a:lstStyle>
            <a:lvl1pP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Title of Presentation</a:t>
            </a:r>
          </a:p>
        </p:txBody>
      </p:sp>
      <p:sp>
        <p:nvSpPr>
          <p:cNvPr id="7" name="Titel 6"/>
          <p:cNvSpPr>
            <a:spLocks noGrp="1"/>
          </p:cNvSpPr>
          <p:nvPr>
            <p:ph type="title" hasCustomPrompt="1"/>
          </p:nvPr>
        </p:nvSpPr>
        <p:spPr bwMode="gray">
          <a:xfrm>
            <a:off x="695400" y="1484784"/>
            <a:ext cx="10800000" cy="418576"/>
          </a:xfrm>
        </p:spPr>
        <p:txBody>
          <a:bodyPr/>
          <a:lstStyle/>
          <a:p>
            <a:r>
              <a:rPr lang="en-GB" noProof="0" dirty="0"/>
              <a:t>Click to edit Title Text</a:t>
            </a:r>
          </a:p>
        </p:txBody>
      </p:sp>
      <p:pic>
        <p:nvPicPr>
          <p:cNvPr id="20" name="Grafik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95140" y="331787"/>
            <a:ext cx="601721" cy="435600"/>
          </a:xfrm>
          <a:prstGeom prst="rect">
            <a:avLst/>
          </a:prstGeom>
        </p:spPr>
      </p:pic>
    </p:spTree>
    <p:extLst>
      <p:ext uri="{BB962C8B-B14F-4D97-AF65-F5344CB8AC3E}">
        <p14:creationId xmlns:p14="http://schemas.microsoft.com/office/powerpoint/2010/main" val="751890552"/>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Slide">
    <p:bg bwMode="gray">
      <p:bgPr>
        <a:solidFill>
          <a:schemeClr val="accent1"/>
        </a:solidFill>
        <a:effectLst/>
      </p:bgPr>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2"/>
            </p:custDataLst>
            <p:extLst>
              <p:ext uri="{D42A27DB-BD31-4B8C-83A1-F6EECF244321}">
                <p14:modId xmlns:p14="http://schemas.microsoft.com/office/powerpoint/2010/main" val="321088480"/>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8542"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800" b="0" i="0" baseline="0" dirty="0" err="1">
              <a:latin typeface="WintershallDea" panose="020B0503040000020003" pitchFamily="34" charset="0"/>
              <a:ea typeface="+mj-ea"/>
              <a:cs typeface="+mj-cs"/>
              <a:sym typeface="WintershallDea" panose="020B0503040000020003" pitchFamily="34" charset="0"/>
            </a:endParaRPr>
          </a:p>
        </p:txBody>
      </p:sp>
      <p:grpSp>
        <p:nvGrpSpPr>
          <p:cNvPr id="22" name="Gruppieren 21"/>
          <p:cNvGrpSpPr/>
          <p:nvPr userDrawn="1"/>
        </p:nvGrpSpPr>
        <p:grpSpPr bwMode="gray">
          <a:xfrm>
            <a:off x="-336715" y="-243408"/>
            <a:ext cx="12865429" cy="7344816"/>
            <a:chOff x="-252536" y="-243408"/>
            <a:chExt cx="9649072" cy="7344816"/>
          </a:xfrm>
        </p:grpSpPr>
        <p:cxnSp>
          <p:nvCxnSpPr>
            <p:cNvPr id="23" name="Gerader Verbinder 22"/>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hasCustomPrompt="1"/>
          </p:nvPr>
        </p:nvSpPr>
        <p:spPr bwMode="gray">
          <a:xfrm>
            <a:off x="696000" y="3300073"/>
            <a:ext cx="10800000" cy="497059"/>
          </a:xfrm>
        </p:spPr>
        <p:txBody>
          <a:bodyPr wrap="square" anchor="ctr"/>
          <a:lstStyle>
            <a:lvl1pPr algn="ctr">
              <a:lnSpc>
                <a:spcPct val="85000"/>
              </a:lnSpc>
              <a:defRPr sz="3800" baseline="0">
                <a:solidFill>
                  <a:schemeClr val="bg1"/>
                </a:solidFill>
              </a:defRPr>
            </a:lvl1pPr>
          </a:lstStyle>
          <a:p>
            <a:r>
              <a:rPr lang="en-GB" noProof="0" dirty="0"/>
              <a:t>Click to edit Text</a:t>
            </a:r>
          </a:p>
        </p:txBody>
      </p:sp>
      <p:pic>
        <p:nvPicPr>
          <p:cNvPr id="4" name="Grafik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519144" y="608568"/>
            <a:ext cx="1153713" cy="835200"/>
          </a:xfrm>
          <a:prstGeom prst="rect">
            <a:avLst/>
          </a:prstGeom>
        </p:spPr>
      </p:pic>
    </p:spTree>
    <p:extLst>
      <p:ext uri="{BB962C8B-B14F-4D97-AF65-F5344CB8AC3E}">
        <p14:creationId xmlns:p14="http://schemas.microsoft.com/office/powerpoint/2010/main" val="57406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Ligh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2783478826"/>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3186" name="think-cell Folie" r:id="rId5" imgW="344" imgH="345" progId="TCLayout.ActiveDocument.1">
                  <p:embed/>
                </p:oleObj>
              </mc:Choice>
              <mc:Fallback>
                <p:oleObj name="think-cell Folie" r:id="rId5" imgW="344" imgH="345" progId="TCLayout.ActiveDocument.1">
                  <p:embed/>
                  <p:pic>
                    <p:nvPicPr>
                      <p:cNvPr id="6" name="Objekt 5"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4000" b="0" i="0" baseline="0" dirty="0" err="1">
              <a:latin typeface="WintershallDea" panose="020B0503040000020003" pitchFamily="34" charset="0"/>
              <a:ea typeface="+mj-ea"/>
              <a:cs typeface="+mj-cs"/>
              <a:sym typeface="WintershallDea" panose="020B0503040000020003" pitchFamily="34" charset="0"/>
            </a:endParaRPr>
          </a:p>
        </p:txBody>
      </p:sp>
      <p:grpSp>
        <p:nvGrpSpPr>
          <p:cNvPr id="28" name="Gruppieren 27"/>
          <p:cNvGrpSpPr/>
          <p:nvPr userDrawn="1"/>
        </p:nvGrpSpPr>
        <p:grpSpPr bwMode="gray">
          <a:xfrm>
            <a:off x="-336715" y="-243408"/>
            <a:ext cx="12865429" cy="7344816"/>
            <a:chOff x="-252536" y="-243408"/>
            <a:chExt cx="9649072" cy="7344816"/>
          </a:xfrm>
        </p:grpSpPr>
        <p:cxnSp>
          <p:nvCxnSpPr>
            <p:cNvPr id="29" name="Gerader Verbinder 28"/>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Bildplatzhalter 15"/>
          <p:cNvSpPr>
            <a:spLocks noGrp="1"/>
          </p:cNvSpPr>
          <p:nvPr>
            <p:ph type="pic" sz="quarter" idx="12" hasCustomPrompt="1"/>
          </p:nvPr>
        </p:nvSpPr>
        <p:spPr bwMode="gray">
          <a:xfrm>
            <a:off x="0" y="0"/>
            <a:ext cx="12192000" cy="6858000"/>
          </a:xfrm>
          <a:solidFill>
            <a:schemeClr val="bg2"/>
          </a:solidFill>
        </p:spPr>
        <p:txBody>
          <a:bodyPr lIns="108000" tIns="108000" rIns="108000" bIns="108000" anchor="b"/>
          <a:lstStyle>
            <a:lvl1pPr algn="ctr">
              <a:defRPr baseline="0">
                <a:solidFill>
                  <a:schemeClr val="accent1"/>
                </a:solidFill>
              </a:defRPr>
            </a:lvl1pPr>
          </a:lstStyle>
          <a:p>
            <a:r>
              <a:rPr lang="en-GB" noProof="0" dirty="0"/>
              <a:t>To insert a background image: Please click on the image placeholder and then select an image by clicking on the "Insert“ tab and choosing the “Pictures“ command.</a:t>
            </a:r>
          </a:p>
        </p:txBody>
      </p:sp>
      <p:sp>
        <p:nvSpPr>
          <p:cNvPr id="2" name="Titel 1"/>
          <p:cNvSpPr>
            <a:spLocks noGrp="1"/>
          </p:cNvSpPr>
          <p:nvPr>
            <p:ph type="title" hasCustomPrompt="1"/>
          </p:nvPr>
        </p:nvSpPr>
        <p:spPr bwMode="gray">
          <a:xfrm>
            <a:off x="696000" y="2992045"/>
            <a:ext cx="10800000" cy="523220"/>
          </a:xfrm>
        </p:spPr>
        <p:txBody>
          <a:bodyPr anchor="ctr"/>
          <a:lstStyle>
            <a:lvl1pPr algn="ctr">
              <a:lnSpc>
                <a:spcPct val="85000"/>
              </a:lnSpc>
              <a:defRPr sz="4000">
                <a:solidFill>
                  <a:schemeClr val="accent1"/>
                </a:solidFill>
              </a:defRPr>
            </a:lvl1pPr>
          </a:lstStyle>
          <a:p>
            <a:r>
              <a:rPr lang="en-GB" noProof="0" dirty="0"/>
              <a:t>Click to edit title</a:t>
            </a:r>
          </a:p>
        </p:txBody>
      </p:sp>
      <p:sp>
        <p:nvSpPr>
          <p:cNvPr id="12" name="Textplatzhalter 11"/>
          <p:cNvSpPr>
            <a:spLocks noGrp="1"/>
          </p:cNvSpPr>
          <p:nvPr>
            <p:ph type="body" sz="quarter" idx="10" hasCustomPrompt="1"/>
          </p:nvPr>
        </p:nvSpPr>
        <p:spPr bwMode="gray">
          <a:xfrm>
            <a:off x="5066072" y="4834086"/>
            <a:ext cx="2059858" cy="236988"/>
          </a:xfrm>
        </p:spPr>
        <p:txBody>
          <a:bodyPr wrap="none">
            <a:spAutoFit/>
          </a:bodyPr>
          <a:lstStyle>
            <a:lvl1pPr algn="ctr">
              <a:defRPr sz="1400" cap="all" baseline="0">
                <a:solidFill>
                  <a:schemeClr val="accent1"/>
                </a:solidFill>
                <a:latin typeface="WintershallDea-Medium" panose="020B0603040000020003" pitchFamily="34" charset="0"/>
                <a:sym typeface="WintershallDea" panose="020B0503040000020003" pitchFamily="34" charset="0"/>
              </a:defRPr>
            </a:lvl1pPr>
          </a:lstStyle>
          <a:p>
            <a:pPr lvl="0"/>
            <a:r>
              <a:rPr lang="en-GB" noProof="0" dirty="0"/>
              <a:t>Subtitle, place, date</a:t>
            </a:r>
          </a:p>
        </p:txBody>
      </p:sp>
      <p:sp>
        <p:nvSpPr>
          <p:cNvPr id="13" name="Textplatzhalter 11"/>
          <p:cNvSpPr>
            <a:spLocks noGrp="1"/>
          </p:cNvSpPr>
          <p:nvPr>
            <p:ph type="body" sz="quarter" idx="11" hasCustomPrompt="1"/>
          </p:nvPr>
        </p:nvSpPr>
        <p:spPr bwMode="gray">
          <a:xfrm>
            <a:off x="5209540" y="5073871"/>
            <a:ext cx="1772921" cy="236988"/>
          </a:xfrm>
        </p:spPr>
        <p:txBody>
          <a:bodyPr wrap="none">
            <a:spAutoFit/>
          </a:bodyPr>
          <a:lstStyle>
            <a:lvl1pPr algn="ctr">
              <a:defRPr sz="1400" cap="all" baseline="0">
                <a:solidFill>
                  <a:schemeClr val="accent1"/>
                </a:solidFill>
                <a:latin typeface="+mn-lt"/>
              </a:defRPr>
            </a:lvl1pPr>
          </a:lstStyle>
          <a:p>
            <a:pPr lvl="0"/>
            <a:r>
              <a:rPr lang="en-GB" noProof="0" dirty="0"/>
              <a:t>Author: John Doe</a:t>
            </a:r>
          </a:p>
        </p:txBody>
      </p:sp>
      <p:sp>
        <p:nvSpPr>
          <p:cNvPr id="41" name="Textplatzhalter 11"/>
          <p:cNvSpPr>
            <a:spLocks noGrp="1"/>
          </p:cNvSpPr>
          <p:nvPr>
            <p:ph type="body" sz="quarter" idx="13" hasCustomPrompt="1"/>
          </p:nvPr>
        </p:nvSpPr>
        <p:spPr bwMode="gray">
          <a:xfrm>
            <a:off x="5518944" y="608568"/>
            <a:ext cx="1154113" cy="836613"/>
          </a:xfrm>
          <a:blipFill>
            <a:blip r:embed="rId7"/>
            <a:stretch>
              <a:fillRect/>
            </a:stretch>
          </a:blipFill>
        </p:spPr>
        <p:txBody>
          <a:bodyPr wrap="none">
            <a:noAutofit/>
          </a:bodyPr>
          <a:lstStyle>
            <a:lvl1pPr algn="l">
              <a:defRPr sz="100" cap="all" baseline="0">
                <a:noFill/>
                <a:latin typeface="+mn-lt"/>
              </a:defRPr>
            </a:lvl1pPr>
          </a:lstStyle>
          <a:p>
            <a:pPr lvl="0"/>
            <a:r>
              <a:rPr lang="de-DE" noProof="0" dirty="0"/>
              <a:t>x</a:t>
            </a:r>
          </a:p>
        </p:txBody>
      </p:sp>
    </p:spTree>
    <p:extLst>
      <p:ext uri="{BB962C8B-B14F-4D97-AF65-F5344CB8AC3E}">
        <p14:creationId xmlns:p14="http://schemas.microsoft.com/office/powerpoint/2010/main" val="109439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4266121269"/>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4211"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sp>
        <p:nvSpPr>
          <p:cNvPr id="2" name="Titel 1"/>
          <p:cNvSpPr>
            <a:spLocks noGrp="1"/>
          </p:cNvSpPr>
          <p:nvPr>
            <p:ph type="title" hasCustomPrompt="1"/>
          </p:nvPr>
        </p:nvSpPr>
        <p:spPr bwMode="gray">
          <a:xfrm>
            <a:off x="695400" y="1484784"/>
            <a:ext cx="10800000" cy="418576"/>
          </a:xfrm>
        </p:spPr>
        <p:txBody>
          <a:bodyPr>
            <a:spAutoFit/>
          </a:bodyPr>
          <a:lstStyle>
            <a:lvl1pPr>
              <a:defRPr sz="3200" baseline="0"/>
            </a:lvl1pPr>
          </a:lstStyle>
          <a:p>
            <a:r>
              <a:rPr lang="en-GB" noProof="0" dirty="0"/>
              <a:t>Click to edit Agenda Text</a:t>
            </a:r>
          </a:p>
        </p:txBody>
      </p:sp>
      <p:sp>
        <p:nvSpPr>
          <p:cNvPr id="9" name="Textplatzhalter 8"/>
          <p:cNvSpPr>
            <a:spLocks noGrp="1"/>
          </p:cNvSpPr>
          <p:nvPr>
            <p:ph type="body" sz="quarter" idx="12" hasCustomPrompt="1"/>
          </p:nvPr>
        </p:nvSpPr>
        <p:spPr bwMode="gray">
          <a:xfrm>
            <a:off x="695400" y="1245648"/>
            <a:ext cx="10800000" cy="203133"/>
          </a:xfrm>
        </p:spPr>
        <p:txBody>
          <a:bodyPr anchor="b">
            <a:spAutoFit/>
          </a:bodyPr>
          <a:lstStyle>
            <a:lvl1pP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Title of Presentation</a:t>
            </a:r>
          </a:p>
        </p:txBody>
      </p:sp>
      <p:sp>
        <p:nvSpPr>
          <p:cNvPr id="11" name="Textplatzhalter 10"/>
          <p:cNvSpPr>
            <a:spLocks noGrp="1"/>
          </p:cNvSpPr>
          <p:nvPr>
            <p:ph type="body" sz="quarter" idx="13" hasCustomPrompt="1"/>
          </p:nvPr>
        </p:nvSpPr>
        <p:spPr bwMode="gray">
          <a:xfrm>
            <a:off x="695400" y="2600325"/>
            <a:ext cx="10800000" cy="3457575"/>
          </a:xfrm>
        </p:spPr>
        <p:txBody>
          <a:bodyPr/>
          <a:lstStyle>
            <a:lvl1pPr marL="252000" indent="-252000">
              <a:spcBef>
                <a:spcPts val="1000"/>
              </a:spcBef>
              <a:buSzPct val="100000"/>
              <a:buFont typeface="+mj-lt"/>
              <a:buAutoNum type="arabicPeriod"/>
              <a:defRPr sz="1800" baseline="0">
                <a:solidFill>
                  <a:schemeClr val="tx2"/>
                </a:solidFill>
                <a:latin typeface="WintershallDea-Medium" panose="020B0603040000020003" pitchFamily="34" charset="0"/>
                <a:sym typeface="WintershallDea" panose="020B0503040000020003" pitchFamily="34" charset="0"/>
              </a:defRPr>
            </a:lvl1pPr>
            <a:lvl2pPr marL="432000" indent="-180000">
              <a:spcBef>
                <a:spcPts val="100"/>
              </a:spcBef>
              <a:defRPr sz="1200" baseline="0">
                <a:solidFill>
                  <a:schemeClr val="tx2"/>
                </a:solidFill>
                <a:latin typeface="+mn-lt"/>
              </a:defRPr>
            </a:lvl2pPr>
            <a:lvl3pPr>
              <a:defRPr sz="2000">
                <a:solidFill>
                  <a:srgbClr val="FF0000"/>
                </a:solidFill>
                <a:latin typeface="Volte Rounded Medium" panose="00000600000000000000" pitchFamily="50" charset="0"/>
              </a:defRPr>
            </a:lvl3pPr>
            <a:lvl4pPr>
              <a:defRPr sz="2000">
                <a:solidFill>
                  <a:srgbClr val="FF0000"/>
                </a:solidFill>
                <a:latin typeface="Volte Rounded Medium" panose="00000600000000000000" pitchFamily="50" charset="0"/>
              </a:defRPr>
            </a:lvl4pPr>
            <a:lvl5pPr>
              <a:defRPr sz="2000">
                <a:solidFill>
                  <a:srgbClr val="FF0000"/>
                </a:solidFill>
                <a:latin typeface="Volte Rounded Medium" panose="00000600000000000000" pitchFamily="50" charset="0"/>
              </a:defRPr>
            </a:lvl5pPr>
          </a:lstStyle>
          <a:p>
            <a:pPr lvl="0"/>
            <a:r>
              <a:rPr lang="en-GB" noProof="0" dirty="0"/>
              <a:t>Agenda Topic 1</a:t>
            </a:r>
          </a:p>
          <a:p>
            <a:pPr lvl="1"/>
            <a:r>
              <a:rPr lang="en-GB" noProof="0" dirty="0" err="1"/>
              <a:t>Subitem</a:t>
            </a:r>
            <a:r>
              <a:rPr lang="en-GB" noProof="0" dirty="0"/>
              <a:t> 1</a:t>
            </a:r>
          </a:p>
        </p:txBody>
      </p:sp>
      <p:sp>
        <p:nvSpPr>
          <p:cNvPr id="7" name="Fußzeilenplatzhalter 6"/>
          <p:cNvSpPr>
            <a:spLocks noGrp="1"/>
          </p:cNvSpPr>
          <p:nvPr>
            <p:ph type="ftr" sz="quarter" idx="14"/>
          </p:nvPr>
        </p:nvSpPr>
        <p:spPr/>
        <p:txBody>
          <a:bodyPr/>
          <a:lstStyle/>
          <a:p>
            <a:r>
              <a:rPr lang="en-GB" noProof="0" dirty="0"/>
              <a:t>Footnote Topic, Author, Date </a:t>
            </a:r>
          </a:p>
        </p:txBody>
      </p:sp>
      <p:sp>
        <p:nvSpPr>
          <p:cNvPr id="8" name="Foliennummernplatzhalter 7"/>
          <p:cNvSpPr>
            <a:spLocks noGrp="1"/>
          </p:cNvSpPr>
          <p:nvPr>
            <p:ph type="sldNum" sz="quarter" idx="15"/>
          </p:nvPr>
        </p:nvSpPr>
        <p:spPr/>
        <p:txBody>
          <a:bodyPr/>
          <a:lstStyle/>
          <a:p>
            <a:r>
              <a:rPr lang="en-GB" noProof="0" dirty="0"/>
              <a:t>Page </a:t>
            </a:r>
            <a:fld id="{6F52CB93-388E-431D-8AA6-FC45B9A754B9}" type="slidenum">
              <a:rPr lang="en-GB" noProof="0" smtClean="0"/>
              <a:pPr/>
              <a:t>‹#›</a:t>
            </a:fld>
            <a:endParaRPr lang="en-GB" noProof="0" dirty="0"/>
          </a:p>
        </p:txBody>
      </p:sp>
      <p:pic>
        <p:nvPicPr>
          <p:cNvPr id="4" name="Grafik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95140" y="331787"/>
            <a:ext cx="601721" cy="435600"/>
          </a:xfrm>
          <a:prstGeom prst="rect">
            <a:avLst/>
          </a:prstGeom>
        </p:spPr>
      </p:pic>
    </p:spTree>
    <p:extLst>
      <p:ext uri="{BB962C8B-B14F-4D97-AF65-F5344CB8AC3E}">
        <p14:creationId xmlns:p14="http://schemas.microsoft.com/office/powerpoint/2010/main" val="160475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Image Dark">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3906049558"/>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5235" name="think-cell Folie" r:id="rId5" imgW="344" imgH="345" progId="TCLayout.ActiveDocument.1">
                  <p:embed/>
                </p:oleObj>
              </mc:Choice>
              <mc:Fallback>
                <p:oleObj name="think-cell Folie" r:id="rId5" imgW="344" imgH="345" progId="TCLayout.ActiveDocument.1">
                  <p:embed/>
                  <p:pic>
                    <p:nvPicPr>
                      <p:cNvPr id="6" name="Objekt 5"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600" b="0" i="0" baseline="0" dirty="0" err="1">
              <a:latin typeface="WintershallDea" panose="020B0503040000020003" pitchFamily="34" charset="0"/>
              <a:ea typeface="+mj-ea"/>
              <a:cs typeface="+mj-cs"/>
              <a:sym typeface="WintershallDea" panose="020B0503040000020003" pitchFamily="34" charset="0"/>
            </a:endParaRPr>
          </a:p>
        </p:txBody>
      </p:sp>
      <p:grpSp>
        <p:nvGrpSpPr>
          <p:cNvPr id="24" name="Gruppieren 23"/>
          <p:cNvGrpSpPr/>
          <p:nvPr userDrawn="1"/>
        </p:nvGrpSpPr>
        <p:grpSpPr bwMode="gray">
          <a:xfrm>
            <a:off x="-336715" y="-243408"/>
            <a:ext cx="12865429" cy="7344816"/>
            <a:chOff x="-252536" y="-243408"/>
            <a:chExt cx="9649072" cy="7344816"/>
          </a:xfrm>
        </p:grpSpPr>
        <p:cxnSp>
          <p:nvCxnSpPr>
            <p:cNvPr id="25" name="Gerader Verbinder 24"/>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Bildplatzhalter 15"/>
          <p:cNvSpPr>
            <a:spLocks noGrp="1"/>
          </p:cNvSpPr>
          <p:nvPr>
            <p:ph type="pic" sz="quarter" idx="12" hasCustomPrompt="1"/>
          </p:nvPr>
        </p:nvSpPr>
        <p:spPr bwMode="gray">
          <a:xfrm>
            <a:off x="0" y="0"/>
            <a:ext cx="12192000" cy="6858000"/>
          </a:xfrm>
          <a:solidFill>
            <a:schemeClr val="tx2"/>
          </a:solidFill>
        </p:spPr>
        <p:txBody>
          <a:bodyPr lIns="108000" tIns="108000" rIns="108000" bIns="108000" anchor="b"/>
          <a:lstStyle>
            <a:lvl1pPr algn="ctr">
              <a:defRPr>
                <a:solidFill>
                  <a:schemeClr val="bg1"/>
                </a:solidFill>
              </a:defRPr>
            </a:lvl1pPr>
          </a:lstStyle>
          <a:p>
            <a:r>
              <a:rPr lang="en-GB" noProof="0" dirty="0"/>
              <a:t>To insert a background image: Please click on the image placeholder and then select an image by clicking on the "Insert“ tab and choosing the “Pictures“ command.</a:t>
            </a:r>
          </a:p>
        </p:txBody>
      </p:sp>
      <p:sp>
        <p:nvSpPr>
          <p:cNvPr id="2" name="Titel 1"/>
          <p:cNvSpPr>
            <a:spLocks noGrp="1"/>
          </p:cNvSpPr>
          <p:nvPr>
            <p:ph type="title" hasCustomPrompt="1"/>
          </p:nvPr>
        </p:nvSpPr>
        <p:spPr bwMode="gray">
          <a:xfrm>
            <a:off x="696000" y="3250700"/>
            <a:ext cx="10800000" cy="470898"/>
          </a:xfrm>
        </p:spPr>
        <p:txBody>
          <a:bodyPr anchor="ctr"/>
          <a:lstStyle>
            <a:lvl1pPr algn="ctr">
              <a:lnSpc>
                <a:spcPct val="85000"/>
              </a:lnSpc>
              <a:defRPr sz="3600">
                <a:solidFill>
                  <a:schemeClr val="bg1"/>
                </a:solidFill>
              </a:defRPr>
            </a:lvl1pPr>
          </a:lstStyle>
          <a:p>
            <a:r>
              <a:rPr lang="en-GB" noProof="0" dirty="0"/>
              <a:t>Click to edit Chapter Text</a:t>
            </a:r>
          </a:p>
        </p:txBody>
      </p:sp>
      <p:sp>
        <p:nvSpPr>
          <p:cNvPr id="37" name="Textplatzhalter 11"/>
          <p:cNvSpPr>
            <a:spLocks noGrp="1"/>
          </p:cNvSpPr>
          <p:nvPr>
            <p:ph type="body" sz="quarter" idx="13" hasCustomPrompt="1"/>
          </p:nvPr>
        </p:nvSpPr>
        <p:spPr bwMode="gray">
          <a:xfrm>
            <a:off x="5795169" y="331787"/>
            <a:ext cx="601663" cy="434975"/>
          </a:xfrm>
          <a:blipFill>
            <a:blip r:embed="rId7"/>
            <a:stretch>
              <a:fillRect/>
            </a:stretch>
          </a:blipFill>
        </p:spPr>
        <p:txBody>
          <a:bodyPr wrap="none">
            <a:noAutofit/>
          </a:bodyPr>
          <a:lstStyle>
            <a:lvl1pPr algn="l">
              <a:defRPr sz="100" cap="all" baseline="0">
                <a:noFill/>
                <a:latin typeface="+mn-lt"/>
              </a:defRPr>
            </a:lvl1pPr>
          </a:lstStyle>
          <a:p>
            <a:pPr lvl="0"/>
            <a:r>
              <a:rPr lang="de-DE" noProof="0" dirty="0"/>
              <a:t>x</a:t>
            </a:r>
          </a:p>
        </p:txBody>
      </p:sp>
    </p:spTree>
    <p:extLst>
      <p:ext uri="{BB962C8B-B14F-4D97-AF65-F5344CB8AC3E}">
        <p14:creationId xmlns:p14="http://schemas.microsoft.com/office/powerpoint/2010/main" val="278063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Image Ligh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674010692"/>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6259" name="think-cell Folie" r:id="rId5" imgW="344" imgH="345" progId="TCLayout.ActiveDocument.1">
                  <p:embed/>
                </p:oleObj>
              </mc:Choice>
              <mc:Fallback>
                <p:oleObj name="think-cell Folie" r:id="rId5" imgW="344" imgH="345" progId="TCLayout.ActiveDocument.1">
                  <p:embed/>
                  <p:pic>
                    <p:nvPicPr>
                      <p:cNvPr id="6" name="Objekt 5"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600" b="0" i="0" baseline="0" dirty="0" err="1">
              <a:latin typeface="WintershallDea" panose="020B0503040000020003" pitchFamily="34" charset="0"/>
              <a:ea typeface="+mj-ea"/>
              <a:cs typeface="+mj-cs"/>
              <a:sym typeface="WintershallDea" panose="020B0503040000020003" pitchFamily="34" charset="0"/>
            </a:endParaRPr>
          </a:p>
        </p:txBody>
      </p:sp>
      <p:grpSp>
        <p:nvGrpSpPr>
          <p:cNvPr id="25" name="Gruppieren 24"/>
          <p:cNvGrpSpPr/>
          <p:nvPr userDrawn="1"/>
        </p:nvGrpSpPr>
        <p:grpSpPr bwMode="gray">
          <a:xfrm>
            <a:off x="-336715" y="-243408"/>
            <a:ext cx="12865429" cy="7344816"/>
            <a:chOff x="-252536" y="-243408"/>
            <a:chExt cx="9649072" cy="7344816"/>
          </a:xfrm>
        </p:grpSpPr>
        <p:cxnSp>
          <p:nvCxnSpPr>
            <p:cNvPr id="26" name="Gerader Verbinder 25"/>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Bildplatzhalter 15"/>
          <p:cNvSpPr>
            <a:spLocks noGrp="1"/>
          </p:cNvSpPr>
          <p:nvPr>
            <p:ph type="pic" sz="quarter" idx="12" hasCustomPrompt="1"/>
          </p:nvPr>
        </p:nvSpPr>
        <p:spPr bwMode="gray">
          <a:xfrm>
            <a:off x="0" y="0"/>
            <a:ext cx="12192000" cy="6858000"/>
          </a:xfrm>
          <a:solidFill>
            <a:schemeClr val="bg2"/>
          </a:solidFill>
        </p:spPr>
        <p:txBody>
          <a:bodyPr lIns="108000" tIns="108000" rIns="108000" bIns="108000" anchor="b"/>
          <a:lstStyle>
            <a:lvl1pPr algn="ctr">
              <a:defRPr>
                <a:solidFill>
                  <a:schemeClr val="accent1"/>
                </a:solidFill>
              </a:defRPr>
            </a:lvl1pPr>
          </a:lstStyle>
          <a:p>
            <a:r>
              <a:rPr lang="en-GB" noProof="0" dirty="0"/>
              <a:t>To insert a background image: Please click on the image placeholder and then select an image by clicking on the "Insert“ tab and choosing the “Pictures“ command.</a:t>
            </a:r>
          </a:p>
        </p:txBody>
      </p:sp>
      <p:sp>
        <p:nvSpPr>
          <p:cNvPr id="2" name="Titel 1"/>
          <p:cNvSpPr>
            <a:spLocks noGrp="1"/>
          </p:cNvSpPr>
          <p:nvPr>
            <p:ph type="title" hasCustomPrompt="1"/>
          </p:nvPr>
        </p:nvSpPr>
        <p:spPr bwMode="gray">
          <a:xfrm>
            <a:off x="696000" y="3250700"/>
            <a:ext cx="10800000" cy="470898"/>
          </a:xfrm>
        </p:spPr>
        <p:txBody>
          <a:bodyPr anchor="ctr"/>
          <a:lstStyle>
            <a:lvl1pPr algn="ctr">
              <a:lnSpc>
                <a:spcPct val="85000"/>
              </a:lnSpc>
              <a:defRPr sz="3600" baseline="0">
                <a:solidFill>
                  <a:schemeClr val="accent1"/>
                </a:solidFill>
              </a:defRPr>
            </a:lvl1pPr>
          </a:lstStyle>
          <a:p>
            <a:r>
              <a:rPr lang="en-GB" noProof="0" dirty="0"/>
              <a:t>Click to edit Chapter Text</a:t>
            </a:r>
          </a:p>
        </p:txBody>
      </p:sp>
      <p:sp>
        <p:nvSpPr>
          <p:cNvPr id="38" name="Textplatzhalter 11"/>
          <p:cNvSpPr>
            <a:spLocks noGrp="1"/>
          </p:cNvSpPr>
          <p:nvPr>
            <p:ph type="body" sz="quarter" idx="13" hasCustomPrompt="1"/>
          </p:nvPr>
        </p:nvSpPr>
        <p:spPr bwMode="gray">
          <a:xfrm>
            <a:off x="5795169" y="331787"/>
            <a:ext cx="601663" cy="434975"/>
          </a:xfrm>
          <a:blipFill>
            <a:blip r:embed="rId7"/>
            <a:stretch>
              <a:fillRect/>
            </a:stretch>
          </a:blipFill>
        </p:spPr>
        <p:txBody>
          <a:bodyPr wrap="none">
            <a:noAutofit/>
          </a:bodyPr>
          <a:lstStyle>
            <a:lvl1pPr algn="l">
              <a:defRPr sz="100" cap="all" baseline="0">
                <a:noFill/>
                <a:latin typeface="+mn-lt"/>
              </a:defRPr>
            </a:lvl1pPr>
          </a:lstStyle>
          <a:p>
            <a:pPr lvl="0"/>
            <a:r>
              <a:rPr lang="de-DE" noProof="0" dirty="0"/>
              <a:t>x</a:t>
            </a:r>
          </a:p>
        </p:txBody>
      </p:sp>
    </p:spTree>
    <p:extLst>
      <p:ext uri="{BB962C8B-B14F-4D97-AF65-F5344CB8AC3E}">
        <p14:creationId xmlns:p14="http://schemas.microsoft.com/office/powerpoint/2010/main" val="389444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Image Right">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2"/>
            </p:custDataLst>
            <p:extLst>
              <p:ext uri="{D42A27DB-BD31-4B8C-83A1-F6EECF244321}">
                <p14:modId xmlns:p14="http://schemas.microsoft.com/office/powerpoint/2010/main" val="161136879"/>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7285"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5" name="Rechteck 4"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000" b="0" i="0" baseline="0" dirty="0" err="1">
              <a:latin typeface="WintershallDea" panose="020B0503040000020003" pitchFamily="34" charset="0"/>
              <a:ea typeface="+mj-ea"/>
              <a:cs typeface="+mj-cs"/>
              <a:sym typeface="WintershallDea" panose="020B0503040000020003" pitchFamily="34" charset="0"/>
            </a:endParaRPr>
          </a:p>
        </p:txBody>
      </p:sp>
      <p:grpSp>
        <p:nvGrpSpPr>
          <p:cNvPr id="29" name="Gruppieren 28"/>
          <p:cNvGrpSpPr/>
          <p:nvPr userDrawn="1"/>
        </p:nvGrpSpPr>
        <p:grpSpPr bwMode="gray">
          <a:xfrm>
            <a:off x="-336715" y="-243408"/>
            <a:ext cx="12865429" cy="7344816"/>
            <a:chOff x="-252536" y="-243408"/>
            <a:chExt cx="9649072" cy="7344816"/>
          </a:xfrm>
        </p:grpSpPr>
        <p:cxnSp>
          <p:nvCxnSpPr>
            <p:cNvPr id="30" name="Gerader Verbinder 29"/>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hasCustomPrompt="1"/>
          </p:nvPr>
        </p:nvSpPr>
        <p:spPr bwMode="gray">
          <a:xfrm>
            <a:off x="695400" y="3081802"/>
            <a:ext cx="4716000" cy="784830"/>
          </a:xfrm>
        </p:spPr>
        <p:txBody>
          <a:bodyPr/>
          <a:lstStyle>
            <a:lvl1pPr algn="ctr">
              <a:lnSpc>
                <a:spcPct val="85000"/>
              </a:lnSpc>
              <a:defRPr sz="3000" baseline="0"/>
            </a:lvl1pPr>
          </a:lstStyle>
          <a:p>
            <a:r>
              <a:rPr lang="en-GB" noProof="0" dirty="0"/>
              <a:t>Click to edit Chapter Text</a:t>
            </a:r>
          </a:p>
        </p:txBody>
      </p:sp>
      <p:sp>
        <p:nvSpPr>
          <p:cNvPr id="3" name="Fußzeilenplatzhalter 2"/>
          <p:cNvSpPr>
            <a:spLocks noGrp="1"/>
          </p:cNvSpPr>
          <p:nvPr>
            <p:ph type="ftr" sz="quarter" idx="10"/>
          </p:nvPr>
        </p:nvSpPr>
        <p:spPr bwMode="gray">
          <a:xfrm>
            <a:off x="695400" y="6427214"/>
            <a:ext cx="4716000" cy="123111"/>
          </a:xfrm>
        </p:spPr>
        <p:txBody>
          <a:bodyPr/>
          <a:lstStyle/>
          <a:p>
            <a:r>
              <a:rPr lang="en-GB" noProof="0" dirty="0"/>
              <a:t>Footnote Topic, Author, Date </a:t>
            </a:r>
          </a:p>
        </p:txBody>
      </p:sp>
      <p:sp>
        <p:nvSpPr>
          <p:cNvPr id="4" name="Foliennummernplatzhalter 3"/>
          <p:cNvSpPr>
            <a:spLocks noGrp="1"/>
          </p:cNvSpPr>
          <p:nvPr>
            <p:ph type="sldNum" sz="quarter" idx="11"/>
          </p:nvPr>
        </p:nvSpPr>
        <p:spPr bwMode="gray">
          <a:xfrm>
            <a:off x="2532700" y="6558848"/>
            <a:ext cx="1041400" cy="107722"/>
          </a:xfrm>
        </p:spPr>
        <p:txBody>
          <a:bodyPr/>
          <a:lstStyle/>
          <a:p>
            <a:r>
              <a:rPr lang="en-GB" noProof="0" dirty="0"/>
              <a:t>Page </a:t>
            </a:r>
            <a:fld id="{6F52CB93-388E-431D-8AA6-FC45B9A754B9}" type="slidenum">
              <a:rPr lang="en-GB" noProof="0" smtClean="0"/>
              <a:pPr/>
              <a:t>‹#›</a:t>
            </a:fld>
            <a:endParaRPr lang="en-GB" noProof="0" dirty="0"/>
          </a:p>
        </p:txBody>
      </p:sp>
      <p:cxnSp>
        <p:nvCxnSpPr>
          <p:cNvPr id="10" name="Gerader Verbinder 9"/>
          <p:cNvCxnSpPr/>
          <p:nvPr userDrawn="1"/>
        </p:nvCxnSpPr>
        <p:spPr bwMode="gray">
          <a:xfrm>
            <a:off x="695400" y="6219161"/>
            <a:ext cx="4716000" cy="0"/>
          </a:xfrm>
          <a:prstGeom prst="line">
            <a:avLst/>
          </a:prstGeom>
          <a:ln>
            <a:solidFill>
              <a:srgbClr val="D0D0D0"/>
            </a:solidFill>
          </a:ln>
        </p:spPr>
        <p:style>
          <a:lnRef idx="1">
            <a:schemeClr val="accent1"/>
          </a:lnRef>
          <a:fillRef idx="0">
            <a:schemeClr val="accent1"/>
          </a:fillRef>
          <a:effectRef idx="0">
            <a:schemeClr val="accent1"/>
          </a:effectRef>
          <a:fontRef idx="minor">
            <a:schemeClr val="tx1"/>
          </a:fontRef>
        </p:style>
      </p:cxnSp>
      <p:sp>
        <p:nvSpPr>
          <p:cNvPr id="11" name="Textplatzhalter 8"/>
          <p:cNvSpPr>
            <a:spLocks noGrp="1"/>
          </p:cNvSpPr>
          <p:nvPr>
            <p:ph type="body" sz="quarter" idx="12" hasCustomPrompt="1"/>
          </p:nvPr>
        </p:nvSpPr>
        <p:spPr bwMode="gray">
          <a:xfrm>
            <a:off x="695400" y="2742825"/>
            <a:ext cx="4716000" cy="203133"/>
          </a:xfrm>
        </p:spPr>
        <p:txBody>
          <a:bodyPr wrap="square" anchor="b">
            <a:spAutoFit/>
          </a:bodyPr>
          <a:lstStyle>
            <a:lvl1pPr algn="ct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Chapter Heading</a:t>
            </a:r>
          </a:p>
        </p:txBody>
      </p:sp>
      <p:sp>
        <p:nvSpPr>
          <p:cNvPr id="12" name="Bildplatzhalter 15"/>
          <p:cNvSpPr>
            <a:spLocks noGrp="1"/>
          </p:cNvSpPr>
          <p:nvPr>
            <p:ph type="pic" sz="quarter" idx="13" hasCustomPrompt="1"/>
          </p:nvPr>
        </p:nvSpPr>
        <p:spPr bwMode="gray">
          <a:xfrm>
            <a:off x="6096000" y="0"/>
            <a:ext cx="6096000" cy="6858000"/>
          </a:xfrm>
          <a:solidFill>
            <a:schemeClr val="bg2"/>
          </a:solidFill>
        </p:spPr>
        <p:txBody>
          <a:bodyPr lIns="108000" tIns="108000" rIns="108000" bIns="108000" anchor="t"/>
          <a:lstStyle>
            <a:lvl1pPr algn="ctr">
              <a:defRPr>
                <a:solidFill>
                  <a:schemeClr val="accent1"/>
                </a:solidFill>
              </a:defRPr>
            </a:lvl1pPr>
          </a:lstStyle>
          <a:p>
            <a:r>
              <a:rPr lang="en-GB" noProof="0" dirty="0"/>
              <a:t>Add image by clicking on symbol</a:t>
            </a:r>
          </a:p>
        </p:txBody>
      </p:sp>
      <p:pic>
        <p:nvPicPr>
          <p:cNvPr id="24" name="Grafik 2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752540" y="331787"/>
            <a:ext cx="601721" cy="435600"/>
          </a:xfrm>
          <a:prstGeom prst="rect">
            <a:avLst/>
          </a:prstGeom>
        </p:spPr>
      </p:pic>
    </p:spTree>
    <p:extLst>
      <p:ext uri="{BB962C8B-B14F-4D97-AF65-F5344CB8AC3E}">
        <p14:creationId xmlns:p14="http://schemas.microsoft.com/office/powerpoint/2010/main" val="257162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Image Left">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2"/>
            </p:custDataLst>
            <p:extLst>
              <p:ext uri="{D42A27DB-BD31-4B8C-83A1-F6EECF244321}">
                <p14:modId xmlns:p14="http://schemas.microsoft.com/office/powerpoint/2010/main" val="627744844"/>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8309" name="think-cell Folie" r:id="rId5" imgW="344" imgH="345" progId="TCLayout.ActiveDocument.1">
                  <p:embed/>
                </p:oleObj>
              </mc:Choice>
              <mc:Fallback>
                <p:oleObj name="think-cell Folie" r:id="rId5" imgW="344" imgH="345" progId="TCLayout.ActiveDocument.1">
                  <p:embed/>
                  <p:pic>
                    <p:nvPicPr>
                      <p:cNvPr id="9" name="Objekt 8"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5" name="Rechteck 4"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000" b="0" i="0" baseline="0" dirty="0" err="1">
              <a:latin typeface="WintershallDea" panose="020B0503040000020003" pitchFamily="34" charset="0"/>
              <a:ea typeface="+mj-ea"/>
              <a:cs typeface="+mj-cs"/>
              <a:sym typeface="WintershallDea" panose="020B0503040000020003" pitchFamily="34" charset="0"/>
            </a:endParaRPr>
          </a:p>
        </p:txBody>
      </p:sp>
      <p:grpSp>
        <p:nvGrpSpPr>
          <p:cNvPr id="30" name="Gruppieren 29"/>
          <p:cNvGrpSpPr/>
          <p:nvPr userDrawn="1"/>
        </p:nvGrpSpPr>
        <p:grpSpPr bwMode="gray">
          <a:xfrm>
            <a:off x="-336715" y="-243408"/>
            <a:ext cx="12865429" cy="7344816"/>
            <a:chOff x="-252536" y="-243408"/>
            <a:chExt cx="9649072" cy="7344816"/>
          </a:xfrm>
        </p:grpSpPr>
        <p:cxnSp>
          <p:nvCxnSpPr>
            <p:cNvPr id="31" name="Gerader Verbinder 30"/>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hasCustomPrompt="1"/>
          </p:nvPr>
        </p:nvSpPr>
        <p:spPr bwMode="gray">
          <a:xfrm>
            <a:off x="6780600" y="3081802"/>
            <a:ext cx="4716000" cy="784830"/>
          </a:xfrm>
        </p:spPr>
        <p:txBody>
          <a:bodyPr/>
          <a:lstStyle>
            <a:lvl1pPr algn="ctr">
              <a:lnSpc>
                <a:spcPct val="85000"/>
              </a:lnSpc>
              <a:defRPr sz="3000" baseline="0"/>
            </a:lvl1pPr>
          </a:lstStyle>
          <a:p>
            <a:r>
              <a:rPr lang="en-GB" noProof="0" dirty="0"/>
              <a:t>Click to edit Chapter Text</a:t>
            </a:r>
          </a:p>
        </p:txBody>
      </p:sp>
      <p:sp>
        <p:nvSpPr>
          <p:cNvPr id="3" name="Fußzeilenplatzhalter 2"/>
          <p:cNvSpPr>
            <a:spLocks noGrp="1"/>
          </p:cNvSpPr>
          <p:nvPr>
            <p:ph type="ftr" sz="quarter" idx="10"/>
          </p:nvPr>
        </p:nvSpPr>
        <p:spPr bwMode="gray">
          <a:xfrm>
            <a:off x="6780600" y="6427214"/>
            <a:ext cx="4716000" cy="123111"/>
          </a:xfrm>
        </p:spPr>
        <p:txBody>
          <a:bodyPr/>
          <a:lstStyle/>
          <a:p>
            <a:r>
              <a:rPr lang="en-GB" noProof="0" dirty="0"/>
              <a:t>Footnote Topic, Author, Date </a:t>
            </a:r>
          </a:p>
        </p:txBody>
      </p:sp>
      <p:sp>
        <p:nvSpPr>
          <p:cNvPr id="4" name="Foliennummernplatzhalter 3"/>
          <p:cNvSpPr>
            <a:spLocks noGrp="1"/>
          </p:cNvSpPr>
          <p:nvPr>
            <p:ph type="sldNum" sz="quarter" idx="11"/>
          </p:nvPr>
        </p:nvSpPr>
        <p:spPr bwMode="gray">
          <a:xfrm>
            <a:off x="8617900" y="6558848"/>
            <a:ext cx="1041400" cy="107722"/>
          </a:xfrm>
        </p:spPr>
        <p:txBody>
          <a:bodyPr/>
          <a:lstStyle/>
          <a:p>
            <a:r>
              <a:rPr lang="en-GB" noProof="0" dirty="0"/>
              <a:t>Page </a:t>
            </a:r>
            <a:fld id="{6F52CB93-388E-431D-8AA6-FC45B9A754B9}" type="slidenum">
              <a:rPr lang="en-GB" noProof="0" smtClean="0"/>
              <a:pPr/>
              <a:t>‹#›</a:t>
            </a:fld>
            <a:endParaRPr lang="en-GB" noProof="0" dirty="0"/>
          </a:p>
        </p:txBody>
      </p:sp>
      <p:cxnSp>
        <p:nvCxnSpPr>
          <p:cNvPr id="10" name="Gerader Verbinder 9"/>
          <p:cNvCxnSpPr/>
          <p:nvPr userDrawn="1"/>
        </p:nvCxnSpPr>
        <p:spPr bwMode="gray">
          <a:xfrm>
            <a:off x="6780600" y="6219161"/>
            <a:ext cx="4716000" cy="0"/>
          </a:xfrm>
          <a:prstGeom prst="line">
            <a:avLst/>
          </a:prstGeom>
          <a:ln>
            <a:solidFill>
              <a:srgbClr val="D0D0D0"/>
            </a:solidFill>
          </a:ln>
        </p:spPr>
        <p:style>
          <a:lnRef idx="1">
            <a:schemeClr val="accent1"/>
          </a:lnRef>
          <a:fillRef idx="0">
            <a:schemeClr val="accent1"/>
          </a:fillRef>
          <a:effectRef idx="0">
            <a:schemeClr val="accent1"/>
          </a:effectRef>
          <a:fontRef idx="minor">
            <a:schemeClr val="tx1"/>
          </a:fontRef>
        </p:style>
      </p:cxnSp>
      <p:sp>
        <p:nvSpPr>
          <p:cNvPr id="11" name="Textplatzhalter 8"/>
          <p:cNvSpPr>
            <a:spLocks noGrp="1"/>
          </p:cNvSpPr>
          <p:nvPr>
            <p:ph type="body" sz="quarter" idx="12" hasCustomPrompt="1"/>
          </p:nvPr>
        </p:nvSpPr>
        <p:spPr bwMode="gray">
          <a:xfrm>
            <a:off x="6780600" y="2742825"/>
            <a:ext cx="4716000" cy="203133"/>
          </a:xfrm>
        </p:spPr>
        <p:txBody>
          <a:bodyPr wrap="square" anchor="b">
            <a:spAutoFit/>
          </a:bodyPr>
          <a:lstStyle>
            <a:lvl1pPr algn="ct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Chapter Heading</a:t>
            </a:r>
          </a:p>
        </p:txBody>
      </p:sp>
      <p:sp>
        <p:nvSpPr>
          <p:cNvPr id="12" name="Bildplatzhalter 15"/>
          <p:cNvSpPr>
            <a:spLocks noGrp="1"/>
          </p:cNvSpPr>
          <p:nvPr>
            <p:ph type="pic" sz="quarter" idx="13" hasCustomPrompt="1"/>
          </p:nvPr>
        </p:nvSpPr>
        <p:spPr bwMode="gray">
          <a:xfrm>
            <a:off x="0" y="0"/>
            <a:ext cx="6096000" cy="6858000"/>
          </a:xfrm>
          <a:solidFill>
            <a:schemeClr val="bg2"/>
          </a:solidFill>
        </p:spPr>
        <p:txBody>
          <a:bodyPr lIns="108000" tIns="108000" rIns="108000" bIns="108000" anchor="t"/>
          <a:lstStyle>
            <a:lvl1pPr algn="ctr">
              <a:defRPr>
                <a:solidFill>
                  <a:schemeClr val="accent1"/>
                </a:solidFill>
              </a:defRPr>
            </a:lvl1pPr>
          </a:lstStyle>
          <a:p>
            <a:r>
              <a:rPr lang="en-GB" noProof="0" dirty="0"/>
              <a:t>Add image by clicking on symbol</a:t>
            </a:r>
          </a:p>
        </p:txBody>
      </p:sp>
      <p:pic>
        <p:nvPicPr>
          <p:cNvPr id="24" name="Grafik 2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837740" y="331787"/>
            <a:ext cx="601721" cy="435600"/>
          </a:xfrm>
          <a:prstGeom prst="rect">
            <a:avLst/>
          </a:prstGeom>
        </p:spPr>
      </p:pic>
    </p:spTree>
    <p:extLst>
      <p:ext uri="{BB962C8B-B14F-4D97-AF65-F5344CB8AC3E}">
        <p14:creationId xmlns:p14="http://schemas.microsoft.com/office/powerpoint/2010/main" val="181620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Image Left WITHOUT Footer">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userDrawn="1">
            <p:custDataLst>
              <p:tags r:id="rId2"/>
            </p:custDataLst>
            <p:extLst>
              <p:ext uri="{D42A27DB-BD31-4B8C-83A1-F6EECF244321}">
                <p14:modId xmlns:p14="http://schemas.microsoft.com/office/powerpoint/2010/main" val="3482035118"/>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2402" name="think-cell Folie" r:id="rId5" imgW="344" imgH="345" progId="TCLayout.ActiveDocument.1">
                  <p:embed/>
                </p:oleObj>
              </mc:Choice>
              <mc:Fallback>
                <p:oleObj name="think-cell Folie" r:id="rId5" imgW="344" imgH="345" progId="TCLayout.ActiveDocument.1">
                  <p:embed/>
                  <p:pic>
                    <p:nvPicPr>
                      <p:cNvPr id="9" name="Objekt 8" hidden="1"/>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000" b="0" i="0" baseline="0" dirty="0" err="1">
              <a:latin typeface="WintershallDea" panose="020B0503040000020003" pitchFamily="34" charset="0"/>
              <a:ea typeface="+mj-ea"/>
              <a:cs typeface="+mj-cs"/>
              <a:sym typeface="WintershallDea" panose="020B0503040000020003" pitchFamily="34" charset="0"/>
            </a:endParaRPr>
          </a:p>
        </p:txBody>
      </p:sp>
      <p:grpSp>
        <p:nvGrpSpPr>
          <p:cNvPr id="28" name="Gruppieren 27"/>
          <p:cNvGrpSpPr/>
          <p:nvPr userDrawn="1"/>
        </p:nvGrpSpPr>
        <p:grpSpPr bwMode="gray">
          <a:xfrm>
            <a:off x="-336715" y="-243408"/>
            <a:ext cx="12865429" cy="7344816"/>
            <a:chOff x="-252536" y="-243408"/>
            <a:chExt cx="9649072" cy="7344816"/>
          </a:xfrm>
        </p:grpSpPr>
        <p:cxnSp>
          <p:nvCxnSpPr>
            <p:cNvPr id="29" name="Gerader Verbinder 28"/>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hasCustomPrompt="1"/>
          </p:nvPr>
        </p:nvSpPr>
        <p:spPr bwMode="gray">
          <a:xfrm>
            <a:off x="6780600" y="3081802"/>
            <a:ext cx="4716000" cy="784830"/>
          </a:xfrm>
        </p:spPr>
        <p:txBody>
          <a:bodyPr/>
          <a:lstStyle>
            <a:lvl1pPr algn="ctr">
              <a:lnSpc>
                <a:spcPct val="85000"/>
              </a:lnSpc>
              <a:defRPr sz="3000" baseline="0"/>
            </a:lvl1pPr>
          </a:lstStyle>
          <a:p>
            <a:r>
              <a:rPr lang="en-GB" noProof="0" dirty="0"/>
              <a:t>Click to edit Chapter Text</a:t>
            </a:r>
          </a:p>
        </p:txBody>
      </p:sp>
      <p:sp>
        <p:nvSpPr>
          <p:cNvPr id="11" name="Textplatzhalter 8"/>
          <p:cNvSpPr>
            <a:spLocks noGrp="1"/>
          </p:cNvSpPr>
          <p:nvPr>
            <p:ph type="body" sz="quarter" idx="12" hasCustomPrompt="1"/>
          </p:nvPr>
        </p:nvSpPr>
        <p:spPr bwMode="gray">
          <a:xfrm>
            <a:off x="6780600" y="2742825"/>
            <a:ext cx="4716000" cy="203133"/>
          </a:xfrm>
        </p:spPr>
        <p:txBody>
          <a:bodyPr anchor="b">
            <a:spAutoFit/>
          </a:bodyPr>
          <a:lstStyle>
            <a:lvl1pPr algn="ct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Chapter Heading</a:t>
            </a:r>
          </a:p>
        </p:txBody>
      </p:sp>
      <p:sp>
        <p:nvSpPr>
          <p:cNvPr id="12" name="Bildplatzhalter 15"/>
          <p:cNvSpPr>
            <a:spLocks noGrp="1"/>
          </p:cNvSpPr>
          <p:nvPr>
            <p:ph type="pic" sz="quarter" idx="13" hasCustomPrompt="1"/>
          </p:nvPr>
        </p:nvSpPr>
        <p:spPr bwMode="gray">
          <a:xfrm>
            <a:off x="0" y="0"/>
            <a:ext cx="6096000" cy="6858000"/>
          </a:xfrm>
          <a:solidFill>
            <a:schemeClr val="bg2"/>
          </a:solidFill>
        </p:spPr>
        <p:txBody>
          <a:bodyPr lIns="108000" tIns="108000" rIns="108000" bIns="108000" anchor="t"/>
          <a:lstStyle>
            <a:lvl1pPr algn="ctr">
              <a:defRPr>
                <a:solidFill>
                  <a:schemeClr val="accent1"/>
                </a:solidFill>
              </a:defRPr>
            </a:lvl1pPr>
          </a:lstStyle>
          <a:p>
            <a:r>
              <a:rPr lang="en-GB" noProof="0" dirty="0"/>
              <a:t>Add image by clicking on symbol</a:t>
            </a:r>
          </a:p>
        </p:txBody>
      </p:sp>
      <p:pic>
        <p:nvPicPr>
          <p:cNvPr id="21" name="Grafik 2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837740" y="331787"/>
            <a:ext cx="601721" cy="435600"/>
          </a:xfrm>
          <a:prstGeom prst="rect">
            <a:avLst/>
          </a:prstGeom>
        </p:spPr>
      </p:pic>
    </p:spTree>
    <p:extLst>
      <p:ext uri="{BB962C8B-B14F-4D97-AF65-F5344CB8AC3E}">
        <p14:creationId xmlns:p14="http://schemas.microsoft.com/office/powerpoint/2010/main" val="64637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Image Horizontal">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535231787"/>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9330"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2118" y="1588"/>
                        <a:ext cx="2117"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grpSp>
        <p:nvGrpSpPr>
          <p:cNvPr id="30" name="Gruppieren 29"/>
          <p:cNvGrpSpPr/>
          <p:nvPr userDrawn="1"/>
        </p:nvGrpSpPr>
        <p:grpSpPr bwMode="gray">
          <a:xfrm>
            <a:off x="-336715" y="-243408"/>
            <a:ext cx="12865429" cy="7344816"/>
            <a:chOff x="-252536" y="-243408"/>
            <a:chExt cx="9649072" cy="7344816"/>
          </a:xfrm>
        </p:grpSpPr>
        <p:cxnSp>
          <p:nvCxnSpPr>
            <p:cNvPr id="31" name="Gerader Verbinder 30"/>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hasCustomPrompt="1"/>
          </p:nvPr>
        </p:nvSpPr>
        <p:spPr bwMode="gray">
          <a:xfrm>
            <a:off x="695400" y="1484784"/>
            <a:ext cx="10800000" cy="418576"/>
          </a:xfrm>
        </p:spPr>
        <p:txBody>
          <a:bodyPr>
            <a:spAutoFit/>
          </a:bodyPr>
          <a:lstStyle>
            <a:lvl1pPr>
              <a:defRPr sz="3200"/>
            </a:lvl1pPr>
          </a:lstStyle>
          <a:p>
            <a:r>
              <a:rPr lang="en-GB" noProof="0" dirty="0"/>
              <a:t>Click to edit Title Text</a:t>
            </a:r>
          </a:p>
        </p:txBody>
      </p:sp>
      <p:sp>
        <p:nvSpPr>
          <p:cNvPr id="8" name="Textplatzhalter 8"/>
          <p:cNvSpPr>
            <a:spLocks noGrp="1"/>
          </p:cNvSpPr>
          <p:nvPr>
            <p:ph type="body" sz="quarter" idx="12" hasCustomPrompt="1"/>
          </p:nvPr>
        </p:nvSpPr>
        <p:spPr bwMode="gray">
          <a:xfrm>
            <a:off x="695400" y="1232757"/>
            <a:ext cx="10800000" cy="203133"/>
          </a:xfrm>
        </p:spPr>
        <p:txBody>
          <a:bodyPr anchor="b">
            <a:spAutoFit/>
          </a:bodyPr>
          <a:lstStyle>
            <a:lvl1pPr>
              <a:defRPr sz="1200" cap="all" baseline="0">
                <a:solidFill>
                  <a:schemeClr val="accent1"/>
                </a:solidFill>
                <a:latin typeface="WintershallDea-Medium" panose="020B0603040000020003" pitchFamily="34" charset="0"/>
                <a:sym typeface="WintershallDea" panose="020B0503040000020003" pitchFamily="34" charset="0"/>
              </a:defRPr>
            </a:lvl1pPr>
            <a:lvl2pPr>
              <a:defRPr cap="all" baseline="0">
                <a:solidFill>
                  <a:schemeClr val="accent1"/>
                </a:solidFill>
              </a:defRPr>
            </a:lvl2pPr>
            <a:lvl3pPr>
              <a:defRPr cap="all" baseline="0">
                <a:solidFill>
                  <a:schemeClr val="accent1"/>
                </a:solidFill>
              </a:defRPr>
            </a:lvl3pPr>
            <a:lvl4pPr>
              <a:defRPr cap="all" baseline="0">
                <a:solidFill>
                  <a:schemeClr val="accent1"/>
                </a:solidFill>
              </a:defRPr>
            </a:lvl4pPr>
            <a:lvl5pPr>
              <a:defRPr cap="all" baseline="0">
                <a:solidFill>
                  <a:schemeClr val="accent1"/>
                </a:solidFill>
              </a:defRPr>
            </a:lvl5pPr>
          </a:lstStyle>
          <a:p>
            <a:pPr lvl="0"/>
            <a:r>
              <a:rPr lang="en-GB" noProof="0" dirty="0"/>
              <a:t>Chapter Heading</a:t>
            </a:r>
          </a:p>
        </p:txBody>
      </p:sp>
      <p:sp>
        <p:nvSpPr>
          <p:cNvPr id="10" name="Bildplatzhalter 15"/>
          <p:cNvSpPr>
            <a:spLocks noGrp="1"/>
          </p:cNvSpPr>
          <p:nvPr>
            <p:ph type="pic" sz="quarter" idx="13" hasCustomPrompt="1"/>
          </p:nvPr>
        </p:nvSpPr>
        <p:spPr bwMode="gray">
          <a:xfrm>
            <a:off x="0" y="2600325"/>
            <a:ext cx="12192000" cy="3618836"/>
          </a:xfrm>
          <a:solidFill>
            <a:schemeClr val="bg2"/>
          </a:solidFill>
        </p:spPr>
        <p:txBody>
          <a:bodyPr lIns="108000" tIns="108000" rIns="108000" bIns="108000" anchor="t"/>
          <a:lstStyle>
            <a:lvl1pPr algn="ctr">
              <a:defRPr>
                <a:solidFill>
                  <a:schemeClr val="accent1"/>
                </a:solidFill>
              </a:defRPr>
            </a:lvl1pPr>
          </a:lstStyle>
          <a:p>
            <a:r>
              <a:rPr lang="en-GB" noProof="0" dirty="0"/>
              <a:t>Add image by clicking on symbol</a:t>
            </a:r>
          </a:p>
        </p:txBody>
      </p:sp>
      <p:sp>
        <p:nvSpPr>
          <p:cNvPr id="5" name="Fußzeilenplatzhalter 4"/>
          <p:cNvSpPr>
            <a:spLocks noGrp="1"/>
          </p:cNvSpPr>
          <p:nvPr>
            <p:ph type="ftr" sz="quarter" idx="14"/>
          </p:nvPr>
        </p:nvSpPr>
        <p:spPr/>
        <p:txBody>
          <a:bodyPr/>
          <a:lstStyle/>
          <a:p>
            <a:r>
              <a:rPr lang="en-GB" noProof="0" dirty="0"/>
              <a:t>Footnote Topic, Author, Date </a:t>
            </a:r>
          </a:p>
        </p:txBody>
      </p:sp>
      <p:sp>
        <p:nvSpPr>
          <p:cNvPr id="9" name="Foliennummernplatzhalter 8"/>
          <p:cNvSpPr>
            <a:spLocks noGrp="1"/>
          </p:cNvSpPr>
          <p:nvPr>
            <p:ph type="sldNum" sz="quarter" idx="15"/>
          </p:nvPr>
        </p:nvSpPr>
        <p:spPr/>
        <p:txBody>
          <a:bodyPr/>
          <a:lstStyle/>
          <a:p>
            <a:r>
              <a:rPr lang="en-GB" noProof="0" dirty="0"/>
              <a:t>Page </a:t>
            </a:r>
            <a:fld id="{6F52CB93-388E-431D-8AA6-FC45B9A754B9}" type="slidenum">
              <a:rPr lang="en-GB" noProof="0" smtClean="0"/>
              <a:pPr/>
              <a:t>‹#›</a:t>
            </a:fld>
            <a:endParaRPr lang="en-GB" noProof="0" dirty="0"/>
          </a:p>
        </p:txBody>
      </p:sp>
      <p:pic>
        <p:nvPicPr>
          <p:cNvPr id="23" name="Grafik 2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95140" y="331787"/>
            <a:ext cx="601721" cy="435600"/>
          </a:xfrm>
          <a:prstGeom prst="rect">
            <a:avLst/>
          </a:prstGeom>
        </p:spPr>
      </p:pic>
    </p:spTree>
    <p:extLst>
      <p:ext uri="{BB962C8B-B14F-4D97-AF65-F5344CB8AC3E}">
        <p14:creationId xmlns:p14="http://schemas.microsoft.com/office/powerpoint/2010/main" val="81374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20"/>
            </p:custDataLst>
            <p:extLst>
              <p:ext uri="{D42A27DB-BD31-4B8C-83A1-F6EECF244321}">
                <p14:modId xmlns:p14="http://schemas.microsoft.com/office/powerpoint/2010/main" val="1414922680"/>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1162" name="think-cell Folie" r:id="rId22" imgW="344" imgH="345" progId="TCLayout.ActiveDocument.1">
                  <p:embed/>
                </p:oleObj>
              </mc:Choice>
              <mc:Fallback>
                <p:oleObj name="think-cell Folie" r:id="rId22" imgW="344" imgH="345" progId="TCLayout.ActiveDocument.1">
                  <p:embed/>
                  <p:pic>
                    <p:nvPicPr>
                      <p:cNvPr id="0" name=""/>
                      <p:cNvPicPr/>
                      <p:nvPr/>
                    </p:nvPicPr>
                    <p:blipFill>
                      <a:blip r:embed="rId23"/>
                      <a:stretch>
                        <a:fillRect/>
                      </a:stretch>
                    </p:blipFill>
                    <p:spPr>
                      <a:xfrm>
                        <a:off x="2118" y="1588"/>
                        <a:ext cx="2117" cy="1588"/>
                      </a:xfrm>
                      <a:prstGeom prst="rect">
                        <a:avLst/>
                      </a:prstGeom>
                    </p:spPr>
                  </p:pic>
                </p:oleObj>
              </mc:Fallback>
            </mc:AlternateContent>
          </a:graphicData>
        </a:graphic>
      </p:graphicFrame>
      <p:sp>
        <p:nvSpPr>
          <p:cNvPr id="2" name="Rechteck 1" hidden="1"/>
          <p:cNvSpPr/>
          <p:nvPr userDrawn="1">
            <p:custDataLst>
              <p:tags r:id="rId21"/>
            </p:custDataLst>
          </p:nvPr>
        </p:nvSpPr>
        <p:spPr>
          <a:xfrm>
            <a:off x="0" y="0"/>
            <a:ext cx="211667"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eaLnBrk="1">
              <a:lnSpc>
                <a:spcPct val="85000"/>
              </a:lnSpc>
              <a:spcBef>
                <a:spcPct val="0"/>
              </a:spcBef>
              <a:spcAft>
                <a:spcPct val="0"/>
              </a:spcAft>
              <a:buClrTx/>
              <a:buSzPct val="85000"/>
              <a:buFontTx/>
              <a:buNone/>
            </a:pPr>
            <a:endParaRPr lang="en-GB" sz="3200" b="0" i="0" baseline="0" dirty="0" err="1">
              <a:latin typeface="WintershallDea" panose="020B0503040000020003" pitchFamily="34" charset="0"/>
              <a:ea typeface="+mj-ea"/>
              <a:cs typeface="+mj-cs"/>
              <a:sym typeface="WintershallDea" panose="020B0503040000020003" pitchFamily="34" charset="0"/>
            </a:endParaRPr>
          </a:p>
        </p:txBody>
      </p:sp>
      <p:grpSp>
        <p:nvGrpSpPr>
          <p:cNvPr id="48" name="Gruppieren 47"/>
          <p:cNvGrpSpPr/>
          <p:nvPr userDrawn="1"/>
        </p:nvGrpSpPr>
        <p:grpSpPr bwMode="gray">
          <a:xfrm>
            <a:off x="-336715" y="-243408"/>
            <a:ext cx="12865429" cy="7344816"/>
            <a:chOff x="-252536" y="-243408"/>
            <a:chExt cx="9649072" cy="7344816"/>
          </a:xfrm>
        </p:grpSpPr>
        <p:cxnSp>
          <p:nvCxnSpPr>
            <p:cNvPr id="49" name="Gerader Verbinder 48"/>
            <p:cNvCxnSpPr/>
            <p:nvPr userDrawn="1"/>
          </p:nvCxnSpPr>
          <p:spPr bwMode="gray">
            <a:xfrm>
              <a:off x="-252536"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userDrawn="1"/>
          </p:nvCxnSpPr>
          <p:spPr bwMode="gray">
            <a:xfrm>
              <a:off x="-252536"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userDrawn="1"/>
          </p:nvCxnSpPr>
          <p:spPr bwMode="gray">
            <a:xfrm>
              <a:off x="9252520" y="2600908"/>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userDrawn="1"/>
          </p:nvCxnSpPr>
          <p:spPr bwMode="gray">
            <a:xfrm>
              <a:off x="9252520" y="6057292"/>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userDrawn="1"/>
          </p:nvCxnSpPr>
          <p:spPr bwMode="gray">
            <a:xfrm rot="5400000">
              <a:off x="4495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userDrawn="1"/>
          </p:nvCxnSpPr>
          <p:spPr bwMode="gray">
            <a:xfrm rot="5400000">
              <a:off x="4445986"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p:cNvCxnSpPr/>
            <p:nvPr userDrawn="1"/>
          </p:nvCxnSpPr>
          <p:spPr bwMode="gray">
            <a:xfrm rot="5400000">
              <a:off x="4553998"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55"/>
            <p:cNvCxnSpPr/>
            <p:nvPr userDrawn="1"/>
          </p:nvCxnSpPr>
          <p:spPr bwMode="gray">
            <a:xfrm rot="5400000">
              <a:off x="8550442" y="-171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p:nvPr userDrawn="1"/>
          </p:nvCxnSpPr>
          <p:spPr bwMode="gray">
            <a:xfrm rot="16200000" flipV="1">
              <a:off x="4495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userDrawn="1"/>
          </p:nvCxnSpPr>
          <p:spPr bwMode="gray">
            <a:xfrm rot="16200000" flipV="1">
              <a:off x="4445986"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userDrawn="1"/>
          </p:nvCxnSpPr>
          <p:spPr bwMode="gray">
            <a:xfrm rot="16200000" flipV="1">
              <a:off x="4553998"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userDrawn="1"/>
          </p:nvCxnSpPr>
          <p:spPr bwMode="gray">
            <a:xfrm rot="16200000" flipV="1">
              <a:off x="8550442" y="7029400"/>
              <a:ext cx="1440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elplatzhalter 18"/>
          <p:cNvSpPr>
            <a:spLocks noGrp="1"/>
          </p:cNvSpPr>
          <p:nvPr>
            <p:ph type="title"/>
          </p:nvPr>
        </p:nvSpPr>
        <p:spPr bwMode="gray">
          <a:xfrm>
            <a:off x="695400" y="1484784"/>
            <a:ext cx="10800000" cy="418576"/>
          </a:xfrm>
          <a:prstGeom prst="rect">
            <a:avLst/>
          </a:prstGeom>
        </p:spPr>
        <p:txBody>
          <a:bodyPr vert="horz" lIns="0" tIns="0" rIns="0" bIns="0" rtlCol="0" anchor="t">
            <a:spAutoFit/>
          </a:bodyPr>
          <a:lstStyle/>
          <a:p>
            <a:r>
              <a:rPr lang="en-GB" noProof="0" dirty="0"/>
              <a:t>Edit title format by clicking</a:t>
            </a:r>
          </a:p>
        </p:txBody>
      </p:sp>
      <p:sp>
        <p:nvSpPr>
          <p:cNvPr id="20" name="Textplatzhalter 19"/>
          <p:cNvSpPr>
            <a:spLocks noGrp="1"/>
          </p:cNvSpPr>
          <p:nvPr>
            <p:ph type="body" idx="1"/>
          </p:nvPr>
        </p:nvSpPr>
        <p:spPr bwMode="gray">
          <a:xfrm>
            <a:off x="695400" y="2600326"/>
            <a:ext cx="10800000" cy="3457575"/>
          </a:xfrm>
          <a:prstGeom prst="rect">
            <a:avLst/>
          </a:prstGeom>
        </p:spPr>
        <p:txBody>
          <a:bodyPr vert="horz" lIns="0" tIns="0" rIns="0" bIns="0" rtlCol="0">
            <a:noAutofit/>
          </a:bodyPr>
          <a:lstStyle/>
          <a:p>
            <a:pPr lvl="0"/>
            <a:r>
              <a:rPr lang="en-GB" noProof="0" dirty="0"/>
              <a:t>Edit text master format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1" name="Fußzeilenplatzhalter 20"/>
          <p:cNvSpPr>
            <a:spLocks noGrp="1"/>
          </p:cNvSpPr>
          <p:nvPr>
            <p:ph type="ftr" sz="quarter" idx="3"/>
          </p:nvPr>
        </p:nvSpPr>
        <p:spPr bwMode="gray">
          <a:xfrm>
            <a:off x="695400" y="6427214"/>
            <a:ext cx="10800000" cy="123111"/>
          </a:xfrm>
          <a:prstGeom prst="rect">
            <a:avLst/>
          </a:prstGeom>
        </p:spPr>
        <p:txBody>
          <a:bodyPr vert="horz" lIns="0" tIns="0" rIns="0" bIns="0" rtlCol="0" anchor="ctr">
            <a:noAutofit/>
          </a:bodyPr>
          <a:lstStyle>
            <a:lvl1pPr algn="ctr">
              <a:defRPr sz="700" cap="all" baseline="0">
                <a:solidFill>
                  <a:schemeClr val="accent1"/>
                </a:solidFill>
                <a:latin typeface="WintershallDea-Medium" panose="020B0603040000020003" pitchFamily="34" charset="0"/>
                <a:sym typeface="WintershallDea" panose="020B0503040000020003" pitchFamily="34" charset="0"/>
              </a:defRPr>
            </a:lvl1pPr>
          </a:lstStyle>
          <a:p>
            <a:r>
              <a:rPr lang="en-GB" noProof="0" dirty="0"/>
              <a:t>Footnote Topic, Author, Date </a:t>
            </a:r>
          </a:p>
        </p:txBody>
      </p:sp>
      <p:sp>
        <p:nvSpPr>
          <p:cNvPr id="22" name="Foliennummernplatzhalter 21"/>
          <p:cNvSpPr>
            <a:spLocks noGrp="1"/>
          </p:cNvSpPr>
          <p:nvPr>
            <p:ph type="sldNum" sz="quarter" idx="4"/>
          </p:nvPr>
        </p:nvSpPr>
        <p:spPr bwMode="gray">
          <a:xfrm>
            <a:off x="5575300" y="6558848"/>
            <a:ext cx="1041400" cy="107722"/>
          </a:xfrm>
          <a:prstGeom prst="rect">
            <a:avLst/>
          </a:prstGeom>
        </p:spPr>
        <p:txBody>
          <a:bodyPr vert="horz" wrap="square" lIns="0" tIns="0" rIns="0" bIns="0" rtlCol="0" anchor="ctr">
            <a:spAutoFit/>
          </a:bodyPr>
          <a:lstStyle>
            <a:lvl1pPr algn="ctr">
              <a:defRPr sz="700" cap="all" baseline="0">
                <a:solidFill>
                  <a:schemeClr val="accent1"/>
                </a:solidFill>
              </a:defRPr>
            </a:lvl1pPr>
          </a:lstStyle>
          <a:p>
            <a:r>
              <a:rPr lang="en-GB" noProof="0" dirty="0"/>
              <a:t>Page </a:t>
            </a:r>
            <a:fld id="{6F52CB93-388E-431D-8AA6-FC45B9A754B9}" type="slidenum">
              <a:rPr lang="en-GB" noProof="0" smtClean="0"/>
              <a:pPr/>
              <a:t>‹#›</a:t>
            </a:fld>
            <a:endParaRPr lang="en-GB" noProof="0" dirty="0"/>
          </a:p>
        </p:txBody>
      </p:sp>
      <p:cxnSp>
        <p:nvCxnSpPr>
          <p:cNvPr id="26" name="Gerader Verbinder 25"/>
          <p:cNvCxnSpPr/>
          <p:nvPr userDrawn="1"/>
        </p:nvCxnSpPr>
        <p:spPr bwMode="gray">
          <a:xfrm>
            <a:off x="695400" y="6219161"/>
            <a:ext cx="10800000" cy="0"/>
          </a:xfrm>
          <a:prstGeom prst="line">
            <a:avLst/>
          </a:prstGeom>
          <a:ln>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76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9"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Lst>
  <p:hf hdr="0" dt="0"/>
  <p:txStyles>
    <p:titleStyle>
      <a:lvl1pPr algn="l" defTabSz="914400" rtl="0" eaLnBrk="1" latinLnBrk="0" hangingPunct="1">
        <a:lnSpc>
          <a:spcPct val="85000"/>
        </a:lnSpc>
        <a:spcBef>
          <a:spcPct val="0"/>
        </a:spcBef>
        <a:buNone/>
        <a:defRPr sz="3200" kern="1200" cap="all" baseline="0">
          <a:solidFill>
            <a:schemeClr val="accent1"/>
          </a:solidFill>
          <a:latin typeface="+mj-lt"/>
          <a:ea typeface="+mj-ea"/>
          <a:cs typeface="+mj-cs"/>
        </a:defRPr>
      </a:lvl1pPr>
    </p:titleStyle>
    <p:body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95" userDrawn="1">
          <p15:clr>
            <a:srgbClr val="F26B43"/>
          </p15:clr>
        </p15:guide>
        <p15:guide id="3" orient="horz" pos="1638" userDrawn="1">
          <p15:clr>
            <a:srgbClr val="F26B43"/>
          </p15:clr>
        </p15:guide>
        <p15:guide id="4" orient="horz" pos="3816" userDrawn="1">
          <p15:clr>
            <a:srgbClr val="F26B43"/>
          </p15:clr>
        </p15:guide>
        <p15:guide id="9" pos="7242" userDrawn="1">
          <p15:clr>
            <a:srgbClr val="F26B43"/>
          </p15:clr>
        </p15:guide>
        <p15:guide id="10" pos="438" userDrawn="1">
          <p15:clr>
            <a:srgbClr val="F26B43"/>
          </p15:clr>
        </p15:guide>
        <p15:guide id="13" pos="3885"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tags" Target="../tags/tag44.xml"/><Relationship Id="rId7" Type="http://schemas.openxmlformats.org/officeDocument/2006/relationships/image" Target="../media/image1.emf"/><Relationship Id="rId12" Type="http://schemas.microsoft.com/office/2007/relationships/diagramDrawing" Target="../diagrams/drawing4.xml"/><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oleObject" Target="../embeddings/oleObject21.bin"/><Relationship Id="rId11" Type="http://schemas.openxmlformats.org/officeDocument/2006/relationships/diagramColors" Target="../diagrams/colors4.xml"/><Relationship Id="rId5" Type="http://schemas.openxmlformats.org/officeDocument/2006/relationships/notesSlide" Target="../notesSlides/notesSlide10.xml"/><Relationship Id="rId10" Type="http://schemas.openxmlformats.org/officeDocument/2006/relationships/diagramQuickStyle" Target="../diagrams/quickStyle4.xml"/><Relationship Id="rId4" Type="http://schemas.openxmlformats.org/officeDocument/2006/relationships/slideLayout" Target="../slideLayouts/slideLayout13.xml"/><Relationship Id="rId9"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oleObject" Target="../embeddings/oleObject22.bin"/><Relationship Id="rId5" Type="http://schemas.openxmlformats.org/officeDocument/2006/relationships/notesSlide" Target="../notesSlides/notesSlide21.xml"/><Relationship Id="rId4"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tags" Target="../tags/tag48.xml"/><Relationship Id="rId7" Type="http://schemas.openxmlformats.org/officeDocument/2006/relationships/image" Target="../media/image1.emf"/><Relationship Id="rId12" Type="http://schemas.microsoft.com/office/2007/relationships/diagramDrawing" Target="../diagrams/drawing7.xml"/><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oleObject" Target="../embeddings/oleObject21.bin"/><Relationship Id="rId11" Type="http://schemas.openxmlformats.org/officeDocument/2006/relationships/diagramColors" Target="../diagrams/colors7.xml"/><Relationship Id="rId5" Type="http://schemas.openxmlformats.org/officeDocument/2006/relationships/notesSlide" Target="../notesSlides/notesSlide22.xml"/><Relationship Id="rId10" Type="http://schemas.openxmlformats.org/officeDocument/2006/relationships/diagramQuickStyle" Target="../diagrams/quickStyle7.xml"/><Relationship Id="rId4" Type="http://schemas.openxmlformats.org/officeDocument/2006/relationships/slideLayout" Target="../slideLayouts/slideLayout13.xml"/><Relationship Id="rId9"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slide" Target="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tags" Target="../tags/tag42.xml"/><Relationship Id="rId7" Type="http://schemas.openxmlformats.org/officeDocument/2006/relationships/image" Target="../media/image1.emf"/><Relationship Id="rId12" Type="http://schemas.microsoft.com/office/2007/relationships/diagramDrawing" Target="../diagrams/drawing3.xml"/><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oleObject" Target="../embeddings/oleObject21.bin"/><Relationship Id="rId11" Type="http://schemas.openxmlformats.org/officeDocument/2006/relationships/diagramColors" Target="../diagrams/colors3.xml"/><Relationship Id="rId5" Type="http://schemas.openxmlformats.org/officeDocument/2006/relationships/notesSlide" Target="../notesSlides/notesSlide9.xml"/><Relationship Id="rId10" Type="http://schemas.openxmlformats.org/officeDocument/2006/relationships/diagramQuickStyle" Target="../diagrams/quickStyle3.xml"/><Relationship Id="rId4" Type="http://schemas.openxmlformats.org/officeDocument/2006/relationships/slideLayout" Target="../slideLayouts/slideLayout13.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760648401"/>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spid="_x0000_s48192" name="think-cell Folie" r:id="rId6" imgW="344" imgH="345" progId="TCLayout.ActiveDocument.1">
                  <p:embed/>
                </p:oleObj>
              </mc:Choice>
              <mc:Fallback>
                <p:oleObj name="think-cell Folie" r:id="rId6" imgW="344" imgH="345" progId="TCLayout.ActiveDocument.1">
                  <p:embed/>
                  <p:pic>
                    <p:nvPicPr>
                      <p:cNvPr id="9" name="Objekt 8" hidden="1"/>
                      <p:cNvPicPr/>
                      <p:nvPr/>
                    </p:nvPicPr>
                    <p:blipFill>
                      <a:blip r:embed="rId7"/>
                      <a:stretch>
                        <a:fillRect/>
                      </a:stretch>
                    </p:blipFill>
                    <p:spPr>
                      <a:xfrm>
                        <a:off x="1525588" y="1588"/>
                        <a:ext cx="1588" cy="1588"/>
                      </a:xfrm>
                      <a:prstGeom prst="rect">
                        <a:avLst/>
                      </a:prstGeom>
                    </p:spPr>
                  </p:pic>
                </p:oleObj>
              </mc:Fallback>
            </mc:AlternateContent>
          </a:graphicData>
        </a:graphic>
      </p:graphicFrame>
      <p:sp>
        <p:nvSpPr>
          <p:cNvPr id="12" name="Rechteck 11" hidden="1"/>
          <p:cNvSpPr/>
          <p:nvPr>
            <p:custDataLst>
              <p:tags r:id="rId3"/>
            </p:custDataLst>
          </p:nvPr>
        </p:nvSpPr>
        <p:spPr>
          <a:xfrm>
            <a:off x="152400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85000"/>
              </a:lnSpc>
              <a:spcBef>
                <a:spcPct val="0"/>
              </a:spcBef>
              <a:spcAft>
                <a:spcPct val="0"/>
              </a:spcAft>
              <a:buSzPct val="85000"/>
            </a:pPr>
            <a:endParaRPr lang="en-GB" sz="4000" dirty="0" err="1">
              <a:latin typeface="WintershallDea" panose="020B0503040000020003" pitchFamily="34" charset="0"/>
              <a:ea typeface="+mj-ea"/>
              <a:cs typeface="+mj-cs"/>
              <a:sym typeface="WintershallDea" panose="020B0503040000020003" pitchFamily="34" charset="0"/>
            </a:endParaRPr>
          </a:p>
        </p:txBody>
      </p:sp>
      <p:sp>
        <p:nvSpPr>
          <p:cNvPr id="8" name="Bildplatzhalter 7"/>
          <p:cNvSpPr>
            <a:spLocks noGrp="1"/>
          </p:cNvSpPr>
          <p:nvPr>
            <p:ph type="pic" sz="quarter" idx="12"/>
          </p:nvPr>
        </p:nvSpPr>
        <p:spPr>
          <a:xfrm>
            <a:off x="-1" y="0"/>
            <a:ext cx="12192000" cy="6858000"/>
          </a:xfrm>
          <a:solidFill>
            <a:srgbClr val="002060"/>
          </a:solidFill>
        </p:spPr>
      </p:sp>
      <p:sp>
        <p:nvSpPr>
          <p:cNvPr id="3" name="Titel 2"/>
          <p:cNvSpPr>
            <a:spLocks noGrp="1"/>
          </p:cNvSpPr>
          <p:nvPr>
            <p:ph type="title"/>
          </p:nvPr>
        </p:nvSpPr>
        <p:spPr>
          <a:xfrm>
            <a:off x="696000" y="2728126"/>
            <a:ext cx="10800000" cy="1051057"/>
          </a:xfrm>
        </p:spPr>
        <p:txBody>
          <a:bodyPr/>
          <a:lstStyle/>
          <a:p>
            <a:r>
              <a:rPr lang="en-GB" dirty="0">
                <a:solidFill>
                  <a:schemeClr val="accent3"/>
                </a:solidFill>
              </a:rPr>
              <a:t>liquid flow rate predictions with machine learning for scale detection</a:t>
            </a:r>
          </a:p>
        </p:txBody>
      </p:sp>
      <p:sp>
        <p:nvSpPr>
          <p:cNvPr id="4" name="Textplatzhalter 3"/>
          <p:cNvSpPr>
            <a:spLocks noGrp="1"/>
          </p:cNvSpPr>
          <p:nvPr>
            <p:ph type="body" sz="quarter" idx="10"/>
          </p:nvPr>
        </p:nvSpPr>
        <p:spPr>
          <a:xfrm>
            <a:off x="3909119" y="4619489"/>
            <a:ext cx="4373761" cy="1173078"/>
          </a:xfrm>
        </p:spPr>
        <p:txBody>
          <a:bodyPr/>
          <a:lstStyle/>
          <a:p>
            <a:r>
              <a:rPr lang="en-GB" dirty="0">
                <a:sym typeface="WintershallDea" panose="020B0503040000020003" pitchFamily="34" charset="0"/>
              </a:rPr>
              <a:t>imperial college London</a:t>
            </a:r>
          </a:p>
          <a:p>
            <a:r>
              <a:rPr lang="en-GB" dirty="0"/>
              <a:t>In collaboration with </a:t>
            </a:r>
            <a:r>
              <a:rPr lang="en-GB" dirty="0" err="1"/>
              <a:t>wintershall</a:t>
            </a:r>
            <a:r>
              <a:rPr lang="en-GB" dirty="0"/>
              <a:t> </a:t>
            </a:r>
            <a:r>
              <a:rPr lang="en-GB" dirty="0" err="1"/>
              <a:t>dea</a:t>
            </a:r>
            <a:endParaRPr lang="en-GB" dirty="0"/>
          </a:p>
          <a:p>
            <a:endParaRPr lang="en-GB" dirty="0">
              <a:sym typeface="WintershallDea" panose="020B0503040000020003" pitchFamily="34" charset="0"/>
            </a:endParaRPr>
          </a:p>
          <a:p>
            <a:r>
              <a:rPr lang="en-GB" cap="none" dirty="0"/>
              <a:t>MSc</a:t>
            </a:r>
            <a:r>
              <a:rPr lang="en-GB" cap="none" dirty="0">
                <a:sym typeface="WintershallDea" panose="020B0503040000020003" pitchFamily="34" charset="0"/>
              </a:rPr>
              <a:t> </a:t>
            </a:r>
            <a:r>
              <a:rPr lang="en-GB" dirty="0">
                <a:sym typeface="WintershallDea" panose="020B0503040000020003" pitchFamily="34" charset="0"/>
              </a:rPr>
              <a:t>Applied Computational Science and engi</a:t>
            </a:r>
            <a:r>
              <a:rPr lang="en-GB" dirty="0"/>
              <a:t>neering</a:t>
            </a:r>
          </a:p>
          <a:p>
            <a:r>
              <a:rPr lang="en-GB" dirty="0">
                <a:sym typeface="WintershallDea" panose="020B0503040000020003" pitchFamily="34" charset="0"/>
              </a:rPr>
              <a:t>Kevin fung</a:t>
            </a:r>
          </a:p>
        </p:txBody>
      </p:sp>
      <p:sp>
        <p:nvSpPr>
          <p:cNvPr id="13" name="Textplatzhalter 12"/>
          <p:cNvSpPr>
            <a:spLocks noGrp="1"/>
          </p:cNvSpPr>
          <p:nvPr>
            <p:ph type="body" sz="quarter" idx="13"/>
          </p:nvPr>
        </p:nvSpPr>
        <p:spPr>
          <a:xfrm>
            <a:off x="4522786" y="638780"/>
            <a:ext cx="1154113" cy="836613"/>
          </a:xfrm>
        </p:spPr>
        <p:txBody>
          <a:bodyPr/>
          <a:lstStyle/>
          <a:p>
            <a:endParaRPr lang="de-DE" dirty="0"/>
          </a:p>
        </p:txBody>
      </p:sp>
      <p:sp>
        <p:nvSpPr>
          <p:cNvPr id="14" name="Rectangle 13">
            <a:extLst>
              <a:ext uri="{FF2B5EF4-FFF2-40B4-BE49-F238E27FC236}">
                <a16:creationId xmlns:a16="http://schemas.microsoft.com/office/drawing/2014/main" id="{6ACA7592-EDCA-4D0D-A177-303645D75D05}"/>
              </a:ext>
            </a:extLst>
          </p:cNvPr>
          <p:cNvSpPr/>
          <p:nvPr/>
        </p:nvSpPr>
        <p:spPr>
          <a:xfrm>
            <a:off x="6477000" y="685800"/>
            <a:ext cx="1155600" cy="835200"/>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GB" sz="1400" dirty="0" err="1"/>
          </a:p>
        </p:txBody>
      </p:sp>
    </p:spTree>
    <p:extLst>
      <p:ext uri="{BB962C8B-B14F-4D97-AF65-F5344CB8AC3E}">
        <p14:creationId xmlns:p14="http://schemas.microsoft.com/office/powerpoint/2010/main" val="221684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spid="_x0000_s78885" name="think-cell Folie" r:id="rId6" imgW="344" imgH="345" progId="TCLayout.ActiveDocument.1">
                  <p:embed/>
                </p:oleObj>
              </mc:Choice>
              <mc:Fallback>
                <p:oleObj name="think-cell Folie" r:id="rId6" imgW="344" imgH="345" progId="TCLayout.ActiveDocument.1">
                  <p:embed/>
                  <p:pic>
                    <p:nvPicPr>
                      <p:cNvPr id="12" name="Objekt 11" hidden="1"/>
                      <p:cNvPicPr/>
                      <p:nvPr/>
                    </p:nvPicPr>
                    <p:blipFill>
                      <a:blip r:embed="rId7"/>
                      <a:stretch>
                        <a:fillRect/>
                      </a:stretch>
                    </p:blipFill>
                    <p:spPr>
                      <a:xfrm>
                        <a:off x="1525588" y="1588"/>
                        <a:ext cx="1588" cy="1588"/>
                      </a:xfrm>
                      <a:prstGeom prst="rect">
                        <a:avLst/>
                      </a:prstGeom>
                    </p:spPr>
                  </p:pic>
                </p:oleObj>
              </mc:Fallback>
            </mc:AlternateContent>
          </a:graphicData>
        </a:graphic>
      </p:graphicFrame>
      <p:sp>
        <p:nvSpPr>
          <p:cNvPr id="15" name="Rechteck 14" hidden="1"/>
          <p:cNvSpPr/>
          <p:nvPr>
            <p:custDataLst>
              <p:tags r:id="rId3"/>
            </p:custDataLst>
          </p:nvPr>
        </p:nvSpPr>
        <p:spPr>
          <a:xfrm>
            <a:off x="152400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85000"/>
              </a:lnSpc>
              <a:spcBef>
                <a:spcPct val="0"/>
              </a:spcBef>
              <a:spcAft>
                <a:spcPct val="0"/>
              </a:spcAft>
              <a:buSzPct val="85000"/>
            </a:pPr>
            <a:endParaRPr lang="en-GB" sz="3200" dirty="0" err="1">
              <a:latin typeface="WintershallDea" panose="020B0503040000020003" pitchFamily="34" charset="0"/>
              <a:ea typeface="+mj-ea"/>
              <a:cs typeface="+mj-cs"/>
              <a:sym typeface="WintershallDea" panose="020B0503040000020003" pitchFamily="34" charset="0"/>
            </a:endParaRPr>
          </a:p>
        </p:txBody>
      </p:sp>
      <p:sp>
        <p:nvSpPr>
          <p:cNvPr id="16" name="Titel 15"/>
          <p:cNvSpPr>
            <a:spLocks noGrp="1"/>
          </p:cNvSpPr>
          <p:nvPr>
            <p:ph type="title"/>
          </p:nvPr>
        </p:nvSpPr>
        <p:spPr>
          <a:xfrm>
            <a:off x="695400" y="1484784"/>
            <a:ext cx="10800000" cy="418576"/>
          </a:xfrm>
        </p:spPr>
        <p:txBody>
          <a:bodyPr/>
          <a:lstStyle/>
          <a:p>
            <a:r>
              <a:rPr lang="en-GB" dirty="0"/>
              <a:t>Data engineering</a:t>
            </a:r>
          </a:p>
        </p:txBody>
      </p:sp>
      <p:sp>
        <p:nvSpPr>
          <p:cNvPr id="17" name="Textplatzhalter 16"/>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10" name="Textplatzhalter 9"/>
          <p:cNvSpPr>
            <a:spLocks noGrp="1"/>
          </p:cNvSpPr>
          <p:nvPr>
            <p:ph type="body" sz="quarter" idx="13"/>
          </p:nvPr>
        </p:nvSpPr>
        <p:spPr>
          <a:xfrm>
            <a:off x="838200" y="2044256"/>
            <a:ext cx="3810000" cy="3764646"/>
          </a:xfrm>
        </p:spPr>
        <p:txBody>
          <a:bodyPr/>
          <a:lstStyle/>
          <a:p>
            <a:r>
              <a:rPr lang="en-GB" sz="1600" b="1" dirty="0"/>
              <a:t>Investigative Datasets</a:t>
            </a:r>
            <a:endParaRPr lang="en-GB" sz="1600" dirty="0"/>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Constructed 2 labelled datasets for modelling.</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First dataset includes all test separator features.</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Second dataset includes all field features excluding WHP.</a:t>
            </a:r>
          </a:p>
          <a:p>
            <a:endParaRPr lang="en-GB" sz="1600" dirty="0"/>
          </a:p>
          <a:p>
            <a:pPr marL="285750" indent="-285750">
              <a:buFont typeface="Wingdings" panose="05000000000000000000" pitchFamily="2" charset="2"/>
              <a:buChar char="Ø"/>
            </a:pPr>
            <a:r>
              <a:rPr lang="en-GB" sz="1600" dirty="0"/>
              <a:t>Pearson’s Correlation Matrix show small correlation between WHP and liquid rate.</a:t>
            </a:r>
          </a:p>
        </p:txBody>
      </p:sp>
      <p:sp>
        <p:nvSpPr>
          <p:cNvPr id="2" name="Fußzeilenplatzhalter 1"/>
          <p:cNvSpPr>
            <a:spLocks noGrp="1"/>
          </p:cNvSpPr>
          <p:nvPr>
            <p:ph type="ftr" sz="quarter" idx="16"/>
          </p:nvPr>
        </p:nvSpPr>
        <p:spPr/>
        <p:txBody>
          <a:bodyPr/>
          <a:lstStyle/>
          <a:p>
            <a:r>
              <a:rPr lang="en-GB" dirty="0"/>
              <a:t>Data engineering, </a:t>
            </a:r>
            <a:r>
              <a:rPr lang="en-GB" dirty="0" err="1"/>
              <a:t>kevin</a:t>
            </a:r>
            <a:r>
              <a:rPr lang="en-GB" dirty="0"/>
              <a:t> </a:t>
            </a:r>
            <a:r>
              <a:rPr lang="en-GB" dirty="0" err="1"/>
              <a:t>fung</a:t>
            </a:r>
            <a:r>
              <a:rPr lang="en-GB" dirty="0"/>
              <a:t>, 09/09/2019</a:t>
            </a:r>
          </a:p>
        </p:txBody>
      </p:sp>
      <p:sp>
        <p:nvSpPr>
          <p:cNvPr id="3" name="Foliennummernplatzhalter 2"/>
          <p:cNvSpPr>
            <a:spLocks noGrp="1"/>
          </p:cNvSpPr>
          <p:nvPr>
            <p:ph type="sldNum" sz="quarter" idx="17"/>
          </p:nvPr>
        </p:nvSpPr>
        <p:spPr/>
        <p:txBody>
          <a:bodyPr/>
          <a:lstStyle/>
          <a:p>
            <a:r>
              <a:rPr lang="en-GB" noProof="0"/>
              <a:t>Page </a:t>
            </a:r>
            <a:fld id="{6F52CB93-388E-431D-8AA6-FC45B9A754B9}" type="slidenum">
              <a:rPr lang="en-GB" noProof="0" smtClean="0"/>
              <a:pPr/>
              <a:t>10</a:t>
            </a:fld>
            <a:endParaRPr lang="en-GB" noProof="0" dirty="0"/>
          </a:p>
        </p:txBody>
      </p:sp>
      <p:grpSp>
        <p:nvGrpSpPr>
          <p:cNvPr id="4" name="Group 3">
            <a:extLst>
              <a:ext uri="{FF2B5EF4-FFF2-40B4-BE49-F238E27FC236}">
                <a16:creationId xmlns:a16="http://schemas.microsoft.com/office/drawing/2014/main" id="{54FD5104-6881-443C-BD2B-13506AEDA044}"/>
              </a:ext>
            </a:extLst>
          </p:cNvPr>
          <p:cNvGrpSpPr/>
          <p:nvPr/>
        </p:nvGrpSpPr>
        <p:grpSpPr>
          <a:xfrm>
            <a:off x="5791200" y="2044256"/>
            <a:ext cx="5410200" cy="3764646"/>
            <a:chOff x="5574444" y="1860597"/>
            <a:chExt cx="5410200" cy="3764646"/>
          </a:xfrm>
        </p:grpSpPr>
        <p:graphicFrame>
          <p:nvGraphicFramePr>
            <p:cNvPr id="13" name="Diagram 12">
              <a:extLst>
                <a:ext uri="{FF2B5EF4-FFF2-40B4-BE49-F238E27FC236}">
                  <a16:creationId xmlns:a16="http://schemas.microsoft.com/office/drawing/2014/main" id="{58587A80-3B40-4C1A-AA53-0A1EC19C8D53}"/>
                </a:ext>
              </a:extLst>
            </p:cNvPr>
            <p:cNvGraphicFramePr/>
            <p:nvPr>
              <p:extLst>
                <p:ext uri="{D42A27DB-BD31-4B8C-83A1-F6EECF244321}">
                  <p14:modId xmlns:p14="http://schemas.microsoft.com/office/powerpoint/2010/main" val="2893019423"/>
                </p:ext>
              </p:extLst>
            </p:nvPr>
          </p:nvGraphicFramePr>
          <p:xfrm>
            <a:off x="5574444" y="1860597"/>
            <a:ext cx="5410200" cy="37646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TextBox 13">
              <a:extLst>
                <a:ext uri="{FF2B5EF4-FFF2-40B4-BE49-F238E27FC236}">
                  <a16:creationId xmlns:a16="http://schemas.microsoft.com/office/drawing/2014/main" id="{C69F3814-E307-4A65-A261-F0F4CE028E9E}"/>
                </a:ext>
              </a:extLst>
            </p:cNvPr>
            <p:cNvSpPr txBox="1"/>
            <p:nvPr/>
          </p:nvSpPr>
          <p:spPr>
            <a:xfrm>
              <a:off x="6777947" y="5373216"/>
              <a:ext cx="3003194" cy="225126"/>
            </a:xfrm>
            <a:prstGeom prst="rect">
              <a:avLst/>
            </a:prstGeom>
            <a:noFill/>
          </p:spPr>
          <p:txBody>
            <a:bodyPr wrap="none" lIns="0" tIns="0" rIns="0" bIns="0" rtlCol="0">
              <a:spAutoFit/>
            </a:bodyPr>
            <a:lstStyle/>
            <a:p>
              <a:pPr>
                <a:lnSpc>
                  <a:spcPct val="110000"/>
                </a:lnSpc>
                <a:spcBef>
                  <a:spcPts val="600"/>
                </a:spcBef>
                <a:buSzPct val="85000"/>
              </a:pPr>
              <a:r>
                <a:rPr lang="en-GB" sz="1400" dirty="0">
                  <a:solidFill>
                    <a:schemeClr val="tx2"/>
                  </a:solidFill>
                </a:rPr>
                <a:t>Features of constructed labelled datasets</a:t>
              </a:r>
            </a:p>
          </p:txBody>
        </p:sp>
      </p:grpSp>
    </p:spTree>
    <p:extLst>
      <p:ext uri="{BB962C8B-B14F-4D97-AF65-F5344CB8AC3E}">
        <p14:creationId xmlns:p14="http://schemas.microsoft.com/office/powerpoint/2010/main" val="279235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A1A3-30F3-43D5-BB3C-8044CF58729B}"/>
              </a:ext>
            </a:extLst>
          </p:cNvPr>
          <p:cNvSpPr>
            <a:spLocks noGrp="1"/>
          </p:cNvSpPr>
          <p:nvPr>
            <p:ph type="title"/>
          </p:nvPr>
        </p:nvSpPr>
        <p:spPr/>
        <p:txBody>
          <a:bodyPr/>
          <a:lstStyle/>
          <a:p>
            <a:r>
              <a:rPr lang="en-GB" dirty="0"/>
              <a:t>Data engineering</a:t>
            </a:r>
            <a:endParaRPr lang="en-US" dirty="0"/>
          </a:p>
        </p:txBody>
      </p:sp>
      <p:sp>
        <p:nvSpPr>
          <p:cNvPr id="3" name="Text Placeholder 2">
            <a:extLst>
              <a:ext uri="{FF2B5EF4-FFF2-40B4-BE49-F238E27FC236}">
                <a16:creationId xmlns:a16="http://schemas.microsoft.com/office/drawing/2014/main" id="{8C87899D-E244-451A-9181-2F59268592DE}"/>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8238A12F-8FFE-4790-973A-E783DDD304D5}"/>
              </a:ext>
            </a:extLst>
          </p:cNvPr>
          <p:cNvSpPr>
            <a:spLocks noGrp="1"/>
          </p:cNvSpPr>
          <p:nvPr>
            <p:ph type="body" sz="quarter" idx="13"/>
          </p:nvPr>
        </p:nvSpPr>
        <p:spPr>
          <a:xfrm>
            <a:off x="915074" y="2256210"/>
            <a:ext cx="4038600" cy="2849190"/>
          </a:xfrm>
        </p:spPr>
        <p:txBody>
          <a:bodyPr/>
          <a:lstStyle/>
          <a:p>
            <a:r>
              <a:rPr lang="en-GB" sz="1600" b="1" dirty="0"/>
              <a:t>Boosting Sample Sizes of Labelled Datasets</a:t>
            </a:r>
          </a:p>
          <a:p>
            <a:endParaRPr lang="en-GB" dirty="0"/>
          </a:p>
          <a:p>
            <a:pPr marL="285750" indent="-285750">
              <a:buFont typeface="Wingdings" panose="05000000000000000000" pitchFamily="2" charset="2"/>
              <a:buChar char="Ø"/>
            </a:pPr>
            <a:r>
              <a:rPr lang="en-GB" dirty="0"/>
              <a:t>Well shut-ins: where production flow is stopped.</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Identify well shut-ins in Field data and label those samples as 0 liquid rate.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Increased dataset sizes from 112 to 144 samples.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Models are able to learn well shut-ins.</a:t>
            </a:r>
          </a:p>
          <a:p>
            <a:endParaRPr lang="en-GB" dirty="0"/>
          </a:p>
        </p:txBody>
      </p:sp>
      <p:sp>
        <p:nvSpPr>
          <p:cNvPr id="7" name="Footer Placeholder 6">
            <a:extLst>
              <a:ext uri="{FF2B5EF4-FFF2-40B4-BE49-F238E27FC236}">
                <a16:creationId xmlns:a16="http://schemas.microsoft.com/office/drawing/2014/main" id="{5DF4AE00-70F2-4F83-A6C9-80AC1E929799}"/>
              </a:ext>
            </a:extLst>
          </p:cNvPr>
          <p:cNvSpPr>
            <a:spLocks noGrp="1"/>
          </p:cNvSpPr>
          <p:nvPr>
            <p:ph type="ftr" sz="quarter" idx="16"/>
          </p:nvPr>
        </p:nvSpPr>
        <p:spPr/>
        <p:txBody>
          <a:bodyPr/>
          <a:lstStyle/>
          <a:p>
            <a:r>
              <a:rPr lang="en-GB" dirty="0"/>
              <a:t>Data engineering,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F0CE9E3D-90F2-444C-B61A-DC31236CAA5A}"/>
              </a:ext>
            </a:extLst>
          </p:cNvPr>
          <p:cNvSpPr>
            <a:spLocks noGrp="1"/>
          </p:cNvSpPr>
          <p:nvPr>
            <p:ph type="sldNum" sz="quarter" idx="17"/>
          </p:nvPr>
        </p:nvSpPr>
        <p:spPr/>
        <p:txBody>
          <a:bodyPr/>
          <a:lstStyle/>
          <a:p>
            <a:r>
              <a:rPr lang="en-GB" noProof="0"/>
              <a:t>Page </a:t>
            </a:r>
            <a:fld id="{6F52CB93-388E-431D-8AA6-FC45B9A754B9}" type="slidenum">
              <a:rPr lang="en-GB" noProof="0" smtClean="0"/>
              <a:pPr/>
              <a:t>11</a:t>
            </a:fld>
            <a:endParaRPr lang="en-GB" noProof="0" dirty="0"/>
          </a:p>
        </p:txBody>
      </p:sp>
      <p:pic>
        <p:nvPicPr>
          <p:cNvPr id="10" name="Picture 9">
            <a:extLst>
              <a:ext uri="{FF2B5EF4-FFF2-40B4-BE49-F238E27FC236}">
                <a16:creationId xmlns:a16="http://schemas.microsoft.com/office/drawing/2014/main" id="{8E0613BE-4F7F-4E96-B289-4960087AD5E2}"/>
              </a:ext>
            </a:extLst>
          </p:cNvPr>
          <p:cNvPicPr>
            <a:picLocks noChangeAspect="1"/>
          </p:cNvPicPr>
          <p:nvPr/>
        </p:nvPicPr>
        <p:blipFill>
          <a:blip r:embed="rId3"/>
          <a:stretch>
            <a:fillRect/>
          </a:stretch>
        </p:blipFill>
        <p:spPr>
          <a:xfrm>
            <a:off x="4865688" y="1911883"/>
            <a:ext cx="6629400" cy="4294842"/>
          </a:xfrm>
          <a:prstGeom prst="rect">
            <a:avLst/>
          </a:prstGeom>
        </p:spPr>
      </p:pic>
      <p:sp>
        <p:nvSpPr>
          <p:cNvPr id="5" name="Rectangle 4">
            <a:extLst>
              <a:ext uri="{FF2B5EF4-FFF2-40B4-BE49-F238E27FC236}">
                <a16:creationId xmlns:a16="http://schemas.microsoft.com/office/drawing/2014/main" id="{C65FC35A-FD06-477E-A523-1AA70BAC85F5}"/>
              </a:ext>
            </a:extLst>
          </p:cNvPr>
          <p:cNvSpPr/>
          <p:nvPr/>
        </p:nvSpPr>
        <p:spPr>
          <a:xfrm>
            <a:off x="5334000" y="5670000"/>
            <a:ext cx="6096000" cy="7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GB" sz="1400" dirty="0" err="1"/>
          </a:p>
        </p:txBody>
      </p:sp>
      <p:sp>
        <p:nvSpPr>
          <p:cNvPr id="6" name="TextBox 5">
            <a:extLst>
              <a:ext uri="{FF2B5EF4-FFF2-40B4-BE49-F238E27FC236}">
                <a16:creationId xmlns:a16="http://schemas.microsoft.com/office/drawing/2014/main" id="{798C973B-F08F-417E-A185-841A412C02CE}"/>
              </a:ext>
            </a:extLst>
          </p:cNvPr>
          <p:cNvSpPr txBox="1"/>
          <p:nvPr/>
        </p:nvSpPr>
        <p:spPr>
          <a:xfrm>
            <a:off x="6172200" y="5501294"/>
            <a:ext cx="1219200" cy="176908"/>
          </a:xfrm>
          <a:prstGeom prst="rect">
            <a:avLst/>
          </a:prstGeom>
          <a:noFill/>
        </p:spPr>
        <p:txBody>
          <a:bodyPr wrap="square" lIns="0" tIns="0" rIns="0" bIns="0" rtlCol="0">
            <a:spAutoFit/>
          </a:bodyPr>
          <a:lstStyle/>
          <a:p>
            <a:pPr>
              <a:lnSpc>
                <a:spcPct val="110000"/>
              </a:lnSpc>
              <a:spcBef>
                <a:spcPts val="600"/>
              </a:spcBef>
              <a:buSzPct val="85000"/>
            </a:pPr>
            <a:r>
              <a:rPr lang="en-GB" sz="1100" dirty="0">
                <a:solidFill>
                  <a:schemeClr val="tx2"/>
                </a:solidFill>
              </a:rPr>
              <a:t>Well Shut-in Periods</a:t>
            </a:r>
          </a:p>
        </p:txBody>
      </p:sp>
    </p:spTree>
    <p:extLst>
      <p:ext uri="{BB962C8B-B14F-4D97-AF65-F5344CB8AC3E}">
        <p14:creationId xmlns:p14="http://schemas.microsoft.com/office/powerpoint/2010/main" val="252002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AE98-826A-44CD-9EB4-A3F8FAB72DCA}"/>
              </a:ext>
            </a:extLst>
          </p:cNvPr>
          <p:cNvSpPr>
            <a:spLocks noGrp="1"/>
          </p:cNvSpPr>
          <p:nvPr>
            <p:ph type="title"/>
          </p:nvPr>
        </p:nvSpPr>
        <p:spPr>
          <a:xfrm>
            <a:off x="695400" y="1484784"/>
            <a:ext cx="10800000" cy="422295"/>
          </a:xfrm>
        </p:spPr>
        <p:txBody>
          <a:bodyPr/>
          <a:lstStyle/>
          <a:p>
            <a:r>
              <a:rPr lang="en-US" dirty="0"/>
              <a:t>Exploratory preparations </a:t>
            </a:r>
          </a:p>
        </p:txBody>
      </p:sp>
      <p:sp>
        <p:nvSpPr>
          <p:cNvPr id="3" name="Text Placeholder 2">
            <a:extLst>
              <a:ext uri="{FF2B5EF4-FFF2-40B4-BE49-F238E27FC236}">
                <a16:creationId xmlns:a16="http://schemas.microsoft.com/office/drawing/2014/main" id="{3EAC61CA-284D-4C52-92EC-1552FF20B837}"/>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6448FBE9-95BF-4D99-9323-D2668E0C35DE}"/>
              </a:ext>
            </a:extLst>
          </p:cNvPr>
          <p:cNvSpPr>
            <a:spLocks noGrp="1"/>
          </p:cNvSpPr>
          <p:nvPr>
            <p:ph type="body" sz="quarter" idx="13"/>
          </p:nvPr>
        </p:nvSpPr>
        <p:spPr>
          <a:xfrm>
            <a:off x="1990725" y="2542846"/>
            <a:ext cx="8529638" cy="2785933"/>
          </a:xfrm>
        </p:spPr>
        <p:txBody>
          <a:bodyPr/>
          <a:lstStyle/>
          <a:p>
            <a:pPr marL="342900" indent="-342900">
              <a:buFont typeface="+mj-lt"/>
              <a:buAutoNum type="arabicPeriod"/>
            </a:pPr>
            <a:r>
              <a:rPr lang="en-US" dirty="0"/>
              <a:t>Naïve Approach: Hyper parameter tuned modelling with no data preprocessing.</a:t>
            </a:r>
          </a:p>
          <a:p>
            <a:pPr marL="342900" indent="-342900">
              <a:buFont typeface="+mj-lt"/>
              <a:buAutoNum type="arabicPeriod"/>
            </a:pPr>
            <a:endParaRPr lang="en-US" dirty="0"/>
          </a:p>
          <a:p>
            <a:pPr marL="342900" indent="-342900">
              <a:buFont typeface="+mj-lt"/>
              <a:buAutoNum type="arabicPeriod"/>
            </a:pPr>
            <a:r>
              <a:rPr lang="en-US" dirty="0"/>
              <a:t>Factor Analysis Approach: Hyper parameter tuned modelling on latent factors found with Factor Analysis.</a:t>
            </a:r>
          </a:p>
          <a:p>
            <a:pPr marL="342900" indent="-342900">
              <a:buFont typeface="+mj-lt"/>
              <a:buAutoNum type="arabicPeriod"/>
            </a:pPr>
            <a:endParaRPr lang="en-US" dirty="0"/>
          </a:p>
          <a:p>
            <a:r>
              <a:rPr lang="en-US" sz="1600" b="1" dirty="0"/>
              <a:t>Factor Analysis</a:t>
            </a:r>
          </a:p>
          <a:p>
            <a:pPr marL="285750" indent="-285750">
              <a:lnSpc>
                <a:spcPct val="150000"/>
              </a:lnSpc>
              <a:buFont typeface="Wingdings" panose="05000000000000000000" pitchFamily="2" charset="2"/>
              <a:buChar char="Ø"/>
            </a:pPr>
            <a:r>
              <a:rPr lang="en-US" dirty="0"/>
              <a:t>Form of dimensionality reduction.</a:t>
            </a:r>
          </a:p>
          <a:p>
            <a:endParaRPr lang="en-US" b="1" dirty="0"/>
          </a:p>
          <a:p>
            <a:pPr marL="285750" indent="-285750">
              <a:buFont typeface="Wingdings" panose="05000000000000000000" pitchFamily="2" charset="2"/>
              <a:buChar char="Ø"/>
            </a:pPr>
            <a:r>
              <a:rPr lang="en-US" dirty="0"/>
              <a:t>Assumes there are unknown variables which explain the multi-collinearity between features.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Preprocessing Approach:</a:t>
            </a:r>
            <a:r>
              <a:rPr lang="en-US" dirty="0"/>
              <a:t> generate all </a:t>
            </a:r>
            <a:r>
              <a:rPr lang="en-US" b="1" dirty="0"/>
              <a:t>polynomial and interaction features </a:t>
            </a:r>
            <a:r>
              <a:rPr lang="en-US" dirty="0"/>
              <a:t>to the second order degree, then </a:t>
            </a:r>
            <a:r>
              <a:rPr lang="en-US" b="1" dirty="0"/>
              <a:t>reduce the number of features </a:t>
            </a:r>
            <a:r>
              <a:rPr lang="en-US" dirty="0"/>
              <a:t>down using factor analysis.</a:t>
            </a:r>
          </a:p>
          <a:p>
            <a:endParaRPr lang="en-US" dirty="0"/>
          </a:p>
          <a:p>
            <a:endParaRPr lang="en-US" dirty="0"/>
          </a:p>
        </p:txBody>
      </p:sp>
      <p:sp>
        <p:nvSpPr>
          <p:cNvPr id="7" name="Footer Placeholder 6">
            <a:extLst>
              <a:ext uri="{FF2B5EF4-FFF2-40B4-BE49-F238E27FC236}">
                <a16:creationId xmlns:a16="http://schemas.microsoft.com/office/drawing/2014/main" id="{3FCEEC6D-9A15-46D8-8251-FAB9D04905D3}"/>
              </a:ext>
            </a:extLst>
          </p:cNvPr>
          <p:cNvSpPr>
            <a:spLocks noGrp="1"/>
          </p:cNvSpPr>
          <p:nvPr>
            <p:ph type="ftr" sz="quarter" idx="16"/>
          </p:nvPr>
        </p:nvSpPr>
        <p:spPr/>
        <p:txBody>
          <a:bodyPr/>
          <a:lstStyle/>
          <a:p>
            <a:r>
              <a:rPr lang="en-GB" dirty="0"/>
              <a:t>Exploratory preparation,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21779BA2-7636-42A8-92A2-0D55AEDAA5A1}"/>
              </a:ext>
            </a:extLst>
          </p:cNvPr>
          <p:cNvSpPr>
            <a:spLocks noGrp="1"/>
          </p:cNvSpPr>
          <p:nvPr>
            <p:ph type="sldNum" sz="quarter" idx="17"/>
          </p:nvPr>
        </p:nvSpPr>
        <p:spPr/>
        <p:txBody>
          <a:bodyPr/>
          <a:lstStyle/>
          <a:p>
            <a:r>
              <a:rPr lang="en-GB" noProof="0"/>
              <a:t>Page </a:t>
            </a:r>
            <a:fld id="{6F52CB93-388E-431D-8AA6-FC45B9A754B9}" type="slidenum">
              <a:rPr lang="en-GB" noProof="0" smtClean="0"/>
              <a:pPr/>
              <a:t>12</a:t>
            </a:fld>
            <a:endParaRPr lang="en-GB" noProof="0" dirty="0"/>
          </a:p>
        </p:txBody>
      </p:sp>
      <p:sp>
        <p:nvSpPr>
          <p:cNvPr id="10" name="Text Placeholder 3">
            <a:extLst>
              <a:ext uri="{FF2B5EF4-FFF2-40B4-BE49-F238E27FC236}">
                <a16:creationId xmlns:a16="http://schemas.microsoft.com/office/drawing/2014/main" id="{2FF83B96-2973-420F-B90F-22D9BFC8F3E3}"/>
              </a:ext>
            </a:extLst>
          </p:cNvPr>
          <p:cNvSpPr txBox="1">
            <a:spLocks/>
          </p:cNvSpPr>
          <p:nvPr/>
        </p:nvSpPr>
        <p:spPr bwMode="gray">
          <a:xfrm>
            <a:off x="1990725" y="2229726"/>
            <a:ext cx="4105275" cy="304597"/>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Explorative Ideas</a:t>
            </a:r>
          </a:p>
        </p:txBody>
      </p:sp>
    </p:spTree>
    <p:extLst>
      <p:ext uri="{BB962C8B-B14F-4D97-AF65-F5344CB8AC3E}">
        <p14:creationId xmlns:p14="http://schemas.microsoft.com/office/powerpoint/2010/main" val="371769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4676-DB94-4FB1-8773-DEAAC7CCBCDD}"/>
              </a:ext>
            </a:extLst>
          </p:cNvPr>
          <p:cNvSpPr>
            <a:spLocks noGrp="1"/>
          </p:cNvSpPr>
          <p:nvPr>
            <p:ph type="title"/>
          </p:nvPr>
        </p:nvSpPr>
        <p:spPr/>
        <p:txBody>
          <a:bodyPr/>
          <a:lstStyle/>
          <a:p>
            <a:r>
              <a:rPr lang="en-US" dirty="0"/>
              <a:t>Exploratory preparations</a:t>
            </a:r>
          </a:p>
        </p:txBody>
      </p:sp>
      <p:sp>
        <p:nvSpPr>
          <p:cNvPr id="3" name="Text Placeholder 2">
            <a:extLst>
              <a:ext uri="{FF2B5EF4-FFF2-40B4-BE49-F238E27FC236}">
                <a16:creationId xmlns:a16="http://schemas.microsoft.com/office/drawing/2014/main" id="{22F4B743-42BC-42BA-ACCE-120265F56C62}"/>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506CA002-2A31-4E4E-AFEA-09750500D106}"/>
              </a:ext>
            </a:extLst>
          </p:cNvPr>
          <p:cNvSpPr>
            <a:spLocks noGrp="1"/>
          </p:cNvSpPr>
          <p:nvPr>
            <p:ph type="body" sz="quarter" idx="13"/>
          </p:nvPr>
        </p:nvSpPr>
        <p:spPr>
          <a:xfrm>
            <a:off x="2971800" y="2111297"/>
            <a:ext cx="4105275" cy="304597"/>
          </a:xfrm>
        </p:spPr>
        <p:txBody>
          <a:bodyPr/>
          <a:lstStyle/>
          <a:p>
            <a:r>
              <a:rPr lang="en-US" sz="1600" b="1" dirty="0"/>
              <a:t>Machine Learning Models Used</a:t>
            </a:r>
          </a:p>
        </p:txBody>
      </p:sp>
      <p:sp>
        <p:nvSpPr>
          <p:cNvPr id="7" name="Footer Placeholder 6">
            <a:extLst>
              <a:ext uri="{FF2B5EF4-FFF2-40B4-BE49-F238E27FC236}">
                <a16:creationId xmlns:a16="http://schemas.microsoft.com/office/drawing/2014/main" id="{66D65D0F-3452-41CB-A062-ADBC015721EE}"/>
              </a:ext>
            </a:extLst>
          </p:cNvPr>
          <p:cNvSpPr>
            <a:spLocks noGrp="1"/>
          </p:cNvSpPr>
          <p:nvPr>
            <p:ph type="ftr" sz="quarter" idx="16"/>
          </p:nvPr>
        </p:nvSpPr>
        <p:spPr/>
        <p:txBody>
          <a:bodyPr/>
          <a:lstStyle/>
          <a:p>
            <a:r>
              <a:rPr lang="en-GB" dirty="0"/>
              <a:t>Exploratory preparation,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A333F120-EE5E-4790-8B7D-0DCC6149BB29}"/>
              </a:ext>
            </a:extLst>
          </p:cNvPr>
          <p:cNvSpPr>
            <a:spLocks noGrp="1"/>
          </p:cNvSpPr>
          <p:nvPr>
            <p:ph type="sldNum" sz="quarter" idx="17"/>
          </p:nvPr>
        </p:nvSpPr>
        <p:spPr/>
        <p:txBody>
          <a:bodyPr/>
          <a:lstStyle/>
          <a:p>
            <a:r>
              <a:rPr lang="en-GB" noProof="0"/>
              <a:t>Page </a:t>
            </a:r>
            <a:fld id="{6F52CB93-388E-431D-8AA6-FC45B9A754B9}" type="slidenum">
              <a:rPr lang="en-GB" noProof="0" smtClean="0"/>
              <a:pPr/>
              <a:t>13</a:t>
            </a:fld>
            <a:endParaRPr lang="en-GB" noProof="0" dirty="0"/>
          </a:p>
        </p:txBody>
      </p:sp>
      <p:graphicFrame>
        <p:nvGraphicFramePr>
          <p:cNvPr id="11" name="Diagram 10">
            <a:extLst>
              <a:ext uri="{FF2B5EF4-FFF2-40B4-BE49-F238E27FC236}">
                <a16:creationId xmlns:a16="http://schemas.microsoft.com/office/drawing/2014/main" id="{B280BC89-6DF2-4098-9E9E-A25EAABC682B}"/>
              </a:ext>
            </a:extLst>
          </p:cNvPr>
          <p:cNvGraphicFramePr/>
          <p:nvPr>
            <p:extLst>
              <p:ext uri="{D42A27DB-BD31-4B8C-83A1-F6EECF244321}">
                <p14:modId xmlns:p14="http://schemas.microsoft.com/office/powerpoint/2010/main" val="1954386303"/>
              </p:ext>
            </p:extLst>
          </p:nvPr>
        </p:nvGraphicFramePr>
        <p:xfrm>
          <a:off x="3771106" y="2471740"/>
          <a:ext cx="4648200" cy="3207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792E270-689F-4E61-A8AA-352D20EBEB9B}"/>
              </a:ext>
            </a:extLst>
          </p:cNvPr>
          <p:cNvSpPr txBox="1"/>
          <p:nvPr/>
        </p:nvSpPr>
        <p:spPr>
          <a:xfrm>
            <a:off x="-3352800" y="3613603"/>
            <a:ext cx="2775744" cy="462114"/>
          </a:xfrm>
          <a:prstGeom prst="rect">
            <a:avLst/>
          </a:prstGeom>
          <a:noFill/>
        </p:spPr>
        <p:txBody>
          <a:bodyPr wrap="square" lIns="0" tIns="0" rIns="0" bIns="0" rtlCol="0">
            <a:spAutoFit/>
          </a:bodyPr>
          <a:lstStyle/>
          <a:p>
            <a:pPr marL="288000" indent="-288000">
              <a:lnSpc>
                <a:spcPct val="110000"/>
              </a:lnSpc>
              <a:spcBef>
                <a:spcPts val="600"/>
              </a:spcBef>
              <a:buSzPct val="85000"/>
              <a:buFont typeface="Wingdings" panose="05000000000000000000" pitchFamily="2" charset="2"/>
              <a:buChar char="Ø"/>
            </a:pPr>
            <a:r>
              <a:rPr lang="en-GB" sz="1400" dirty="0">
                <a:solidFill>
                  <a:schemeClr val="tx2"/>
                </a:solidFill>
              </a:rPr>
              <a:t>Data standardised before learning.</a:t>
            </a:r>
          </a:p>
        </p:txBody>
      </p:sp>
    </p:spTree>
    <p:extLst>
      <p:ext uri="{BB962C8B-B14F-4D97-AF65-F5344CB8AC3E}">
        <p14:creationId xmlns:p14="http://schemas.microsoft.com/office/powerpoint/2010/main" val="169817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AE98-826A-44CD-9EB4-A3F8FAB72DCA}"/>
              </a:ext>
            </a:extLst>
          </p:cNvPr>
          <p:cNvSpPr>
            <a:spLocks noGrp="1"/>
          </p:cNvSpPr>
          <p:nvPr>
            <p:ph type="title"/>
          </p:nvPr>
        </p:nvSpPr>
        <p:spPr>
          <a:xfrm>
            <a:off x="695325" y="1486640"/>
            <a:ext cx="10800000" cy="422295"/>
          </a:xfrm>
        </p:spPr>
        <p:txBody>
          <a:bodyPr/>
          <a:lstStyle/>
          <a:p>
            <a:r>
              <a:rPr lang="en-US" dirty="0"/>
              <a:t>Exploratory preparations</a:t>
            </a:r>
          </a:p>
        </p:txBody>
      </p:sp>
      <p:sp>
        <p:nvSpPr>
          <p:cNvPr id="3" name="Text Placeholder 2">
            <a:extLst>
              <a:ext uri="{FF2B5EF4-FFF2-40B4-BE49-F238E27FC236}">
                <a16:creationId xmlns:a16="http://schemas.microsoft.com/office/drawing/2014/main" id="{3EAC61CA-284D-4C52-92EC-1552FF20B837}"/>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6448FBE9-95BF-4D99-9323-D2668E0C35DE}"/>
              </a:ext>
            </a:extLst>
          </p:cNvPr>
          <p:cNvSpPr>
            <a:spLocks noGrp="1"/>
          </p:cNvSpPr>
          <p:nvPr>
            <p:ph type="body" sz="quarter" idx="13"/>
          </p:nvPr>
        </p:nvSpPr>
        <p:spPr>
          <a:xfrm>
            <a:off x="995362" y="2328131"/>
            <a:ext cx="3462375" cy="705498"/>
          </a:xfrm>
        </p:spPr>
        <p:txBody>
          <a:bodyPr/>
          <a:lstStyle/>
          <a:p>
            <a:pPr marL="285750" indent="-285750">
              <a:buFont typeface="Wingdings" panose="05000000000000000000" pitchFamily="2" charset="2"/>
              <a:buChar char="Ø"/>
            </a:pPr>
            <a:r>
              <a:rPr lang="en-US" dirty="0"/>
              <a:t>Error metrics: R2 and RMSE.</a:t>
            </a:r>
          </a:p>
          <a:p>
            <a:endParaRPr lang="en-US" dirty="0"/>
          </a:p>
        </p:txBody>
      </p:sp>
      <p:sp>
        <p:nvSpPr>
          <p:cNvPr id="7" name="Footer Placeholder 6">
            <a:extLst>
              <a:ext uri="{FF2B5EF4-FFF2-40B4-BE49-F238E27FC236}">
                <a16:creationId xmlns:a16="http://schemas.microsoft.com/office/drawing/2014/main" id="{3FCEEC6D-9A15-46D8-8251-FAB9D04905D3}"/>
              </a:ext>
            </a:extLst>
          </p:cNvPr>
          <p:cNvSpPr>
            <a:spLocks noGrp="1"/>
          </p:cNvSpPr>
          <p:nvPr>
            <p:ph type="ftr" sz="quarter" idx="16"/>
          </p:nvPr>
        </p:nvSpPr>
        <p:spPr/>
        <p:txBody>
          <a:bodyPr/>
          <a:lstStyle/>
          <a:p>
            <a:r>
              <a:rPr lang="en-GB" dirty="0"/>
              <a:t>Exploratory preparation,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21779BA2-7636-42A8-92A2-0D55AEDAA5A1}"/>
              </a:ext>
            </a:extLst>
          </p:cNvPr>
          <p:cNvSpPr>
            <a:spLocks noGrp="1"/>
          </p:cNvSpPr>
          <p:nvPr>
            <p:ph type="sldNum" sz="quarter" idx="17"/>
          </p:nvPr>
        </p:nvSpPr>
        <p:spPr/>
        <p:txBody>
          <a:bodyPr/>
          <a:lstStyle/>
          <a:p>
            <a:r>
              <a:rPr lang="en-GB" noProof="0"/>
              <a:t>Page </a:t>
            </a:r>
            <a:fld id="{6F52CB93-388E-431D-8AA6-FC45B9A754B9}" type="slidenum">
              <a:rPr lang="en-GB" noProof="0" smtClean="0"/>
              <a:pPr/>
              <a:t>14</a:t>
            </a:fld>
            <a:endParaRPr lang="en-GB" noProof="0" dirty="0"/>
          </a:p>
        </p:txBody>
      </p:sp>
      <p:graphicFrame>
        <p:nvGraphicFramePr>
          <p:cNvPr id="9" name="Diagram 8">
            <a:extLst>
              <a:ext uri="{FF2B5EF4-FFF2-40B4-BE49-F238E27FC236}">
                <a16:creationId xmlns:a16="http://schemas.microsoft.com/office/drawing/2014/main" id="{C6D673B9-48B8-48BF-A952-19352A68A787}"/>
              </a:ext>
            </a:extLst>
          </p:cNvPr>
          <p:cNvGraphicFramePr/>
          <p:nvPr>
            <p:extLst>
              <p:ext uri="{D42A27DB-BD31-4B8C-83A1-F6EECF244321}">
                <p14:modId xmlns:p14="http://schemas.microsoft.com/office/powerpoint/2010/main" val="3266807090"/>
              </p:ext>
            </p:extLst>
          </p:nvPr>
        </p:nvGraphicFramePr>
        <p:xfrm>
          <a:off x="5459484" y="2514600"/>
          <a:ext cx="5759566" cy="3228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3">
            <a:extLst>
              <a:ext uri="{FF2B5EF4-FFF2-40B4-BE49-F238E27FC236}">
                <a16:creationId xmlns:a16="http://schemas.microsoft.com/office/drawing/2014/main" id="{2FF83B96-2973-420F-B90F-22D9BFC8F3E3}"/>
              </a:ext>
            </a:extLst>
          </p:cNvPr>
          <p:cNvSpPr txBox="1">
            <a:spLocks/>
          </p:cNvSpPr>
          <p:nvPr/>
        </p:nvSpPr>
        <p:spPr bwMode="gray">
          <a:xfrm>
            <a:off x="995362" y="2066233"/>
            <a:ext cx="4105275" cy="304597"/>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Model Performance Metrics</a:t>
            </a:r>
          </a:p>
        </p:txBody>
      </p:sp>
      <p:grpSp>
        <p:nvGrpSpPr>
          <p:cNvPr id="13" name="Group 12">
            <a:extLst>
              <a:ext uri="{FF2B5EF4-FFF2-40B4-BE49-F238E27FC236}">
                <a16:creationId xmlns:a16="http://schemas.microsoft.com/office/drawing/2014/main" id="{2D3F3A4E-984F-453E-AAE9-BE7486BA3EB9}"/>
              </a:ext>
            </a:extLst>
          </p:cNvPr>
          <p:cNvGrpSpPr/>
          <p:nvPr/>
        </p:nvGrpSpPr>
        <p:grpSpPr>
          <a:xfrm>
            <a:off x="805278" y="2822058"/>
            <a:ext cx="4485441" cy="3143261"/>
            <a:chOff x="1185151" y="3533116"/>
            <a:chExt cx="3725696" cy="2678646"/>
          </a:xfrm>
        </p:grpSpPr>
        <p:pic>
          <p:nvPicPr>
            <p:cNvPr id="14" name="Picture 13">
              <a:extLst>
                <a:ext uri="{FF2B5EF4-FFF2-40B4-BE49-F238E27FC236}">
                  <a16:creationId xmlns:a16="http://schemas.microsoft.com/office/drawing/2014/main" id="{8E502353-674A-4821-9BEF-EEDF497D19A7}"/>
                </a:ext>
              </a:extLst>
            </p:cNvPr>
            <p:cNvPicPr>
              <a:picLocks noChangeAspect="1"/>
            </p:cNvPicPr>
            <p:nvPr/>
          </p:nvPicPr>
          <p:blipFill rotWithShape="1">
            <a:blip r:embed="rId8"/>
            <a:srcRect r="140"/>
            <a:stretch/>
          </p:blipFill>
          <p:spPr>
            <a:xfrm>
              <a:off x="1185151" y="3533116"/>
              <a:ext cx="3725696" cy="2256351"/>
            </a:xfrm>
            <a:prstGeom prst="rect">
              <a:avLst/>
            </a:prstGeom>
          </p:spPr>
        </p:pic>
        <p:sp>
          <p:nvSpPr>
            <p:cNvPr id="15" name="Text Placeholder 3">
              <a:extLst>
                <a:ext uri="{FF2B5EF4-FFF2-40B4-BE49-F238E27FC236}">
                  <a16:creationId xmlns:a16="http://schemas.microsoft.com/office/drawing/2014/main" id="{F190C573-4C63-4E32-8199-FF9308FC03C2}"/>
                </a:ext>
              </a:extLst>
            </p:cNvPr>
            <p:cNvSpPr txBox="1">
              <a:spLocks/>
            </p:cNvSpPr>
            <p:nvPr/>
          </p:nvSpPr>
          <p:spPr bwMode="gray">
            <a:xfrm>
              <a:off x="1679751" y="5789467"/>
              <a:ext cx="2124075" cy="42229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Nested K-Fold Cross Validation</a:t>
              </a:r>
            </a:p>
            <a:p>
              <a:pPr algn="ctr"/>
              <a:r>
                <a:rPr lang="en-US" sz="1100" i="1" dirty="0"/>
                <a:t>(Sebastian Raschka, 2019)</a:t>
              </a:r>
            </a:p>
          </p:txBody>
        </p:sp>
      </p:grpSp>
    </p:spTree>
    <p:extLst>
      <p:ext uri="{BB962C8B-B14F-4D97-AF65-F5344CB8AC3E}">
        <p14:creationId xmlns:p14="http://schemas.microsoft.com/office/powerpoint/2010/main" val="384315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4676-DB94-4FB1-8773-DEAAC7CCBCDD}"/>
              </a:ext>
            </a:extLst>
          </p:cNvPr>
          <p:cNvSpPr>
            <a:spLocks noGrp="1"/>
          </p:cNvSpPr>
          <p:nvPr>
            <p:ph type="title"/>
          </p:nvPr>
        </p:nvSpPr>
        <p:spPr/>
        <p:txBody>
          <a:bodyPr/>
          <a:lstStyle/>
          <a:p>
            <a:r>
              <a:rPr lang="en-US" dirty="0"/>
              <a:t>Results and findings</a:t>
            </a:r>
          </a:p>
        </p:txBody>
      </p:sp>
      <p:sp>
        <p:nvSpPr>
          <p:cNvPr id="3" name="Text Placeholder 2">
            <a:extLst>
              <a:ext uri="{FF2B5EF4-FFF2-40B4-BE49-F238E27FC236}">
                <a16:creationId xmlns:a16="http://schemas.microsoft.com/office/drawing/2014/main" id="{22F4B743-42BC-42BA-ACCE-120265F56C62}"/>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506CA002-2A31-4E4E-AFEA-09750500D106}"/>
              </a:ext>
            </a:extLst>
          </p:cNvPr>
          <p:cNvSpPr>
            <a:spLocks noGrp="1"/>
          </p:cNvSpPr>
          <p:nvPr>
            <p:ph type="body" sz="quarter" idx="13"/>
          </p:nvPr>
        </p:nvSpPr>
        <p:spPr>
          <a:xfrm>
            <a:off x="949949" y="2067035"/>
            <a:ext cx="6238875" cy="295465"/>
          </a:xfrm>
        </p:spPr>
        <p:txBody>
          <a:bodyPr/>
          <a:lstStyle/>
          <a:p>
            <a:r>
              <a:rPr lang="en-US" sz="1600" b="1" dirty="0"/>
              <a:t>Naïve Approach:</a:t>
            </a:r>
          </a:p>
        </p:txBody>
      </p:sp>
      <p:sp>
        <p:nvSpPr>
          <p:cNvPr id="7" name="Footer Placeholder 6">
            <a:extLst>
              <a:ext uri="{FF2B5EF4-FFF2-40B4-BE49-F238E27FC236}">
                <a16:creationId xmlns:a16="http://schemas.microsoft.com/office/drawing/2014/main" id="{66D65D0F-3452-41CB-A062-ADBC015721EE}"/>
              </a:ext>
            </a:extLst>
          </p:cNvPr>
          <p:cNvSpPr>
            <a:spLocks noGrp="1"/>
          </p:cNvSpPr>
          <p:nvPr>
            <p:ph type="ftr" sz="quarter" idx="16"/>
          </p:nvPr>
        </p:nvSpPr>
        <p:spPr/>
        <p:txBody>
          <a:bodyPr/>
          <a:lstStyle/>
          <a:p>
            <a:r>
              <a:rPr lang="en-GB" dirty="0"/>
              <a:t>Results and findings,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A333F120-EE5E-4790-8B7D-0DCC6149BB29}"/>
              </a:ext>
            </a:extLst>
          </p:cNvPr>
          <p:cNvSpPr>
            <a:spLocks noGrp="1"/>
          </p:cNvSpPr>
          <p:nvPr>
            <p:ph type="sldNum" sz="quarter" idx="17"/>
          </p:nvPr>
        </p:nvSpPr>
        <p:spPr/>
        <p:txBody>
          <a:bodyPr/>
          <a:lstStyle/>
          <a:p>
            <a:r>
              <a:rPr lang="en-GB" noProof="0"/>
              <a:t>Page </a:t>
            </a:r>
            <a:fld id="{6F52CB93-388E-431D-8AA6-FC45B9A754B9}" type="slidenum">
              <a:rPr lang="en-GB" noProof="0" smtClean="0"/>
              <a:pPr/>
              <a:t>15</a:t>
            </a:fld>
            <a:endParaRPr lang="en-GB" noProof="0" dirty="0"/>
          </a:p>
        </p:txBody>
      </p:sp>
      <p:grpSp>
        <p:nvGrpSpPr>
          <p:cNvPr id="5" name="Group 4">
            <a:extLst>
              <a:ext uri="{FF2B5EF4-FFF2-40B4-BE49-F238E27FC236}">
                <a16:creationId xmlns:a16="http://schemas.microsoft.com/office/drawing/2014/main" id="{BEE5557A-371A-41EB-9C01-BED9A0AEB6C2}"/>
              </a:ext>
            </a:extLst>
          </p:cNvPr>
          <p:cNvGrpSpPr/>
          <p:nvPr/>
        </p:nvGrpSpPr>
        <p:grpSpPr>
          <a:xfrm>
            <a:off x="1450903" y="2780992"/>
            <a:ext cx="9290194" cy="2699959"/>
            <a:chOff x="1265851" y="2808974"/>
            <a:chExt cx="9290194" cy="2699959"/>
          </a:xfrm>
        </p:grpSpPr>
        <p:sp>
          <p:nvSpPr>
            <p:cNvPr id="6" name="TextBox 5">
              <a:extLst>
                <a:ext uri="{FF2B5EF4-FFF2-40B4-BE49-F238E27FC236}">
                  <a16:creationId xmlns:a16="http://schemas.microsoft.com/office/drawing/2014/main" id="{91CD2AA7-0469-4A7B-B517-7C76B1FEAE49}"/>
                </a:ext>
              </a:extLst>
            </p:cNvPr>
            <p:cNvSpPr txBox="1"/>
            <p:nvPr/>
          </p:nvSpPr>
          <p:spPr>
            <a:xfrm>
              <a:off x="2060859" y="5283807"/>
              <a:ext cx="2494657" cy="225126"/>
            </a:xfrm>
            <a:prstGeom prst="rect">
              <a:avLst/>
            </a:prstGeom>
            <a:noFill/>
          </p:spPr>
          <p:txBody>
            <a:bodyPr wrap="none" lIns="0" tIns="0" rIns="0" bIns="0" rtlCol="0">
              <a:spAutoFit/>
            </a:bodyPr>
            <a:lstStyle/>
            <a:p>
              <a:pPr>
                <a:lnSpc>
                  <a:spcPct val="110000"/>
                </a:lnSpc>
                <a:spcBef>
                  <a:spcPts val="600"/>
                </a:spcBef>
                <a:buSzPct val="85000"/>
              </a:pPr>
              <a:r>
                <a:rPr lang="en-GB" sz="1400" dirty="0">
                  <a:solidFill>
                    <a:schemeClr val="tx2"/>
                  </a:solidFill>
                </a:rPr>
                <a:t>Dataset 1: Test Separator Features</a:t>
              </a:r>
            </a:p>
          </p:txBody>
        </p:sp>
        <p:sp>
          <p:nvSpPr>
            <p:cNvPr id="11" name="TextBox 10">
              <a:extLst>
                <a:ext uri="{FF2B5EF4-FFF2-40B4-BE49-F238E27FC236}">
                  <a16:creationId xmlns:a16="http://schemas.microsoft.com/office/drawing/2014/main" id="{AFBCC294-DEC1-44A7-A254-1A0E169ABBF4}"/>
                </a:ext>
              </a:extLst>
            </p:cNvPr>
            <p:cNvSpPr txBox="1"/>
            <p:nvPr/>
          </p:nvSpPr>
          <p:spPr>
            <a:xfrm>
              <a:off x="7152729" y="5283807"/>
              <a:ext cx="2821029" cy="225126"/>
            </a:xfrm>
            <a:prstGeom prst="rect">
              <a:avLst/>
            </a:prstGeom>
            <a:noFill/>
          </p:spPr>
          <p:txBody>
            <a:bodyPr wrap="none" lIns="0" tIns="0" rIns="0" bIns="0" rtlCol="0">
              <a:spAutoFit/>
            </a:bodyPr>
            <a:lstStyle/>
            <a:p>
              <a:pPr>
                <a:lnSpc>
                  <a:spcPct val="110000"/>
                </a:lnSpc>
                <a:spcBef>
                  <a:spcPts val="600"/>
                </a:spcBef>
                <a:buSzPct val="85000"/>
              </a:pPr>
              <a:r>
                <a:rPr lang="en-GB" sz="1400" dirty="0">
                  <a:solidFill>
                    <a:schemeClr val="tx2"/>
                  </a:solidFill>
                </a:rPr>
                <a:t>Dataset 2: Field Features without WHP</a:t>
              </a:r>
            </a:p>
          </p:txBody>
        </p:sp>
        <p:pic>
          <p:nvPicPr>
            <p:cNvPr id="14" name="Picture 13">
              <a:extLst>
                <a:ext uri="{FF2B5EF4-FFF2-40B4-BE49-F238E27FC236}">
                  <a16:creationId xmlns:a16="http://schemas.microsoft.com/office/drawing/2014/main" id="{FE8424EF-4A58-4A21-90C4-644E4829B2FE}"/>
                </a:ext>
              </a:extLst>
            </p:cNvPr>
            <p:cNvPicPr>
              <a:picLocks noChangeAspect="1"/>
            </p:cNvPicPr>
            <p:nvPr/>
          </p:nvPicPr>
          <p:blipFill>
            <a:blip r:embed="rId3"/>
            <a:stretch>
              <a:fillRect/>
            </a:stretch>
          </p:blipFill>
          <p:spPr>
            <a:xfrm>
              <a:off x="1265851" y="2814713"/>
              <a:ext cx="4084674" cy="2469094"/>
            </a:xfrm>
            <a:prstGeom prst="rect">
              <a:avLst/>
            </a:prstGeom>
          </p:spPr>
        </p:pic>
        <p:pic>
          <p:nvPicPr>
            <p:cNvPr id="17" name="Picture 16">
              <a:extLst>
                <a:ext uri="{FF2B5EF4-FFF2-40B4-BE49-F238E27FC236}">
                  <a16:creationId xmlns:a16="http://schemas.microsoft.com/office/drawing/2014/main" id="{FDCFAA51-650F-4A7A-A694-D396B3F7D493}"/>
                </a:ext>
              </a:extLst>
            </p:cNvPr>
            <p:cNvPicPr>
              <a:picLocks noChangeAspect="1"/>
            </p:cNvPicPr>
            <p:nvPr/>
          </p:nvPicPr>
          <p:blipFill>
            <a:blip r:embed="rId4"/>
            <a:stretch>
              <a:fillRect/>
            </a:stretch>
          </p:blipFill>
          <p:spPr>
            <a:xfrm>
              <a:off x="6570440" y="2808974"/>
              <a:ext cx="3985605" cy="2392887"/>
            </a:xfrm>
            <a:prstGeom prst="rect">
              <a:avLst/>
            </a:prstGeom>
          </p:spPr>
        </p:pic>
      </p:grpSp>
      <p:sp>
        <p:nvSpPr>
          <p:cNvPr id="12" name="Text Placeholder 3">
            <a:extLst>
              <a:ext uri="{FF2B5EF4-FFF2-40B4-BE49-F238E27FC236}">
                <a16:creationId xmlns:a16="http://schemas.microsoft.com/office/drawing/2014/main" id="{4AD98DB9-4FFD-4408-9907-64638C0F9193}"/>
              </a:ext>
            </a:extLst>
          </p:cNvPr>
          <p:cNvSpPr txBox="1">
            <a:spLocks/>
          </p:cNvSpPr>
          <p:nvPr/>
        </p:nvSpPr>
        <p:spPr bwMode="gray">
          <a:xfrm>
            <a:off x="2975768" y="2431564"/>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1" dirty="0"/>
              <a:t>General Model Error Estimations</a:t>
            </a:r>
          </a:p>
        </p:txBody>
      </p:sp>
    </p:spTree>
    <p:extLst>
      <p:ext uri="{BB962C8B-B14F-4D97-AF65-F5344CB8AC3E}">
        <p14:creationId xmlns:p14="http://schemas.microsoft.com/office/powerpoint/2010/main" val="262708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4676-DB94-4FB1-8773-DEAAC7CCBCDD}"/>
              </a:ext>
            </a:extLst>
          </p:cNvPr>
          <p:cNvSpPr>
            <a:spLocks noGrp="1"/>
          </p:cNvSpPr>
          <p:nvPr>
            <p:ph type="title"/>
          </p:nvPr>
        </p:nvSpPr>
        <p:spPr/>
        <p:txBody>
          <a:bodyPr/>
          <a:lstStyle/>
          <a:p>
            <a:r>
              <a:rPr lang="en-US" dirty="0"/>
              <a:t>Results and findings</a:t>
            </a:r>
          </a:p>
        </p:txBody>
      </p:sp>
      <p:sp>
        <p:nvSpPr>
          <p:cNvPr id="3" name="Text Placeholder 2">
            <a:extLst>
              <a:ext uri="{FF2B5EF4-FFF2-40B4-BE49-F238E27FC236}">
                <a16:creationId xmlns:a16="http://schemas.microsoft.com/office/drawing/2014/main" id="{22F4B743-42BC-42BA-ACCE-120265F56C62}"/>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7" name="Footer Placeholder 6">
            <a:extLst>
              <a:ext uri="{FF2B5EF4-FFF2-40B4-BE49-F238E27FC236}">
                <a16:creationId xmlns:a16="http://schemas.microsoft.com/office/drawing/2014/main" id="{66D65D0F-3452-41CB-A062-ADBC015721EE}"/>
              </a:ext>
            </a:extLst>
          </p:cNvPr>
          <p:cNvSpPr>
            <a:spLocks noGrp="1"/>
          </p:cNvSpPr>
          <p:nvPr>
            <p:ph type="ftr" sz="quarter" idx="16"/>
          </p:nvPr>
        </p:nvSpPr>
        <p:spPr/>
        <p:txBody>
          <a:bodyPr/>
          <a:lstStyle/>
          <a:p>
            <a:r>
              <a:rPr lang="en-GB" dirty="0"/>
              <a:t>Results and findings,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A333F120-EE5E-4790-8B7D-0DCC6149BB29}"/>
              </a:ext>
            </a:extLst>
          </p:cNvPr>
          <p:cNvSpPr>
            <a:spLocks noGrp="1"/>
          </p:cNvSpPr>
          <p:nvPr>
            <p:ph type="sldNum" sz="quarter" idx="17"/>
          </p:nvPr>
        </p:nvSpPr>
        <p:spPr>
          <a:xfrm>
            <a:off x="5575300" y="6563025"/>
            <a:ext cx="1041400" cy="107722"/>
          </a:xfrm>
        </p:spPr>
        <p:txBody>
          <a:bodyPr/>
          <a:lstStyle/>
          <a:p>
            <a:r>
              <a:rPr lang="en-GB" noProof="0"/>
              <a:t>Page </a:t>
            </a:r>
            <a:fld id="{6F52CB93-388E-431D-8AA6-FC45B9A754B9}" type="slidenum">
              <a:rPr lang="en-GB" noProof="0" smtClean="0"/>
              <a:pPr/>
              <a:t>16</a:t>
            </a:fld>
            <a:endParaRPr lang="en-GB" noProof="0" dirty="0"/>
          </a:p>
        </p:txBody>
      </p:sp>
      <p:pic>
        <p:nvPicPr>
          <p:cNvPr id="6" name="Picture 5">
            <a:extLst>
              <a:ext uri="{FF2B5EF4-FFF2-40B4-BE49-F238E27FC236}">
                <a16:creationId xmlns:a16="http://schemas.microsoft.com/office/drawing/2014/main" id="{6A9D9E85-86AB-4093-A835-302BD9844261}"/>
              </a:ext>
            </a:extLst>
          </p:cNvPr>
          <p:cNvPicPr>
            <a:picLocks noChangeAspect="1"/>
          </p:cNvPicPr>
          <p:nvPr/>
        </p:nvPicPr>
        <p:blipFill rotWithShape="1">
          <a:blip r:embed="rId3"/>
          <a:srcRect b="3181"/>
          <a:stretch/>
        </p:blipFill>
        <p:spPr>
          <a:xfrm>
            <a:off x="608795" y="2630951"/>
            <a:ext cx="10972822" cy="3541249"/>
          </a:xfrm>
          <a:prstGeom prst="rect">
            <a:avLst/>
          </a:prstGeom>
        </p:spPr>
      </p:pic>
      <p:sp>
        <p:nvSpPr>
          <p:cNvPr id="12" name="Text Placeholder 3">
            <a:extLst>
              <a:ext uri="{FF2B5EF4-FFF2-40B4-BE49-F238E27FC236}">
                <a16:creationId xmlns:a16="http://schemas.microsoft.com/office/drawing/2014/main" id="{56B7C721-8FE8-4A75-AC40-493A7AFD0574}"/>
              </a:ext>
            </a:extLst>
          </p:cNvPr>
          <p:cNvSpPr txBox="1">
            <a:spLocks/>
          </p:cNvSpPr>
          <p:nvPr/>
        </p:nvSpPr>
        <p:spPr bwMode="gray">
          <a:xfrm>
            <a:off x="949949" y="2067035"/>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Naïve Approach:</a:t>
            </a:r>
          </a:p>
        </p:txBody>
      </p:sp>
      <p:sp>
        <p:nvSpPr>
          <p:cNvPr id="13" name="Text Placeholder 3">
            <a:extLst>
              <a:ext uri="{FF2B5EF4-FFF2-40B4-BE49-F238E27FC236}">
                <a16:creationId xmlns:a16="http://schemas.microsoft.com/office/drawing/2014/main" id="{C7B5F137-976E-4451-87A0-16C85C71636F}"/>
              </a:ext>
            </a:extLst>
          </p:cNvPr>
          <p:cNvSpPr txBox="1">
            <a:spLocks/>
          </p:cNvSpPr>
          <p:nvPr/>
        </p:nvSpPr>
        <p:spPr bwMode="gray">
          <a:xfrm>
            <a:off x="2975768" y="2362200"/>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1" dirty="0"/>
              <a:t>Evaluation on Dataset 2, Random Forest Regression</a:t>
            </a:r>
          </a:p>
        </p:txBody>
      </p:sp>
    </p:spTree>
    <p:extLst>
      <p:ext uri="{BB962C8B-B14F-4D97-AF65-F5344CB8AC3E}">
        <p14:creationId xmlns:p14="http://schemas.microsoft.com/office/powerpoint/2010/main" val="3339101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4676-DB94-4FB1-8773-DEAAC7CCBCDD}"/>
              </a:ext>
            </a:extLst>
          </p:cNvPr>
          <p:cNvSpPr>
            <a:spLocks noGrp="1"/>
          </p:cNvSpPr>
          <p:nvPr>
            <p:ph type="title"/>
          </p:nvPr>
        </p:nvSpPr>
        <p:spPr/>
        <p:txBody>
          <a:bodyPr/>
          <a:lstStyle/>
          <a:p>
            <a:r>
              <a:rPr lang="en-US" dirty="0"/>
              <a:t>Results and findings</a:t>
            </a:r>
          </a:p>
        </p:txBody>
      </p:sp>
      <p:sp>
        <p:nvSpPr>
          <p:cNvPr id="3" name="Text Placeholder 2">
            <a:extLst>
              <a:ext uri="{FF2B5EF4-FFF2-40B4-BE49-F238E27FC236}">
                <a16:creationId xmlns:a16="http://schemas.microsoft.com/office/drawing/2014/main" id="{22F4B743-42BC-42BA-ACCE-120265F56C62}"/>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7" name="Footer Placeholder 6">
            <a:extLst>
              <a:ext uri="{FF2B5EF4-FFF2-40B4-BE49-F238E27FC236}">
                <a16:creationId xmlns:a16="http://schemas.microsoft.com/office/drawing/2014/main" id="{66D65D0F-3452-41CB-A062-ADBC015721EE}"/>
              </a:ext>
            </a:extLst>
          </p:cNvPr>
          <p:cNvSpPr>
            <a:spLocks noGrp="1"/>
          </p:cNvSpPr>
          <p:nvPr>
            <p:ph type="ftr" sz="quarter" idx="16"/>
          </p:nvPr>
        </p:nvSpPr>
        <p:spPr/>
        <p:txBody>
          <a:bodyPr/>
          <a:lstStyle/>
          <a:p>
            <a:r>
              <a:rPr lang="en-GB" dirty="0"/>
              <a:t>Results and findings,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A333F120-EE5E-4790-8B7D-0DCC6149BB29}"/>
              </a:ext>
            </a:extLst>
          </p:cNvPr>
          <p:cNvSpPr>
            <a:spLocks noGrp="1"/>
          </p:cNvSpPr>
          <p:nvPr>
            <p:ph type="sldNum" sz="quarter" idx="17"/>
          </p:nvPr>
        </p:nvSpPr>
        <p:spPr/>
        <p:txBody>
          <a:bodyPr/>
          <a:lstStyle/>
          <a:p>
            <a:r>
              <a:rPr lang="en-GB" noProof="0"/>
              <a:t>Page </a:t>
            </a:r>
            <a:fld id="{6F52CB93-388E-431D-8AA6-FC45B9A754B9}" type="slidenum">
              <a:rPr lang="en-GB" noProof="0" smtClean="0"/>
              <a:pPr/>
              <a:t>17</a:t>
            </a:fld>
            <a:endParaRPr lang="en-GB" noProof="0" dirty="0"/>
          </a:p>
        </p:txBody>
      </p:sp>
      <p:pic>
        <p:nvPicPr>
          <p:cNvPr id="9" name="Picture 8">
            <a:extLst>
              <a:ext uri="{FF2B5EF4-FFF2-40B4-BE49-F238E27FC236}">
                <a16:creationId xmlns:a16="http://schemas.microsoft.com/office/drawing/2014/main" id="{14EC8EB7-9F5E-4265-B009-5AE9202A7FC8}"/>
              </a:ext>
            </a:extLst>
          </p:cNvPr>
          <p:cNvPicPr>
            <a:picLocks noChangeAspect="1"/>
          </p:cNvPicPr>
          <p:nvPr/>
        </p:nvPicPr>
        <p:blipFill>
          <a:blip r:embed="rId3"/>
          <a:stretch>
            <a:fillRect/>
          </a:stretch>
        </p:blipFill>
        <p:spPr>
          <a:xfrm>
            <a:off x="1106241" y="2667000"/>
            <a:ext cx="9977930" cy="3518207"/>
          </a:xfrm>
          <a:prstGeom prst="rect">
            <a:avLst/>
          </a:prstGeom>
        </p:spPr>
      </p:pic>
      <p:sp>
        <p:nvSpPr>
          <p:cNvPr id="12" name="Text Placeholder 3">
            <a:extLst>
              <a:ext uri="{FF2B5EF4-FFF2-40B4-BE49-F238E27FC236}">
                <a16:creationId xmlns:a16="http://schemas.microsoft.com/office/drawing/2014/main" id="{2C78CE9F-214C-4770-BC57-2045D29C2C83}"/>
              </a:ext>
            </a:extLst>
          </p:cNvPr>
          <p:cNvSpPr txBox="1">
            <a:spLocks/>
          </p:cNvSpPr>
          <p:nvPr/>
        </p:nvSpPr>
        <p:spPr bwMode="gray">
          <a:xfrm>
            <a:off x="949949" y="2067035"/>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Naïve Approach:</a:t>
            </a:r>
          </a:p>
        </p:txBody>
      </p:sp>
      <p:sp>
        <p:nvSpPr>
          <p:cNvPr id="13" name="Text Placeholder 3">
            <a:extLst>
              <a:ext uri="{FF2B5EF4-FFF2-40B4-BE49-F238E27FC236}">
                <a16:creationId xmlns:a16="http://schemas.microsoft.com/office/drawing/2014/main" id="{0553149B-B51F-4A93-B4DD-D62EDB1309D4}"/>
              </a:ext>
            </a:extLst>
          </p:cNvPr>
          <p:cNvSpPr txBox="1">
            <a:spLocks/>
          </p:cNvSpPr>
          <p:nvPr/>
        </p:nvSpPr>
        <p:spPr bwMode="gray">
          <a:xfrm>
            <a:off x="2975768" y="2362200"/>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1" dirty="0"/>
              <a:t>Evaluation on Dataset 1, Random Forest Regression</a:t>
            </a:r>
          </a:p>
        </p:txBody>
      </p:sp>
    </p:spTree>
    <p:extLst>
      <p:ext uri="{BB962C8B-B14F-4D97-AF65-F5344CB8AC3E}">
        <p14:creationId xmlns:p14="http://schemas.microsoft.com/office/powerpoint/2010/main" val="90400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4676-DB94-4FB1-8773-DEAAC7CCBCDD}"/>
              </a:ext>
            </a:extLst>
          </p:cNvPr>
          <p:cNvSpPr>
            <a:spLocks noGrp="1"/>
          </p:cNvSpPr>
          <p:nvPr>
            <p:ph type="title"/>
          </p:nvPr>
        </p:nvSpPr>
        <p:spPr/>
        <p:txBody>
          <a:bodyPr/>
          <a:lstStyle/>
          <a:p>
            <a:r>
              <a:rPr lang="en-US" dirty="0"/>
              <a:t>Results and findings</a:t>
            </a:r>
          </a:p>
        </p:txBody>
      </p:sp>
      <p:sp>
        <p:nvSpPr>
          <p:cNvPr id="3" name="Text Placeholder 2">
            <a:extLst>
              <a:ext uri="{FF2B5EF4-FFF2-40B4-BE49-F238E27FC236}">
                <a16:creationId xmlns:a16="http://schemas.microsoft.com/office/drawing/2014/main" id="{22F4B743-42BC-42BA-ACCE-120265F56C62}"/>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506CA002-2A31-4E4E-AFEA-09750500D106}"/>
              </a:ext>
            </a:extLst>
          </p:cNvPr>
          <p:cNvSpPr>
            <a:spLocks noGrp="1"/>
          </p:cNvSpPr>
          <p:nvPr>
            <p:ph type="body" sz="quarter" idx="13"/>
          </p:nvPr>
        </p:nvSpPr>
        <p:spPr>
          <a:xfrm>
            <a:off x="725805" y="2318298"/>
            <a:ext cx="4849495" cy="3641446"/>
          </a:xfrm>
        </p:spPr>
        <p:txBody>
          <a:bodyPr/>
          <a:lstStyle/>
          <a:p>
            <a:r>
              <a:rPr lang="en-US" sz="1600" b="1" dirty="0"/>
              <a:t>Naïve Approach Findings</a:t>
            </a:r>
          </a:p>
          <a:p>
            <a:endParaRPr lang="en-US" dirty="0"/>
          </a:p>
          <a:p>
            <a:pPr marL="285750" indent="-285750">
              <a:buFont typeface="Wingdings" panose="05000000000000000000" pitchFamily="2" charset="2"/>
              <a:buChar char="Ø"/>
            </a:pPr>
            <a:r>
              <a:rPr lang="en-US" dirty="0"/>
              <a:t>Dataset 1 produces better model results: less features means lower model variance. </a:t>
            </a:r>
          </a:p>
          <a:p>
            <a:pPr marL="573750" lvl="1" indent="-285750">
              <a:buFont typeface="Wingdings" panose="05000000000000000000" pitchFamily="2" charset="2"/>
              <a:buChar char="Ø"/>
            </a:pPr>
            <a:r>
              <a:rPr lang="en-US" dirty="0"/>
              <a:t>Small dataset with uneven distribution is another reason.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differences may be explained by multi-collinearity of features.</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dirty="0"/>
              <a:t>Validation method produces optimistic performance estimations:</a:t>
            </a:r>
          </a:p>
          <a:p>
            <a:pPr marL="573750" lvl="1" indent="-285750">
              <a:buFont typeface="Wingdings" panose="05000000000000000000" pitchFamily="2" charset="2"/>
              <a:buChar char="Ø"/>
            </a:pPr>
            <a:r>
              <a:rPr lang="en-US" dirty="0"/>
              <a:t>May be due to the limited data provided.</a:t>
            </a:r>
          </a:p>
        </p:txBody>
      </p:sp>
      <p:sp>
        <p:nvSpPr>
          <p:cNvPr id="7" name="Footer Placeholder 6">
            <a:extLst>
              <a:ext uri="{FF2B5EF4-FFF2-40B4-BE49-F238E27FC236}">
                <a16:creationId xmlns:a16="http://schemas.microsoft.com/office/drawing/2014/main" id="{66D65D0F-3452-41CB-A062-ADBC015721EE}"/>
              </a:ext>
            </a:extLst>
          </p:cNvPr>
          <p:cNvSpPr>
            <a:spLocks noGrp="1"/>
          </p:cNvSpPr>
          <p:nvPr>
            <p:ph type="ftr" sz="quarter" idx="16"/>
          </p:nvPr>
        </p:nvSpPr>
        <p:spPr/>
        <p:txBody>
          <a:bodyPr/>
          <a:lstStyle/>
          <a:p>
            <a:r>
              <a:rPr lang="en-GB" dirty="0"/>
              <a:t>Results and findings,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A333F120-EE5E-4790-8B7D-0DCC6149BB29}"/>
              </a:ext>
            </a:extLst>
          </p:cNvPr>
          <p:cNvSpPr>
            <a:spLocks noGrp="1"/>
          </p:cNvSpPr>
          <p:nvPr>
            <p:ph type="sldNum" sz="quarter" idx="17"/>
          </p:nvPr>
        </p:nvSpPr>
        <p:spPr/>
        <p:txBody>
          <a:bodyPr/>
          <a:lstStyle/>
          <a:p>
            <a:r>
              <a:rPr lang="en-GB" noProof="0"/>
              <a:t>Page </a:t>
            </a:r>
            <a:fld id="{6F52CB93-388E-431D-8AA6-FC45B9A754B9}" type="slidenum">
              <a:rPr lang="en-GB" noProof="0" smtClean="0"/>
              <a:pPr/>
              <a:t>18</a:t>
            </a:fld>
            <a:endParaRPr lang="en-GB" noProof="0" dirty="0"/>
          </a:p>
        </p:txBody>
      </p:sp>
      <p:grpSp>
        <p:nvGrpSpPr>
          <p:cNvPr id="5" name="Group 4">
            <a:extLst>
              <a:ext uri="{FF2B5EF4-FFF2-40B4-BE49-F238E27FC236}">
                <a16:creationId xmlns:a16="http://schemas.microsoft.com/office/drawing/2014/main" id="{F6DDB61D-78D8-4119-8C17-DDEF87D7BBF4}"/>
              </a:ext>
            </a:extLst>
          </p:cNvPr>
          <p:cNvGrpSpPr/>
          <p:nvPr/>
        </p:nvGrpSpPr>
        <p:grpSpPr>
          <a:xfrm>
            <a:off x="6172200" y="1532061"/>
            <a:ext cx="5117492" cy="4427683"/>
            <a:chOff x="6063122" y="1503374"/>
            <a:chExt cx="5117492" cy="4427683"/>
          </a:xfrm>
        </p:grpSpPr>
        <p:pic>
          <p:nvPicPr>
            <p:cNvPr id="12" name="Picture 11">
              <a:extLst>
                <a:ext uri="{FF2B5EF4-FFF2-40B4-BE49-F238E27FC236}">
                  <a16:creationId xmlns:a16="http://schemas.microsoft.com/office/drawing/2014/main" id="{4D9D8F56-7AFC-4CD2-BFC9-50E57359615B}"/>
                </a:ext>
              </a:extLst>
            </p:cNvPr>
            <p:cNvPicPr>
              <a:picLocks noChangeAspect="1"/>
            </p:cNvPicPr>
            <p:nvPr/>
          </p:nvPicPr>
          <p:blipFill rotWithShape="1">
            <a:blip r:embed="rId3"/>
            <a:srcRect l="5634" t="16383" r="9860" b="11756"/>
            <a:stretch/>
          </p:blipFill>
          <p:spPr>
            <a:xfrm>
              <a:off x="6063122" y="1503374"/>
              <a:ext cx="5117492" cy="4351704"/>
            </a:xfrm>
            <a:prstGeom prst="rect">
              <a:avLst/>
            </a:prstGeom>
          </p:spPr>
        </p:pic>
        <p:sp>
          <p:nvSpPr>
            <p:cNvPr id="9" name="TextBox 8">
              <a:extLst>
                <a:ext uri="{FF2B5EF4-FFF2-40B4-BE49-F238E27FC236}">
                  <a16:creationId xmlns:a16="http://schemas.microsoft.com/office/drawing/2014/main" id="{89C7EF69-D8E6-4195-A66F-097A3C319C27}"/>
                </a:ext>
              </a:extLst>
            </p:cNvPr>
            <p:cNvSpPr txBox="1"/>
            <p:nvPr/>
          </p:nvSpPr>
          <p:spPr>
            <a:xfrm>
              <a:off x="6867033" y="5705931"/>
              <a:ext cx="3039102" cy="225126"/>
            </a:xfrm>
            <a:prstGeom prst="rect">
              <a:avLst/>
            </a:prstGeom>
            <a:noFill/>
          </p:spPr>
          <p:txBody>
            <a:bodyPr wrap="none" lIns="0" tIns="0" rIns="0" bIns="0" rtlCol="0">
              <a:spAutoFit/>
            </a:bodyPr>
            <a:lstStyle/>
            <a:p>
              <a:pPr>
                <a:lnSpc>
                  <a:spcPct val="110000"/>
                </a:lnSpc>
                <a:spcBef>
                  <a:spcPts val="600"/>
                </a:spcBef>
                <a:buSzPct val="85000"/>
              </a:pPr>
              <a:r>
                <a:rPr lang="en-GB" sz="1400" dirty="0">
                  <a:solidFill>
                    <a:schemeClr val="tx2"/>
                  </a:solidFill>
                </a:rPr>
                <a:t>Pearson's Correlation Matrix of Field Data</a:t>
              </a:r>
            </a:p>
          </p:txBody>
        </p:sp>
      </p:grpSp>
    </p:spTree>
    <p:extLst>
      <p:ext uri="{BB962C8B-B14F-4D97-AF65-F5344CB8AC3E}">
        <p14:creationId xmlns:p14="http://schemas.microsoft.com/office/powerpoint/2010/main" val="196251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4676-DB94-4FB1-8773-DEAAC7CCBCDD}"/>
              </a:ext>
            </a:extLst>
          </p:cNvPr>
          <p:cNvSpPr>
            <a:spLocks noGrp="1"/>
          </p:cNvSpPr>
          <p:nvPr>
            <p:ph type="title"/>
          </p:nvPr>
        </p:nvSpPr>
        <p:spPr/>
        <p:txBody>
          <a:bodyPr/>
          <a:lstStyle/>
          <a:p>
            <a:r>
              <a:rPr lang="en-US" dirty="0"/>
              <a:t>Results and findings</a:t>
            </a:r>
          </a:p>
        </p:txBody>
      </p:sp>
      <p:sp>
        <p:nvSpPr>
          <p:cNvPr id="3" name="Text Placeholder 2">
            <a:extLst>
              <a:ext uri="{FF2B5EF4-FFF2-40B4-BE49-F238E27FC236}">
                <a16:creationId xmlns:a16="http://schemas.microsoft.com/office/drawing/2014/main" id="{22F4B743-42BC-42BA-ACCE-120265F56C62}"/>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7" name="Footer Placeholder 6">
            <a:extLst>
              <a:ext uri="{FF2B5EF4-FFF2-40B4-BE49-F238E27FC236}">
                <a16:creationId xmlns:a16="http://schemas.microsoft.com/office/drawing/2014/main" id="{66D65D0F-3452-41CB-A062-ADBC015721EE}"/>
              </a:ext>
            </a:extLst>
          </p:cNvPr>
          <p:cNvSpPr>
            <a:spLocks noGrp="1"/>
          </p:cNvSpPr>
          <p:nvPr>
            <p:ph type="ftr" sz="quarter" idx="16"/>
          </p:nvPr>
        </p:nvSpPr>
        <p:spPr/>
        <p:txBody>
          <a:bodyPr/>
          <a:lstStyle/>
          <a:p>
            <a:r>
              <a:rPr lang="en-GB" dirty="0"/>
              <a:t>Results and findings,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A333F120-EE5E-4790-8B7D-0DCC6149BB29}"/>
              </a:ext>
            </a:extLst>
          </p:cNvPr>
          <p:cNvSpPr>
            <a:spLocks noGrp="1"/>
          </p:cNvSpPr>
          <p:nvPr>
            <p:ph type="sldNum" sz="quarter" idx="17"/>
          </p:nvPr>
        </p:nvSpPr>
        <p:spPr/>
        <p:txBody>
          <a:bodyPr/>
          <a:lstStyle/>
          <a:p>
            <a:r>
              <a:rPr lang="en-GB" noProof="0"/>
              <a:t>Page </a:t>
            </a:r>
            <a:fld id="{6F52CB93-388E-431D-8AA6-FC45B9A754B9}" type="slidenum">
              <a:rPr lang="en-GB" noProof="0" smtClean="0"/>
              <a:pPr/>
              <a:t>19</a:t>
            </a:fld>
            <a:endParaRPr lang="en-GB" noProof="0" dirty="0"/>
          </a:p>
        </p:txBody>
      </p:sp>
      <p:grpSp>
        <p:nvGrpSpPr>
          <p:cNvPr id="16" name="Group 15">
            <a:extLst>
              <a:ext uri="{FF2B5EF4-FFF2-40B4-BE49-F238E27FC236}">
                <a16:creationId xmlns:a16="http://schemas.microsoft.com/office/drawing/2014/main" id="{75C49899-3C11-4DFD-B61C-25D8AA47C7A8}"/>
              </a:ext>
            </a:extLst>
          </p:cNvPr>
          <p:cNvGrpSpPr/>
          <p:nvPr/>
        </p:nvGrpSpPr>
        <p:grpSpPr>
          <a:xfrm>
            <a:off x="1472969" y="2794907"/>
            <a:ext cx="9244472" cy="2705697"/>
            <a:chOff x="1303953" y="2791370"/>
            <a:chExt cx="9244472" cy="2705697"/>
          </a:xfrm>
        </p:grpSpPr>
        <p:sp>
          <p:nvSpPr>
            <p:cNvPr id="6" name="TextBox 5">
              <a:extLst>
                <a:ext uri="{FF2B5EF4-FFF2-40B4-BE49-F238E27FC236}">
                  <a16:creationId xmlns:a16="http://schemas.microsoft.com/office/drawing/2014/main" id="{91CD2AA7-0469-4A7B-B517-7C76B1FEAE49}"/>
                </a:ext>
              </a:extLst>
            </p:cNvPr>
            <p:cNvSpPr txBox="1"/>
            <p:nvPr/>
          </p:nvSpPr>
          <p:spPr>
            <a:xfrm>
              <a:off x="2961937" y="5271941"/>
              <a:ext cx="692497" cy="225126"/>
            </a:xfrm>
            <a:prstGeom prst="rect">
              <a:avLst/>
            </a:prstGeom>
            <a:noFill/>
          </p:spPr>
          <p:txBody>
            <a:bodyPr wrap="none" lIns="0" tIns="0" rIns="0" bIns="0" rtlCol="0">
              <a:spAutoFit/>
            </a:bodyPr>
            <a:lstStyle/>
            <a:p>
              <a:pPr algn="ctr">
                <a:lnSpc>
                  <a:spcPct val="110000"/>
                </a:lnSpc>
                <a:spcBef>
                  <a:spcPts val="600"/>
                </a:spcBef>
                <a:buSzPct val="85000"/>
              </a:pPr>
              <a:r>
                <a:rPr lang="en-GB" sz="1400" dirty="0">
                  <a:solidFill>
                    <a:schemeClr val="tx2"/>
                  </a:solidFill>
                </a:rPr>
                <a:t>Dataset 1</a:t>
              </a:r>
            </a:p>
          </p:txBody>
        </p:sp>
        <p:sp>
          <p:nvSpPr>
            <p:cNvPr id="11" name="TextBox 10">
              <a:extLst>
                <a:ext uri="{FF2B5EF4-FFF2-40B4-BE49-F238E27FC236}">
                  <a16:creationId xmlns:a16="http://schemas.microsoft.com/office/drawing/2014/main" id="{AFBCC294-DEC1-44A7-A254-1A0E169ABBF4}"/>
                </a:ext>
              </a:extLst>
            </p:cNvPr>
            <p:cNvSpPr txBox="1"/>
            <p:nvPr/>
          </p:nvSpPr>
          <p:spPr>
            <a:xfrm>
              <a:off x="7152728" y="5271941"/>
              <a:ext cx="2821029" cy="225126"/>
            </a:xfrm>
            <a:prstGeom prst="rect">
              <a:avLst/>
            </a:prstGeom>
            <a:noFill/>
          </p:spPr>
          <p:txBody>
            <a:bodyPr wrap="square" lIns="0" tIns="0" rIns="0" bIns="0" rtlCol="0">
              <a:spAutoFit/>
            </a:bodyPr>
            <a:lstStyle/>
            <a:p>
              <a:pPr algn="ctr">
                <a:lnSpc>
                  <a:spcPct val="110000"/>
                </a:lnSpc>
                <a:spcBef>
                  <a:spcPts val="600"/>
                </a:spcBef>
                <a:buSzPct val="85000"/>
              </a:pPr>
              <a:r>
                <a:rPr lang="en-GB" sz="1400" dirty="0">
                  <a:solidFill>
                    <a:schemeClr val="tx2"/>
                  </a:solidFill>
                </a:rPr>
                <a:t>Dataset 2</a:t>
              </a:r>
            </a:p>
          </p:txBody>
        </p:sp>
        <p:pic>
          <p:nvPicPr>
            <p:cNvPr id="9" name="Picture 8">
              <a:extLst>
                <a:ext uri="{FF2B5EF4-FFF2-40B4-BE49-F238E27FC236}">
                  <a16:creationId xmlns:a16="http://schemas.microsoft.com/office/drawing/2014/main" id="{8F01E9BF-3431-45F0-9126-CE89C4E090C9}"/>
                </a:ext>
              </a:extLst>
            </p:cNvPr>
            <p:cNvPicPr>
              <a:picLocks noChangeAspect="1"/>
            </p:cNvPicPr>
            <p:nvPr/>
          </p:nvPicPr>
          <p:blipFill>
            <a:blip r:embed="rId3"/>
            <a:stretch>
              <a:fillRect/>
            </a:stretch>
          </p:blipFill>
          <p:spPr>
            <a:xfrm>
              <a:off x="1303953" y="2791370"/>
              <a:ext cx="4008467" cy="2392887"/>
            </a:xfrm>
            <a:prstGeom prst="rect">
              <a:avLst/>
            </a:prstGeom>
          </p:spPr>
        </p:pic>
        <p:pic>
          <p:nvPicPr>
            <p:cNvPr id="12" name="Picture 11">
              <a:extLst>
                <a:ext uri="{FF2B5EF4-FFF2-40B4-BE49-F238E27FC236}">
                  <a16:creationId xmlns:a16="http://schemas.microsoft.com/office/drawing/2014/main" id="{8C69FF69-C8D1-4A02-9B65-E0D264534B59}"/>
                </a:ext>
              </a:extLst>
            </p:cNvPr>
            <p:cNvPicPr>
              <a:picLocks noChangeAspect="1"/>
            </p:cNvPicPr>
            <p:nvPr/>
          </p:nvPicPr>
          <p:blipFill>
            <a:blip r:embed="rId4"/>
            <a:stretch>
              <a:fillRect/>
            </a:stretch>
          </p:blipFill>
          <p:spPr>
            <a:xfrm>
              <a:off x="6578061" y="2821641"/>
              <a:ext cx="3970364" cy="2392887"/>
            </a:xfrm>
            <a:prstGeom prst="rect">
              <a:avLst/>
            </a:prstGeom>
          </p:spPr>
        </p:pic>
      </p:grpSp>
      <p:sp>
        <p:nvSpPr>
          <p:cNvPr id="13" name="Text Placeholder 3">
            <a:extLst>
              <a:ext uri="{FF2B5EF4-FFF2-40B4-BE49-F238E27FC236}">
                <a16:creationId xmlns:a16="http://schemas.microsoft.com/office/drawing/2014/main" id="{68F6BE98-19CD-4F59-8DEB-9B8D0FC7A191}"/>
              </a:ext>
            </a:extLst>
          </p:cNvPr>
          <p:cNvSpPr txBox="1">
            <a:spLocks/>
          </p:cNvSpPr>
          <p:nvPr/>
        </p:nvSpPr>
        <p:spPr bwMode="gray">
          <a:xfrm>
            <a:off x="949949" y="2067035"/>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Factor Analysis Approach:</a:t>
            </a:r>
          </a:p>
        </p:txBody>
      </p:sp>
      <p:sp>
        <p:nvSpPr>
          <p:cNvPr id="15" name="Text Placeholder 3">
            <a:extLst>
              <a:ext uri="{FF2B5EF4-FFF2-40B4-BE49-F238E27FC236}">
                <a16:creationId xmlns:a16="http://schemas.microsoft.com/office/drawing/2014/main" id="{2180AC88-1E4C-4736-A101-905B8E21DCD8}"/>
              </a:ext>
            </a:extLst>
          </p:cNvPr>
          <p:cNvSpPr txBox="1">
            <a:spLocks/>
          </p:cNvSpPr>
          <p:nvPr/>
        </p:nvSpPr>
        <p:spPr bwMode="gray">
          <a:xfrm>
            <a:off x="2975768" y="2430971"/>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1" dirty="0"/>
              <a:t>General Model Error Estimations</a:t>
            </a:r>
          </a:p>
        </p:txBody>
      </p:sp>
    </p:spTree>
    <p:extLst>
      <p:ext uri="{BB962C8B-B14F-4D97-AF65-F5344CB8AC3E}">
        <p14:creationId xmlns:p14="http://schemas.microsoft.com/office/powerpoint/2010/main" val="386726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1097422774"/>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spid="_x0000_s49219" name="think-cell Folie" r:id="rId5" imgW="344" imgH="345" progId="TCLayout.ActiveDocument.1">
                  <p:embed/>
                </p:oleObj>
              </mc:Choice>
              <mc:Fallback>
                <p:oleObj name="think-cell Folie" r:id="rId5" imgW="344" imgH="345" progId="TCLayout.ActiveDocument.1">
                  <p:embed/>
                  <p:pic>
                    <p:nvPicPr>
                      <p:cNvPr id="7" name="Objekt 6" hidden="1"/>
                      <p:cNvPicPr/>
                      <p:nvPr/>
                    </p:nvPicPr>
                    <p:blipFill>
                      <a:blip r:embed="rId6"/>
                      <a:stretch>
                        <a:fillRect/>
                      </a:stretch>
                    </p:blipFill>
                    <p:spPr>
                      <a:xfrm>
                        <a:off x="1525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GB" dirty="0"/>
              <a:t>AGENDA</a:t>
            </a:r>
          </a:p>
        </p:txBody>
      </p:sp>
      <p:sp>
        <p:nvSpPr>
          <p:cNvPr id="5" name="Textplatzhalter 4"/>
          <p:cNvSpPr>
            <a:spLocks noGrp="1"/>
          </p:cNvSpPr>
          <p:nvPr>
            <p:ph type="body" sz="quarter" idx="12"/>
          </p:nvPr>
        </p:nvSpPr>
        <p:spPr>
          <a:xfrm>
            <a:off x="695400" y="1255779"/>
            <a:ext cx="10800000" cy="193002"/>
          </a:xfrm>
        </p:spPr>
        <p:txBody>
          <a:bodyPr/>
          <a:lstStyle/>
          <a:p>
            <a:r>
              <a:rPr lang="en-GB" dirty="0">
                <a:solidFill>
                  <a:schemeClr val="accent3"/>
                </a:solidFill>
              </a:rPr>
              <a:t>liquid flow rate predictions for scale detection</a:t>
            </a:r>
            <a:endParaRPr lang="en-GB" dirty="0">
              <a:sym typeface="WintershallDea" panose="020B0503040000020003" pitchFamily="34" charset="0"/>
            </a:endParaRPr>
          </a:p>
        </p:txBody>
      </p:sp>
      <p:sp>
        <p:nvSpPr>
          <p:cNvPr id="6" name="Textplatzhalter 5"/>
          <p:cNvSpPr>
            <a:spLocks noGrp="1"/>
          </p:cNvSpPr>
          <p:nvPr>
            <p:ph type="body" sz="quarter" idx="13"/>
          </p:nvPr>
        </p:nvSpPr>
        <p:spPr/>
        <p:txBody>
          <a:bodyPr/>
          <a:lstStyle/>
          <a:p>
            <a:r>
              <a:rPr lang="en-GB" dirty="0">
                <a:sym typeface="WintershallDea" panose="020B0503040000020003" pitchFamily="34" charset="0"/>
              </a:rPr>
              <a:t>Background and </a:t>
            </a:r>
            <a:r>
              <a:rPr lang="en-GB" dirty="0"/>
              <a:t>Project Definition</a:t>
            </a:r>
            <a:endParaRPr lang="en-GB" dirty="0">
              <a:sym typeface="WintershallDea" panose="020B0503040000020003" pitchFamily="34" charset="0"/>
            </a:endParaRPr>
          </a:p>
          <a:p>
            <a:r>
              <a:rPr lang="en-GB" dirty="0"/>
              <a:t>mlflowrate Software</a:t>
            </a:r>
          </a:p>
          <a:p>
            <a:r>
              <a:rPr lang="en-GB" dirty="0">
                <a:sym typeface="WintershallDea" panose="020B0503040000020003" pitchFamily="34" charset="0"/>
              </a:rPr>
              <a:t>Data Engineering</a:t>
            </a:r>
          </a:p>
          <a:p>
            <a:r>
              <a:rPr lang="en-GB" dirty="0"/>
              <a:t>Exploratory Preparations</a:t>
            </a:r>
            <a:endParaRPr lang="en-GB" dirty="0">
              <a:sym typeface="WintershallDea" panose="020B0503040000020003" pitchFamily="34" charset="0"/>
            </a:endParaRPr>
          </a:p>
          <a:p>
            <a:r>
              <a:rPr lang="en-GB" dirty="0">
                <a:sym typeface="WintershallDea" panose="020B0503040000020003" pitchFamily="34" charset="0"/>
              </a:rPr>
              <a:t>Results</a:t>
            </a:r>
            <a:r>
              <a:rPr lang="en-GB" dirty="0"/>
              <a:t> and </a:t>
            </a:r>
            <a:r>
              <a:rPr lang="en-GB" dirty="0">
                <a:sym typeface="WintershallDea" panose="020B0503040000020003" pitchFamily="34" charset="0"/>
              </a:rPr>
              <a:t>Findings</a:t>
            </a:r>
            <a:endParaRPr lang="en-GB" dirty="0"/>
          </a:p>
          <a:p>
            <a:r>
              <a:rPr lang="en-GB" dirty="0">
                <a:sym typeface="WintershallDea" panose="020B0503040000020003" pitchFamily="34" charset="0"/>
              </a:rPr>
              <a:t>Questions</a:t>
            </a:r>
          </a:p>
        </p:txBody>
      </p:sp>
      <p:sp>
        <p:nvSpPr>
          <p:cNvPr id="11" name="Fußzeilenplatzhalter 10"/>
          <p:cNvSpPr>
            <a:spLocks noGrp="1"/>
          </p:cNvSpPr>
          <p:nvPr>
            <p:ph type="ftr" sz="quarter" idx="14"/>
          </p:nvPr>
        </p:nvSpPr>
        <p:spPr/>
        <p:txBody>
          <a:bodyPr/>
          <a:lstStyle/>
          <a:p>
            <a:r>
              <a:rPr lang="en-GB" noProof="0" dirty="0"/>
              <a:t>Agenda, Kevin Fung, 09/09/2019</a:t>
            </a:r>
          </a:p>
        </p:txBody>
      </p:sp>
      <p:sp>
        <p:nvSpPr>
          <p:cNvPr id="12" name="Foliennummernplatzhalter 11"/>
          <p:cNvSpPr>
            <a:spLocks noGrp="1"/>
          </p:cNvSpPr>
          <p:nvPr>
            <p:ph type="sldNum" sz="quarter" idx="15"/>
          </p:nvPr>
        </p:nvSpPr>
        <p:spPr/>
        <p:txBody>
          <a:bodyPr/>
          <a:lstStyle/>
          <a:p>
            <a:r>
              <a:rPr lang="en-GB" noProof="0"/>
              <a:t>Page </a:t>
            </a:r>
            <a:fld id="{6F52CB93-388E-431D-8AA6-FC45B9A754B9}" type="slidenum">
              <a:rPr lang="en-GB" noProof="0" smtClean="0"/>
              <a:pPr/>
              <a:t>2</a:t>
            </a:fld>
            <a:endParaRPr lang="en-GB" noProof="0" dirty="0"/>
          </a:p>
        </p:txBody>
      </p:sp>
    </p:spTree>
    <p:extLst>
      <p:ext uri="{BB962C8B-B14F-4D97-AF65-F5344CB8AC3E}">
        <p14:creationId xmlns:p14="http://schemas.microsoft.com/office/powerpoint/2010/main" val="316562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4676-DB94-4FB1-8773-DEAAC7CCBCDD}"/>
              </a:ext>
            </a:extLst>
          </p:cNvPr>
          <p:cNvSpPr>
            <a:spLocks noGrp="1"/>
          </p:cNvSpPr>
          <p:nvPr>
            <p:ph type="title"/>
          </p:nvPr>
        </p:nvSpPr>
        <p:spPr/>
        <p:txBody>
          <a:bodyPr/>
          <a:lstStyle/>
          <a:p>
            <a:r>
              <a:rPr lang="en-US" dirty="0"/>
              <a:t>Results and findings</a:t>
            </a:r>
          </a:p>
        </p:txBody>
      </p:sp>
      <p:sp>
        <p:nvSpPr>
          <p:cNvPr id="3" name="Text Placeholder 2">
            <a:extLst>
              <a:ext uri="{FF2B5EF4-FFF2-40B4-BE49-F238E27FC236}">
                <a16:creationId xmlns:a16="http://schemas.microsoft.com/office/drawing/2014/main" id="{22F4B743-42BC-42BA-ACCE-120265F56C62}"/>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7" name="Footer Placeholder 6">
            <a:extLst>
              <a:ext uri="{FF2B5EF4-FFF2-40B4-BE49-F238E27FC236}">
                <a16:creationId xmlns:a16="http://schemas.microsoft.com/office/drawing/2014/main" id="{66D65D0F-3452-41CB-A062-ADBC015721EE}"/>
              </a:ext>
            </a:extLst>
          </p:cNvPr>
          <p:cNvSpPr>
            <a:spLocks noGrp="1"/>
          </p:cNvSpPr>
          <p:nvPr>
            <p:ph type="ftr" sz="quarter" idx="16"/>
          </p:nvPr>
        </p:nvSpPr>
        <p:spPr/>
        <p:txBody>
          <a:bodyPr/>
          <a:lstStyle/>
          <a:p>
            <a:r>
              <a:rPr lang="en-GB" dirty="0"/>
              <a:t>Results and findings,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A333F120-EE5E-4790-8B7D-0DCC6149BB29}"/>
              </a:ext>
            </a:extLst>
          </p:cNvPr>
          <p:cNvSpPr>
            <a:spLocks noGrp="1"/>
          </p:cNvSpPr>
          <p:nvPr>
            <p:ph type="sldNum" sz="quarter" idx="17"/>
          </p:nvPr>
        </p:nvSpPr>
        <p:spPr/>
        <p:txBody>
          <a:bodyPr/>
          <a:lstStyle/>
          <a:p>
            <a:r>
              <a:rPr lang="en-GB" noProof="0"/>
              <a:t>Page </a:t>
            </a:r>
            <a:fld id="{6F52CB93-388E-431D-8AA6-FC45B9A754B9}" type="slidenum">
              <a:rPr lang="en-GB" noProof="0" smtClean="0"/>
              <a:pPr/>
              <a:t>20</a:t>
            </a:fld>
            <a:endParaRPr lang="en-GB" noProof="0" dirty="0"/>
          </a:p>
        </p:txBody>
      </p:sp>
      <p:pic>
        <p:nvPicPr>
          <p:cNvPr id="6" name="Picture 5">
            <a:extLst>
              <a:ext uri="{FF2B5EF4-FFF2-40B4-BE49-F238E27FC236}">
                <a16:creationId xmlns:a16="http://schemas.microsoft.com/office/drawing/2014/main" id="{DAF48E0C-E728-49FE-853C-D1F946C218CB}"/>
              </a:ext>
            </a:extLst>
          </p:cNvPr>
          <p:cNvPicPr>
            <a:picLocks noChangeAspect="1"/>
          </p:cNvPicPr>
          <p:nvPr/>
        </p:nvPicPr>
        <p:blipFill>
          <a:blip r:embed="rId3"/>
          <a:stretch>
            <a:fillRect/>
          </a:stretch>
        </p:blipFill>
        <p:spPr>
          <a:xfrm>
            <a:off x="608794" y="2638118"/>
            <a:ext cx="10972822" cy="3657607"/>
          </a:xfrm>
          <a:prstGeom prst="rect">
            <a:avLst/>
          </a:prstGeom>
        </p:spPr>
      </p:pic>
      <p:sp>
        <p:nvSpPr>
          <p:cNvPr id="9" name="Text Placeholder 3">
            <a:extLst>
              <a:ext uri="{FF2B5EF4-FFF2-40B4-BE49-F238E27FC236}">
                <a16:creationId xmlns:a16="http://schemas.microsoft.com/office/drawing/2014/main" id="{2180B099-C216-4195-8E00-CCB0224A1348}"/>
              </a:ext>
            </a:extLst>
          </p:cNvPr>
          <p:cNvSpPr txBox="1">
            <a:spLocks/>
          </p:cNvSpPr>
          <p:nvPr/>
        </p:nvSpPr>
        <p:spPr bwMode="gray">
          <a:xfrm>
            <a:off x="949949" y="2067035"/>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Factor Analysis Approach:</a:t>
            </a:r>
          </a:p>
        </p:txBody>
      </p:sp>
      <p:sp>
        <p:nvSpPr>
          <p:cNvPr id="10" name="Text Placeholder 3">
            <a:extLst>
              <a:ext uri="{FF2B5EF4-FFF2-40B4-BE49-F238E27FC236}">
                <a16:creationId xmlns:a16="http://schemas.microsoft.com/office/drawing/2014/main" id="{5DE9F1F5-4666-4E04-8678-32A7E04D1590}"/>
              </a:ext>
            </a:extLst>
          </p:cNvPr>
          <p:cNvSpPr txBox="1">
            <a:spLocks/>
          </p:cNvSpPr>
          <p:nvPr/>
        </p:nvSpPr>
        <p:spPr bwMode="gray">
          <a:xfrm>
            <a:off x="2975768" y="2362200"/>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1" dirty="0"/>
              <a:t>Evaluation on Dataset 1, Random Forest Regression</a:t>
            </a:r>
          </a:p>
        </p:txBody>
      </p:sp>
    </p:spTree>
    <p:extLst>
      <p:ext uri="{BB962C8B-B14F-4D97-AF65-F5344CB8AC3E}">
        <p14:creationId xmlns:p14="http://schemas.microsoft.com/office/powerpoint/2010/main" val="370652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3308C-2F44-45F3-8EC1-B47BE5A5DCD4}"/>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3" name="Text Placeholder 2">
            <a:extLst>
              <a:ext uri="{FF2B5EF4-FFF2-40B4-BE49-F238E27FC236}">
                <a16:creationId xmlns:a16="http://schemas.microsoft.com/office/drawing/2014/main" id="{E1D1E1D2-EFFA-4D3F-871A-7C52246DB54D}"/>
              </a:ext>
            </a:extLst>
          </p:cNvPr>
          <p:cNvSpPr>
            <a:spLocks noGrp="1"/>
          </p:cNvSpPr>
          <p:nvPr>
            <p:ph type="body" sz="quarter" idx="13"/>
          </p:nvPr>
        </p:nvSpPr>
        <p:spPr>
          <a:xfrm>
            <a:off x="1666912" y="2425452"/>
            <a:ext cx="8856588" cy="3457575"/>
          </a:xfrm>
        </p:spPr>
        <p:txBody>
          <a:bodyPr/>
          <a:lstStyle/>
          <a:p>
            <a:pPr marL="285750" indent="-285750">
              <a:buFont typeface="Wingdings" panose="05000000000000000000" pitchFamily="2" charset="2"/>
              <a:buChar char="Ø"/>
            </a:pPr>
            <a:r>
              <a:rPr lang="en-US" dirty="0"/>
              <a:t>Developed a solution software for integrating raw oil well data to predict liquid rates.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Produced reasonable daily liquid rate predictions with Random Forest Regression with 75% of predictions inside the MIKON model: Scale detection is possible.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Models are able to recognize well shut-ins.</a:t>
            </a:r>
          </a:p>
          <a:p>
            <a:endParaRPr lang="en-US" dirty="0"/>
          </a:p>
          <a:p>
            <a:pPr marL="285750" indent="-285750">
              <a:buFont typeface="Wingdings" panose="05000000000000000000" pitchFamily="2" charset="2"/>
              <a:buChar char="Ø"/>
            </a:pPr>
            <a:r>
              <a:rPr lang="en-US" dirty="0"/>
              <a:t>More test separator data must be acquired to improve predictions.</a:t>
            </a:r>
          </a:p>
          <a:p>
            <a:pPr marL="573750" lvl="1" indent="-285750">
              <a:buFont typeface="Wingdings" panose="05000000000000000000" pitchFamily="2" charset="2"/>
              <a:buChar char="Ø"/>
            </a:pPr>
            <a:r>
              <a:rPr lang="en-US" dirty="0"/>
              <a:t>This may be why our larger featured dataset produced lower accuracies.</a:t>
            </a:r>
          </a:p>
        </p:txBody>
      </p:sp>
      <p:sp>
        <p:nvSpPr>
          <p:cNvPr id="4" name="Title 3">
            <a:extLst>
              <a:ext uri="{FF2B5EF4-FFF2-40B4-BE49-F238E27FC236}">
                <a16:creationId xmlns:a16="http://schemas.microsoft.com/office/drawing/2014/main" id="{5E9FBCBA-6D30-4526-8373-079F820F1780}"/>
              </a:ext>
            </a:extLst>
          </p:cNvPr>
          <p:cNvSpPr>
            <a:spLocks noGrp="1"/>
          </p:cNvSpPr>
          <p:nvPr>
            <p:ph type="title"/>
          </p:nvPr>
        </p:nvSpPr>
        <p:spPr/>
        <p:txBody>
          <a:bodyPr/>
          <a:lstStyle/>
          <a:p>
            <a:r>
              <a:rPr lang="en-US" dirty="0"/>
              <a:t>summary</a:t>
            </a:r>
          </a:p>
        </p:txBody>
      </p:sp>
      <p:sp>
        <p:nvSpPr>
          <p:cNvPr id="5" name="Footer Placeholder 4">
            <a:extLst>
              <a:ext uri="{FF2B5EF4-FFF2-40B4-BE49-F238E27FC236}">
                <a16:creationId xmlns:a16="http://schemas.microsoft.com/office/drawing/2014/main" id="{6B2F50CA-7282-438B-A771-48A4E80533C4}"/>
              </a:ext>
            </a:extLst>
          </p:cNvPr>
          <p:cNvSpPr>
            <a:spLocks noGrp="1"/>
          </p:cNvSpPr>
          <p:nvPr>
            <p:ph type="ftr" sz="quarter" idx="14"/>
          </p:nvPr>
        </p:nvSpPr>
        <p:spPr/>
        <p:txBody>
          <a:bodyPr/>
          <a:lstStyle/>
          <a:p>
            <a:r>
              <a:rPr lang="en-GB" dirty="0"/>
              <a:t>summary, </a:t>
            </a:r>
            <a:r>
              <a:rPr lang="en-GB" dirty="0" err="1"/>
              <a:t>kevin</a:t>
            </a:r>
            <a:r>
              <a:rPr lang="en-GB" dirty="0"/>
              <a:t> </a:t>
            </a:r>
            <a:r>
              <a:rPr lang="en-GB" dirty="0" err="1"/>
              <a:t>fung</a:t>
            </a:r>
            <a:r>
              <a:rPr lang="en-GB" dirty="0"/>
              <a:t>, 09/09/2019</a:t>
            </a:r>
          </a:p>
        </p:txBody>
      </p:sp>
      <p:sp>
        <p:nvSpPr>
          <p:cNvPr id="6" name="Slide Number Placeholder 5">
            <a:extLst>
              <a:ext uri="{FF2B5EF4-FFF2-40B4-BE49-F238E27FC236}">
                <a16:creationId xmlns:a16="http://schemas.microsoft.com/office/drawing/2014/main" id="{78FC4DC9-126B-4C25-925A-81E746ECF992}"/>
              </a:ext>
            </a:extLst>
          </p:cNvPr>
          <p:cNvSpPr>
            <a:spLocks noGrp="1"/>
          </p:cNvSpPr>
          <p:nvPr>
            <p:ph type="sldNum" sz="quarter" idx="15"/>
          </p:nvPr>
        </p:nvSpPr>
        <p:spPr/>
        <p:txBody>
          <a:bodyPr/>
          <a:lstStyle/>
          <a:p>
            <a:r>
              <a:rPr lang="en-GB" noProof="0"/>
              <a:t>Page </a:t>
            </a:r>
            <a:fld id="{6F52CB93-388E-431D-8AA6-FC45B9A754B9}" type="slidenum">
              <a:rPr lang="en-GB" noProof="0" smtClean="0"/>
              <a:pPr/>
              <a:t>21</a:t>
            </a:fld>
            <a:endParaRPr lang="en-GB" noProof="0" dirty="0"/>
          </a:p>
        </p:txBody>
      </p:sp>
    </p:spTree>
    <p:extLst>
      <p:ext uri="{BB962C8B-B14F-4D97-AF65-F5344CB8AC3E}">
        <p14:creationId xmlns:p14="http://schemas.microsoft.com/office/powerpoint/2010/main" val="3084816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3308C-2F44-45F3-8EC1-B47BE5A5DCD4}"/>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3" name="Text Placeholder 2">
            <a:extLst>
              <a:ext uri="{FF2B5EF4-FFF2-40B4-BE49-F238E27FC236}">
                <a16:creationId xmlns:a16="http://schemas.microsoft.com/office/drawing/2014/main" id="{E1D1E1D2-EFFA-4D3F-871A-7C52246DB54D}"/>
              </a:ext>
            </a:extLst>
          </p:cNvPr>
          <p:cNvSpPr>
            <a:spLocks noGrp="1"/>
          </p:cNvSpPr>
          <p:nvPr>
            <p:ph type="body" sz="quarter" idx="13"/>
          </p:nvPr>
        </p:nvSpPr>
        <p:spPr>
          <a:xfrm>
            <a:off x="1666912" y="2154968"/>
            <a:ext cx="8856588" cy="3457575"/>
          </a:xfrm>
        </p:spPr>
        <p:txBody>
          <a:bodyPr/>
          <a:lstStyle/>
          <a:p>
            <a:endParaRPr lang="en-US" dirty="0"/>
          </a:p>
          <a:p>
            <a:pPr marL="285750" indent="-285750">
              <a:buFont typeface="Wingdings" panose="05000000000000000000" pitchFamily="2" charset="2"/>
              <a:buChar char="Ø"/>
            </a:pPr>
            <a:r>
              <a:rPr lang="en-US" dirty="0"/>
              <a:t>ZCA pre-whitening of data to remove multi-collinearity of features: insufficient results.</a:t>
            </a:r>
          </a:p>
          <a:p>
            <a:pPr marL="573750" lvl="1" indent="-285750">
              <a:buFont typeface="Wingdings" panose="05000000000000000000" pitchFamily="2" charset="2"/>
              <a:buChar char="Ø"/>
            </a:pPr>
            <a:r>
              <a:rPr lang="en-US" dirty="0"/>
              <a:t>Features had non-gaussian distributions.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Investigated 2 layer neural network to model liquid flow rate predictions.</a:t>
            </a:r>
          </a:p>
          <a:p>
            <a:pPr marL="573750" lvl="1" indent="-285750">
              <a:buFont typeface="Wingdings" panose="05000000000000000000" pitchFamily="2" charset="2"/>
              <a:buChar char="Ø"/>
            </a:pPr>
            <a:r>
              <a:rPr lang="en-US" dirty="0"/>
              <a:t>Limited amount of data which may not represent the unseen field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Investigated several 2 layer neural networks to predict highly correlated features to liquid flow rate, then transfer learn gradients and pretrain another neural network to predict liquid rate.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Potential to utilize autoencoders to train on the large unlabeled dataset, then pretrain a neural network to predict liquid flow rates.</a:t>
            </a:r>
          </a:p>
          <a:p>
            <a:pPr marL="573750" lvl="1" indent="-285750">
              <a:buFont typeface="Wingdings" panose="05000000000000000000" pitchFamily="2" charset="2"/>
              <a:buChar char="Ø"/>
            </a:pPr>
            <a:r>
              <a:rPr lang="en-US" dirty="0"/>
              <a:t>May alleviate the small dataset problem.</a:t>
            </a:r>
          </a:p>
        </p:txBody>
      </p:sp>
      <p:sp>
        <p:nvSpPr>
          <p:cNvPr id="4" name="Title 3">
            <a:extLst>
              <a:ext uri="{FF2B5EF4-FFF2-40B4-BE49-F238E27FC236}">
                <a16:creationId xmlns:a16="http://schemas.microsoft.com/office/drawing/2014/main" id="{5E9FBCBA-6D30-4526-8373-079F820F1780}"/>
              </a:ext>
            </a:extLst>
          </p:cNvPr>
          <p:cNvSpPr>
            <a:spLocks noGrp="1"/>
          </p:cNvSpPr>
          <p:nvPr>
            <p:ph type="title"/>
          </p:nvPr>
        </p:nvSpPr>
        <p:spPr/>
        <p:txBody>
          <a:bodyPr/>
          <a:lstStyle/>
          <a:p>
            <a:r>
              <a:rPr lang="en-US" dirty="0"/>
              <a:t>Exploratory Mentions and future works</a:t>
            </a:r>
          </a:p>
        </p:txBody>
      </p:sp>
      <p:sp>
        <p:nvSpPr>
          <p:cNvPr id="5" name="Footer Placeholder 4">
            <a:extLst>
              <a:ext uri="{FF2B5EF4-FFF2-40B4-BE49-F238E27FC236}">
                <a16:creationId xmlns:a16="http://schemas.microsoft.com/office/drawing/2014/main" id="{6B2F50CA-7282-438B-A771-48A4E80533C4}"/>
              </a:ext>
            </a:extLst>
          </p:cNvPr>
          <p:cNvSpPr>
            <a:spLocks noGrp="1"/>
          </p:cNvSpPr>
          <p:nvPr>
            <p:ph type="ftr" sz="quarter" idx="14"/>
          </p:nvPr>
        </p:nvSpPr>
        <p:spPr/>
        <p:txBody>
          <a:bodyPr/>
          <a:lstStyle/>
          <a:p>
            <a:r>
              <a:rPr lang="en-GB" dirty="0"/>
              <a:t>Investigative mentions and future works, </a:t>
            </a:r>
            <a:r>
              <a:rPr lang="en-GB" dirty="0" err="1"/>
              <a:t>kevin</a:t>
            </a:r>
            <a:r>
              <a:rPr lang="en-GB" dirty="0"/>
              <a:t> </a:t>
            </a:r>
            <a:r>
              <a:rPr lang="en-GB" dirty="0" err="1"/>
              <a:t>fung</a:t>
            </a:r>
            <a:r>
              <a:rPr lang="en-GB" dirty="0"/>
              <a:t>, 09/09/2019</a:t>
            </a:r>
          </a:p>
        </p:txBody>
      </p:sp>
      <p:sp>
        <p:nvSpPr>
          <p:cNvPr id="6" name="Slide Number Placeholder 5">
            <a:extLst>
              <a:ext uri="{FF2B5EF4-FFF2-40B4-BE49-F238E27FC236}">
                <a16:creationId xmlns:a16="http://schemas.microsoft.com/office/drawing/2014/main" id="{78FC4DC9-126B-4C25-925A-81E746ECF992}"/>
              </a:ext>
            </a:extLst>
          </p:cNvPr>
          <p:cNvSpPr>
            <a:spLocks noGrp="1"/>
          </p:cNvSpPr>
          <p:nvPr>
            <p:ph type="sldNum" sz="quarter" idx="15"/>
          </p:nvPr>
        </p:nvSpPr>
        <p:spPr/>
        <p:txBody>
          <a:bodyPr/>
          <a:lstStyle/>
          <a:p>
            <a:r>
              <a:rPr lang="en-GB" noProof="0"/>
              <a:t>Page </a:t>
            </a:r>
            <a:fld id="{6F52CB93-388E-431D-8AA6-FC45B9A754B9}" type="slidenum">
              <a:rPr lang="en-GB" noProof="0" smtClean="0"/>
              <a:pPr/>
              <a:t>22</a:t>
            </a:fld>
            <a:endParaRPr lang="en-GB" noProof="0" dirty="0"/>
          </a:p>
        </p:txBody>
      </p:sp>
    </p:spTree>
    <p:extLst>
      <p:ext uri="{BB962C8B-B14F-4D97-AF65-F5344CB8AC3E}">
        <p14:creationId xmlns:p14="http://schemas.microsoft.com/office/powerpoint/2010/main" val="353997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2258243009"/>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spid="_x0000_s75836" name="think-cell Folie" r:id="rId6" imgW="344" imgH="345" progId="TCLayout.ActiveDocument.1">
                  <p:embed/>
                </p:oleObj>
              </mc:Choice>
              <mc:Fallback>
                <p:oleObj name="think-cell Folie" r:id="rId6" imgW="344" imgH="345" progId="TCLayout.ActiveDocument.1">
                  <p:embed/>
                  <p:pic>
                    <p:nvPicPr>
                      <p:cNvPr id="4" name="Objekt 3" hidden="1"/>
                      <p:cNvPicPr/>
                      <p:nvPr/>
                    </p:nvPicPr>
                    <p:blipFill>
                      <a:blip r:embed="rId7"/>
                      <a:stretch>
                        <a:fillRect/>
                      </a:stretch>
                    </p:blipFill>
                    <p:spPr>
                      <a:xfrm>
                        <a:off x="1525588" y="1588"/>
                        <a:ext cx="1588" cy="1588"/>
                      </a:xfrm>
                      <a:prstGeom prst="rect">
                        <a:avLst/>
                      </a:prstGeom>
                    </p:spPr>
                  </p:pic>
                </p:oleObj>
              </mc:Fallback>
            </mc:AlternateContent>
          </a:graphicData>
        </a:graphic>
      </p:graphicFrame>
      <p:sp>
        <p:nvSpPr>
          <p:cNvPr id="6" name="Rechteck 5" hidden="1"/>
          <p:cNvSpPr/>
          <p:nvPr>
            <p:custDataLst>
              <p:tags r:id="rId3"/>
            </p:custDataLst>
          </p:nvPr>
        </p:nvSpPr>
        <p:spPr>
          <a:xfrm>
            <a:off x="152400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85000"/>
              </a:lnSpc>
              <a:spcBef>
                <a:spcPct val="0"/>
              </a:spcBef>
              <a:spcAft>
                <a:spcPct val="0"/>
              </a:spcAft>
              <a:buSzPct val="85000"/>
            </a:pPr>
            <a:endParaRPr lang="en-GB" sz="3800" dirty="0" err="1">
              <a:latin typeface="WintershallDea" panose="020B0503040000020003" pitchFamily="34" charset="0"/>
              <a:ea typeface="+mj-ea"/>
              <a:cs typeface="+mj-cs"/>
              <a:sym typeface="WintershallDea" panose="020B0503040000020003" pitchFamily="34" charset="0"/>
            </a:endParaRPr>
          </a:p>
        </p:txBody>
      </p:sp>
      <p:sp>
        <p:nvSpPr>
          <p:cNvPr id="2" name="Titel 1"/>
          <p:cNvSpPr>
            <a:spLocks noGrp="1"/>
          </p:cNvSpPr>
          <p:nvPr>
            <p:ph type="title"/>
          </p:nvPr>
        </p:nvSpPr>
        <p:spPr>
          <a:xfrm>
            <a:off x="696000" y="3297893"/>
            <a:ext cx="10800000" cy="501419"/>
          </a:xfrm>
        </p:spPr>
        <p:txBody>
          <a:bodyPr/>
          <a:lstStyle/>
          <a:p>
            <a:r>
              <a:rPr lang="en-GB" dirty="0">
                <a:solidFill>
                  <a:schemeClr val="accent3"/>
                </a:solidFill>
              </a:rPr>
              <a:t>questions</a:t>
            </a:r>
          </a:p>
        </p:txBody>
      </p:sp>
    </p:spTree>
    <p:extLst>
      <p:ext uri="{BB962C8B-B14F-4D97-AF65-F5344CB8AC3E}">
        <p14:creationId xmlns:p14="http://schemas.microsoft.com/office/powerpoint/2010/main" val="2803774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spid="_x0000_s80904" name="think-cell Folie" r:id="rId6" imgW="344" imgH="345" progId="TCLayout.ActiveDocument.1">
                  <p:embed/>
                </p:oleObj>
              </mc:Choice>
              <mc:Fallback>
                <p:oleObj name="think-cell Folie" r:id="rId6" imgW="344" imgH="345" progId="TCLayout.ActiveDocument.1">
                  <p:embed/>
                  <p:pic>
                    <p:nvPicPr>
                      <p:cNvPr id="12" name="Objekt 11" hidden="1"/>
                      <p:cNvPicPr/>
                      <p:nvPr/>
                    </p:nvPicPr>
                    <p:blipFill>
                      <a:blip r:embed="rId7"/>
                      <a:stretch>
                        <a:fillRect/>
                      </a:stretch>
                    </p:blipFill>
                    <p:spPr>
                      <a:xfrm>
                        <a:off x="1525588" y="1588"/>
                        <a:ext cx="1588" cy="1588"/>
                      </a:xfrm>
                      <a:prstGeom prst="rect">
                        <a:avLst/>
                      </a:prstGeom>
                    </p:spPr>
                  </p:pic>
                </p:oleObj>
              </mc:Fallback>
            </mc:AlternateContent>
          </a:graphicData>
        </a:graphic>
      </p:graphicFrame>
      <p:sp>
        <p:nvSpPr>
          <p:cNvPr id="15" name="Rechteck 14" hidden="1"/>
          <p:cNvSpPr/>
          <p:nvPr>
            <p:custDataLst>
              <p:tags r:id="rId3"/>
            </p:custDataLst>
          </p:nvPr>
        </p:nvSpPr>
        <p:spPr>
          <a:xfrm>
            <a:off x="152400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85000"/>
              </a:lnSpc>
              <a:spcBef>
                <a:spcPct val="0"/>
              </a:spcBef>
              <a:spcAft>
                <a:spcPct val="0"/>
              </a:spcAft>
              <a:buSzPct val="85000"/>
            </a:pPr>
            <a:endParaRPr lang="en-GB" sz="3200" dirty="0" err="1">
              <a:latin typeface="WintershallDea" panose="020B0503040000020003" pitchFamily="34" charset="0"/>
              <a:ea typeface="+mj-ea"/>
              <a:cs typeface="+mj-cs"/>
              <a:sym typeface="WintershallDea" panose="020B0503040000020003" pitchFamily="34" charset="0"/>
            </a:endParaRPr>
          </a:p>
        </p:txBody>
      </p:sp>
      <p:sp>
        <p:nvSpPr>
          <p:cNvPr id="16" name="Titel 15"/>
          <p:cNvSpPr>
            <a:spLocks noGrp="1"/>
          </p:cNvSpPr>
          <p:nvPr>
            <p:ph type="title"/>
          </p:nvPr>
        </p:nvSpPr>
        <p:spPr/>
        <p:txBody>
          <a:bodyPr/>
          <a:lstStyle/>
          <a:p>
            <a:r>
              <a:rPr lang="en-GB" dirty="0"/>
              <a:t>Data engineering</a:t>
            </a:r>
          </a:p>
        </p:txBody>
      </p:sp>
      <p:sp>
        <p:nvSpPr>
          <p:cNvPr id="17" name="Textplatzhalter 16"/>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10" name="Textplatzhalter 9"/>
          <p:cNvSpPr>
            <a:spLocks noGrp="1"/>
          </p:cNvSpPr>
          <p:nvPr>
            <p:ph type="body" sz="quarter" idx="13"/>
          </p:nvPr>
        </p:nvSpPr>
        <p:spPr>
          <a:xfrm>
            <a:off x="838200" y="2044255"/>
            <a:ext cx="3810000" cy="3328961"/>
          </a:xfrm>
        </p:spPr>
        <p:txBody>
          <a:bodyPr/>
          <a:lstStyle/>
          <a:p>
            <a:r>
              <a:rPr lang="en-GB" sz="1600" b="1" dirty="0"/>
              <a:t>Data Cleaning</a:t>
            </a:r>
          </a:p>
          <a:p>
            <a:endParaRPr lang="en-GB" sz="1600" b="1" dirty="0"/>
          </a:p>
          <a:p>
            <a:r>
              <a:rPr lang="en-GB" sz="1600" dirty="0"/>
              <a:t>We prepare:</a:t>
            </a:r>
          </a:p>
          <a:p>
            <a:pPr marL="285750" indent="-285750">
              <a:buFont typeface="Wingdings" panose="05000000000000000000" pitchFamily="2" charset="2"/>
              <a:buChar char="Ø"/>
            </a:pPr>
            <a:r>
              <a:rPr lang="en-GB" sz="1600" dirty="0"/>
              <a:t>Daily average of all data</a:t>
            </a:r>
          </a:p>
          <a:p>
            <a:endParaRPr lang="en-GB" sz="1600" dirty="0"/>
          </a:p>
          <a:p>
            <a:r>
              <a:rPr lang="en-GB" sz="1600" dirty="0"/>
              <a:t>We remove:</a:t>
            </a:r>
          </a:p>
          <a:p>
            <a:pPr marL="285750" indent="-285750">
              <a:buFont typeface="Wingdings" panose="05000000000000000000" pitchFamily="2" charset="2"/>
              <a:buChar char="Ø"/>
            </a:pPr>
            <a:r>
              <a:rPr lang="en-GB" sz="1600" dirty="0"/>
              <a:t>Missing values across time samples.</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Zero values due to malfunctioning sensors.</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Daily time duplicates due to repeated measurements made in a day.</a:t>
            </a:r>
            <a:endParaRPr lang="en-GB" sz="1600" b="1" dirty="0"/>
          </a:p>
        </p:txBody>
      </p:sp>
      <p:sp>
        <p:nvSpPr>
          <p:cNvPr id="2" name="Fußzeilenplatzhalter 1"/>
          <p:cNvSpPr>
            <a:spLocks noGrp="1"/>
          </p:cNvSpPr>
          <p:nvPr>
            <p:ph type="ftr" sz="quarter" idx="16"/>
          </p:nvPr>
        </p:nvSpPr>
        <p:spPr/>
        <p:txBody>
          <a:bodyPr/>
          <a:lstStyle/>
          <a:p>
            <a:r>
              <a:rPr lang="en-GB" dirty="0"/>
              <a:t>Data engineering, </a:t>
            </a:r>
            <a:r>
              <a:rPr lang="en-GB" dirty="0" err="1"/>
              <a:t>kevin</a:t>
            </a:r>
            <a:r>
              <a:rPr lang="en-GB" dirty="0"/>
              <a:t> </a:t>
            </a:r>
            <a:r>
              <a:rPr lang="en-GB" dirty="0" err="1"/>
              <a:t>fung</a:t>
            </a:r>
            <a:r>
              <a:rPr lang="en-GB" dirty="0"/>
              <a:t>, 09/09/2019</a:t>
            </a:r>
          </a:p>
        </p:txBody>
      </p:sp>
      <p:sp>
        <p:nvSpPr>
          <p:cNvPr id="3" name="Foliennummernplatzhalter 2"/>
          <p:cNvSpPr>
            <a:spLocks noGrp="1"/>
          </p:cNvSpPr>
          <p:nvPr>
            <p:ph type="sldNum" sz="quarter" idx="17"/>
          </p:nvPr>
        </p:nvSpPr>
        <p:spPr/>
        <p:txBody>
          <a:bodyPr/>
          <a:lstStyle/>
          <a:p>
            <a:r>
              <a:rPr lang="en-GB" noProof="0"/>
              <a:t>Page </a:t>
            </a:r>
            <a:fld id="{6F52CB93-388E-431D-8AA6-FC45B9A754B9}" type="slidenum">
              <a:rPr lang="en-GB" noProof="0" smtClean="0"/>
              <a:pPr/>
              <a:t>24</a:t>
            </a:fld>
            <a:endParaRPr lang="en-GB" noProof="0" dirty="0"/>
          </a:p>
        </p:txBody>
      </p:sp>
      <p:graphicFrame>
        <p:nvGraphicFramePr>
          <p:cNvPr id="4" name="Diagram 3">
            <a:extLst>
              <a:ext uri="{FF2B5EF4-FFF2-40B4-BE49-F238E27FC236}">
                <a16:creationId xmlns:a16="http://schemas.microsoft.com/office/drawing/2014/main" id="{2E6FEBD2-6903-46B8-9BB4-603E5CCA5430}"/>
              </a:ext>
            </a:extLst>
          </p:cNvPr>
          <p:cNvGraphicFramePr/>
          <p:nvPr>
            <p:extLst/>
          </p:nvPr>
        </p:nvGraphicFramePr>
        <p:xfrm>
          <a:off x="5148146" y="3093354"/>
          <a:ext cx="6510454" cy="8381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Box 4">
            <a:extLst>
              <a:ext uri="{FF2B5EF4-FFF2-40B4-BE49-F238E27FC236}">
                <a16:creationId xmlns:a16="http://schemas.microsoft.com/office/drawing/2014/main" id="{B82A54EB-5234-4396-BC24-849EC914B2BC}"/>
              </a:ext>
            </a:extLst>
          </p:cNvPr>
          <p:cNvSpPr txBox="1"/>
          <p:nvPr/>
        </p:nvSpPr>
        <p:spPr>
          <a:xfrm>
            <a:off x="7242638" y="4001999"/>
            <a:ext cx="2321469" cy="225126"/>
          </a:xfrm>
          <a:prstGeom prst="rect">
            <a:avLst/>
          </a:prstGeom>
          <a:noFill/>
        </p:spPr>
        <p:txBody>
          <a:bodyPr wrap="none" lIns="0" tIns="0" rIns="0" bIns="0" rtlCol="0">
            <a:spAutoFit/>
          </a:bodyPr>
          <a:lstStyle/>
          <a:p>
            <a:pPr>
              <a:lnSpc>
                <a:spcPct val="110000"/>
              </a:lnSpc>
              <a:spcBef>
                <a:spcPts val="600"/>
              </a:spcBef>
              <a:buSzPct val="85000"/>
            </a:pPr>
            <a:r>
              <a:rPr lang="en-GB" sz="1400" dirty="0">
                <a:solidFill>
                  <a:schemeClr val="tx2"/>
                </a:solidFill>
              </a:rPr>
              <a:t>Reduced samples after cleaning</a:t>
            </a:r>
          </a:p>
        </p:txBody>
      </p:sp>
    </p:spTree>
    <p:extLst>
      <p:ext uri="{BB962C8B-B14F-4D97-AF65-F5344CB8AC3E}">
        <p14:creationId xmlns:p14="http://schemas.microsoft.com/office/powerpoint/2010/main" val="3683142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6972-C6D9-40EF-AF16-6835EBD5A99E}"/>
              </a:ext>
            </a:extLst>
          </p:cNvPr>
          <p:cNvSpPr>
            <a:spLocks noGrp="1"/>
          </p:cNvSpPr>
          <p:nvPr>
            <p:ph type="title"/>
          </p:nvPr>
        </p:nvSpPr>
        <p:spPr>
          <a:xfrm>
            <a:off x="695400" y="1484784"/>
            <a:ext cx="10800000" cy="422295"/>
          </a:xfrm>
        </p:spPr>
        <p:txBody>
          <a:bodyPr/>
          <a:lstStyle/>
          <a:p>
            <a:r>
              <a:rPr lang="en-GB" cap="none" dirty="0"/>
              <a:t>mlflowrate: </a:t>
            </a:r>
            <a:r>
              <a:rPr lang="en-GB" dirty="0">
                <a:solidFill>
                  <a:schemeClr val="accent3"/>
                </a:solidFill>
              </a:rPr>
              <a:t>solution software</a:t>
            </a:r>
            <a:endParaRPr lang="en-US" dirty="0"/>
          </a:p>
        </p:txBody>
      </p:sp>
      <p:sp>
        <p:nvSpPr>
          <p:cNvPr id="3" name="Text Placeholder 2">
            <a:extLst>
              <a:ext uri="{FF2B5EF4-FFF2-40B4-BE49-F238E27FC236}">
                <a16:creationId xmlns:a16="http://schemas.microsoft.com/office/drawing/2014/main" id="{B9697F50-92DE-4A11-9DF5-93865CEF076C}"/>
              </a:ext>
            </a:extLst>
          </p:cNvPr>
          <p:cNvSpPr>
            <a:spLocks noGrp="1"/>
          </p:cNvSpPr>
          <p:nvPr>
            <p:ph type="body" sz="quarter" idx="12"/>
          </p:nvPr>
        </p:nvSpPr>
        <p:spPr>
          <a:xfrm>
            <a:off x="695400" y="1255779"/>
            <a:ext cx="10800000" cy="193002"/>
          </a:xfrm>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44B62EC9-12D1-4504-85CD-86B350B059C4}"/>
              </a:ext>
            </a:extLst>
          </p:cNvPr>
          <p:cNvSpPr>
            <a:spLocks noGrp="1"/>
          </p:cNvSpPr>
          <p:nvPr>
            <p:ph type="body" sz="quarter" idx="13"/>
          </p:nvPr>
        </p:nvSpPr>
        <p:spPr>
          <a:xfrm>
            <a:off x="838200" y="2524339"/>
            <a:ext cx="3048000" cy="2828362"/>
          </a:xfrm>
        </p:spPr>
        <p:txBody>
          <a:bodyPr/>
          <a:lstStyle/>
          <a:p>
            <a:pPr marL="0" lvl="1" indent="0">
              <a:buNone/>
            </a:pPr>
            <a:r>
              <a:rPr lang="en-GB" sz="1600" b="1" dirty="0"/>
              <a:t>Design Architecture</a:t>
            </a:r>
          </a:p>
          <a:p>
            <a:pPr marL="285750" lvl="1" indent="-285750">
              <a:buFont typeface="Wingdings" panose="05000000000000000000" pitchFamily="2" charset="2"/>
              <a:buChar char="Ø"/>
            </a:pPr>
            <a:r>
              <a:rPr lang="en-GB" sz="1600" dirty="0"/>
              <a:t>High level software for new users.</a:t>
            </a:r>
          </a:p>
          <a:p>
            <a:pPr marL="285750" lvl="1" indent="-285750">
              <a:buFont typeface="Wingdings" panose="05000000000000000000" pitchFamily="2" charset="2"/>
              <a:buChar char="Ø"/>
            </a:pPr>
            <a:r>
              <a:rPr lang="en-GB" sz="1600" dirty="0"/>
              <a:t>Based on Spark for big data processing.</a:t>
            </a:r>
          </a:p>
          <a:p>
            <a:pPr marL="285750" lvl="1" indent="-285750">
              <a:buFont typeface="Wingdings" panose="05000000000000000000" pitchFamily="2" charset="2"/>
              <a:buChar char="Ø"/>
            </a:pPr>
            <a:r>
              <a:rPr lang="en-GB" sz="1600" dirty="0"/>
              <a:t>Integration of raw messy data into data science pipeline.</a:t>
            </a:r>
          </a:p>
          <a:p>
            <a:pPr marL="285750" lvl="1" indent="-285750">
              <a:buFont typeface="Wingdings" panose="05000000000000000000" pitchFamily="2" charset="2"/>
              <a:buChar char="Ø"/>
            </a:pPr>
            <a:r>
              <a:rPr lang="en-GB" sz="1600" dirty="0"/>
              <a:t>Supportive machine learning tools for model performance estimations and visualisation. </a:t>
            </a:r>
          </a:p>
          <a:p>
            <a:pPr marL="285750" lvl="1" indent="-285750">
              <a:buFont typeface="Wingdings" panose="05000000000000000000" pitchFamily="2" charset="2"/>
              <a:buChar char="Ø"/>
            </a:pPr>
            <a:endParaRPr lang="en-GB" sz="1600" dirty="0"/>
          </a:p>
        </p:txBody>
      </p:sp>
      <p:sp>
        <p:nvSpPr>
          <p:cNvPr id="5" name="Footer Placeholder 4">
            <a:extLst>
              <a:ext uri="{FF2B5EF4-FFF2-40B4-BE49-F238E27FC236}">
                <a16:creationId xmlns:a16="http://schemas.microsoft.com/office/drawing/2014/main" id="{7D50C93A-4393-4ABA-BF1A-CF01ABD3F593}"/>
              </a:ext>
            </a:extLst>
          </p:cNvPr>
          <p:cNvSpPr>
            <a:spLocks noGrp="1"/>
          </p:cNvSpPr>
          <p:nvPr>
            <p:ph type="ftr" sz="quarter" idx="14"/>
          </p:nvPr>
        </p:nvSpPr>
        <p:spPr/>
        <p:txBody>
          <a:bodyPr/>
          <a:lstStyle/>
          <a:p>
            <a:r>
              <a:rPr lang="en-GB" dirty="0"/>
              <a:t>Support slides, </a:t>
            </a:r>
            <a:r>
              <a:rPr lang="en-GB" dirty="0" err="1"/>
              <a:t>kevin</a:t>
            </a:r>
            <a:r>
              <a:rPr lang="en-GB" dirty="0"/>
              <a:t> </a:t>
            </a:r>
            <a:r>
              <a:rPr lang="en-GB" dirty="0" err="1"/>
              <a:t>fung</a:t>
            </a:r>
            <a:r>
              <a:rPr lang="en-GB" dirty="0"/>
              <a:t>, 09/09/2019</a:t>
            </a:r>
          </a:p>
        </p:txBody>
      </p:sp>
      <p:sp>
        <p:nvSpPr>
          <p:cNvPr id="6" name="Slide Number Placeholder 5">
            <a:extLst>
              <a:ext uri="{FF2B5EF4-FFF2-40B4-BE49-F238E27FC236}">
                <a16:creationId xmlns:a16="http://schemas.microsoft.com/office/drawing/2014/main" id="{D91025D5-81BE-485C-96DF-F6BC345898EC}"/>
              </a:ext>
            </a:extLst>
          </p:cNvPr>
          <p:cNvSpPr>
            <a:spLocks noGrp="1"/>
          </p:cNvSpPr>
          <p:nvPr>
            <p:ph type="sldNum" sz="quarter" idx="15"/>
          </p:nvPr>
        </p:nvSpPr>
        <p:spPr/>
        <p:txBody>
          <a:bodyPr/>
          <a:lstStyle/>
          <a:p>
            <a:r>
              <a:rPr lang="en-GB" noProof="0"/>
              <a:t>Page </a:t>
            </a:r>
            <a:fld id="{6F52CB93-388E-431D-8AA6-FC45B9A754B9}" type="slidenum">
              <a:rPr lang="en-GB" noProof="0" smtClean="0"/>
              <a:pPr/>
              <a:t>25</a:t>
            </a:fld>
            <a:endParaRPr lang="en-GB" noProof="0" dirty="0"/>
          </a:p>
        </p:txBody>
      </p:sp>
      <p:graphicFrame>
        <p:nvGraphicFramePr>
          <p:cNvPr id="8" name="Diagram 7">
            <a:extLst>
              <a:ext uri="{FF2B5EF4-FFF2-40B4-BE49-F238E27FC236}">
                <a16:creationId xmlns:a16="http://schemas.microsoft.com/office/drawing/2014/main" id="{15C4C383-EC83-441A-BF87-2C6349987410}"/>
              </a:ext>
            </a:extLst>
          </p:cNvPr>
          <p:cNvGraphicFramePr/>
          <p:nvPr>
            <p:extLst>
              <p:ext uri="{D42A27DB-BD31-4B8C-83A1-F6EECF244321}">
                <p14:modId xmlns:p14="http://schemas.microsoft.com/office/powerpoint/2010/main" val="713275619"/>
              </p:ext>
            </p:extLst>
          </p:nvPr>
        </p:nvGraphicFramePr>
        <p:xfrm>
          <a:off x="3492050" y="1856156"/>
          <a:ext cx="5206699" cy="4164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Rounded Corners 11">
            <a:extLst>
              <a:ext uri="{FF2B5EF4-FFF2-40B4-BE49-F238E27FC236}">
                <a16:creationId xmlns:a16="http://schemas.microsoft.com/office/drawing/2014/main" id="{CFA87E66-C024-4798-AF3D-350673D8929F}"/>
              </a:ext>
            </a:extLst>
          </p:cNvPr>
          <p:cNvSpPr/>
          <p:nvPr/>
        </p:nvSpPr>
        <p:spPr>
          <a:xfrm>
            <a:off x="9220200" y="3081153"/>
            <a:ext cx="1066800" cy="1765656"/>
          </a:xfrm>
          <a:prstGeom prst="roundRect">
            <a:avLst/>
          </a:prstGeom>
          <a:solidFill>
            <a:srgbClr val="CAE4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ct val="110000"/>
              </a:lnSpc>
              <a:spcBef>
                <a:spcPts val="600"/>
              </a:spcBef>
              <a:buClrTx/>
              <a:buSzPct val="85000"/>
            </a:pPr>
            <a:r>
              <a:rPr lang="en-US" sz="1400" dirty="0">
                <a:solidFill>
                  <a:sysClr val="windowText" lastClr="000000"/>
                </a:solidFill>
              </a:rPr>
              <a:t>Base.py</a:t>
            </a:r>
          </a:p>
          <a:p>
            <a:pPr algn="ctr">
              <a:lnSpc>
                <a:spcPct val="110000"/>
              </a:lnSpc>
              <a:spcBef>
                <a:spcPts val="600"/>
              </a:spcBef>
              <a:buClrTx/>
              <a:buSzPct val="85000"/>
            </a:pPr>
            <a:r>
              <a:rPr lang="en-US" sz="1400" dirty="0">
                <a:solidFill>
                  <a:sysClr val="windowText" lastClr="000000"/>
                </a:solidFill>
              </a:rPr>
              <a:t>Dsets.py</a:t>
            </a:r>
          </a:p>
          <a:p>
            <a:pPr algn="ctr">
              <a:lnSpc>
                <a:spcPct val="110000"/>
              </a:lnSpc>
              <a:spcBef>
                <a:spcPts val="600"/>
              </a:spcBef>
              <a:buClrTx/>
              <a:buSzPct val="85000"/>
            </a:pPr>
            <a:r>
              <a:rPr lang="en-US" sz="1400" dirty="0">
                <a:solidFill>
                  <a:sysClr val="windowText" lastClr="000000"/>
                </a:solidFill>
              </a:rPr>
              <a:t>Results.py </a:t>
            </a:r>
          </a:p>
        </p:txBody>
      </p:sp>
      <p:cxnSp>
        <p:nvCxnSpPr>
          <p:cNvPr id="14" name="Straight Arrow Connector 13">
            <a:extLst>
              <a:ext uri="{FF2B5EF4-FFF2-40B4-BE49-F238E27FC236}">
                <a16:creationId xmlns:a16="http://schemas.microsoft.com/office/drawing/2014/main" id="{004EE053-AD50-483E-9D32-2A54D1821B6A}"/>
              </a:ext>
            </a:extLst>
          </p:cNvPr>
          <p:cNvCxnSpPr>
            <a:cxnSpLocks/>
            <a:stCxn id="12" idx="1"/>
          </p:cNvCxnSpPr>
          <p:nvPr/>
        </p:nvCxnSpPr>
        <p:spPr>
          <a:xfrm flipH="1">
            <a:off x="7315200" y="3963981"/>
            <a:ext cx="1905000" cy="227019"/>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D5F0B39-9204-47AD-A1B9-54D1645C9D87}"/>
              </a:ext>
            </a:extLst>
          </p:cNvPr>
          <p:cNvSpPr txBox="1"/>
          <p:nvPr/>
        </p:nvSpPr>
        <p:spPr>
          <a:xfrm>
            <a:off x="9106467" y="4880816"/>
            <a:ext cx="1294265" cy="225126"/>
          </a:xfrm>
          <a:prstGeom prst="rect">
            <a:avLst/>
          </a:prstGeom>
          <a:noFill/>
        </p:spPr>
        <p:txBody>
          <a:bodyPr wrap="none" lIns="0" tIns="0" rIns="0" bIns="0" rtlCol="0">
            <a:spAutoFit/>
          </a:bodyPr>
          <a:lstStyle/>
          <a:p>
            <a:pPr>
              <a:lnSpc>
                <a:spcPct val="110000"/>
              </a:lnSpc>
              <a:spcBef>
                <a:spcPts val="600"/>
              </a:spcBef>
              <a:buSzPct val="85000"/>
            </a:pPr>
            <a:r>
              <a:rPr lang="en-US" sz="1400" dirty="0">
                <a:solidFill>
                  <a:schemeClr val="tx2"/>
                </a:solidFill>
              </a:rPr>
              <a:t>Backend Modules</a:t>
            </a:r>
          </a:p>
        </p:txBody>
      </p:sp>
    </p:spTree>
    <p:extLst>
      <p:ext uri="{BB962C8B-B14F-4D97-AF65-F5344CB8AC3E}">
        <p14:creationId xmlns:p14="http://schemas.microsoft.com/office/powerpoint/2010/main" val="1219264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814EDB-C8C5-43C6-86C0-142415D5245B}"/>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7" name="Footer Placeholder 6">
            <a:extLst>
              <a:ext uri="{FF2B5EF4-FFF2-40B4-BE49-F238E27FC236}">
                <a16:creationId xmlns:a16="http://schemas.microsoft.com/office/drawing/2014/main" id="{797C70EF-72DD-4AD9-B308-1D6036BA5F24}"/>
              </a:ext>
            </a:extLst>
          </p:cNvPr>
          <p:cNvSpPr>
            <a:spLocks noGrp="1"/>
          </p:cNvSpPr>
          <p:nvPr>
            <p:ph type="ftr" sz="quarter" idx="16"/>
          </p:nvPr>
        </p:nvSpPr>
        <p:spPr/>
        <p:txBody>
          <a:bodyPr/>
          <a:lstStyle/>
          <a:p>
            <a:r>
              <a:rPr lang="en-GB" dirty="0"/>
              <a:t>Support slides,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38148380-4F76-4700-830B-0890BC3A56E6}"/>
              </a:ext>
            </a:extLst>
          </p:cNvPr>
          <p:cNvSpPr>
            <a:spLocks noGrp="1"/>
          </p:cNvSpPr>
          <p:nvPr>
            <p:ph type="sldNum" sz="quarter" idx="17"/>
          </p:nvPr>
        </p:nvSpPr>
        <p:spPr/>
        <p:txBody>
          <a:bodyPr/>
          <a:lstStyle/>
          <a:p>
            <a:r>
              <a:rPr lang="en-GB" noProof="0"/>
              <a:t>Page </a:t>
            </a:r>
            <a:fld id="{6F52CB93-388E-431D-8AA6-FC45B9A754B9}" type="slidenum">
              <a:rPr lang="en-GB" noProof="0" smtClean="0"/>
              <a:pPr/>
              <a:t>26</a:t>
            </a:fld>
            <a:endParaRPr lang="en-GB" noProof="0" dirty="0"/>
          </a:p>
        </p:txBody>
      </p:sp>
      <p:sp>
        <p:nvSpPr>
          <p:cNvPr id="4" name="Rectangle 3">
            <a:extLst>
              <a:ext uri="{FF2B5EF4-FFF2-40B4-BE49-F238E27FC236}">
                <a16:creationId xmlns:a16="http://schemas.microsoft.com/office/drawing/2014/main" id="{73E0FB97-3424-425A-85B2-C147E744CC95}"/>
              </a:ext>
            </a:extLst>
          </p:cNvPr>
          <p:cNvSpPr/>
          <p:nvPr/>
        </p:nvSpPr>
        <p:spPr>
          <a:xfrm>
            <a:off x="9738048" y="4114800"/>
            <a:ext cx="2225675" cy="194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US" sz="1400" dirty="0" err="1"/>
          </a:p>
        </p:txBody>
      </p:sp>
      <p:pic>
        <p:nvPicPr>
          <p:cNvPr id="10" name="Picture 9">
            <a:extLst>
              <a:ext uri="{FF2B5EF4-FFF2-40B4-BE49-F238E27FC236}">
                <a16:creationId xmlns:a16="http://schemas.microsoft.com/office/drawing/2014/main" id="{D2AB54FB-BDC7-47E2-839D-FAEB0ED90B4F}"/>
              </a:ext>
            </a:extLst>
          </p:cNvPr>
          <p:cNvPicPr>
            <a:picLocks noChangeAspect="1"/>
          </p:cNvPicPr>
          <p:nvPr/>
        </p:nvPicPr>
        <p:blipFill>
          <a:blip r:embed="rId2"/>
          <a:stretch>
            <a:fillRect/>
          </a:stretch>
        </p:blipFill>
        <p:spPr>
          <a:xfrm>
            <a:off x="-794" y="1447800"/>
            <a:ext cx="12192000" cy="4876800"/>
          </a:xfrm>
          <a:prstGeom prst="rect">
            <a:avLst/>
          </a:prstGeom>
        </p:spPr>
      </p:pic>
      <p:sp>
        <p:nvSpPr>
          <p:cNvPr id="11" name="Rectangle 10">
            <a:extLst>
              <a:ext uri="{FF2B5EF4-FFF2-40B4-BE49-F238E27FC236}">
                <a16:creationId xmlns:a16="http://schemas.microsoft.com/office/drawing/2014/main" id="{E45A8E2B-D795-4156-AD90-9DD6C0ACE382}"/>
              </a:ext>
            </a:extLst>
          </p:cNvPr>
          <p:cNvSpPr/>
          <p:nvPr/>
        </p:nvSpPr>
        <p:spPr>
          <a:xfrm>
            <a:off x="9851789" y="4012186"/>
            <a:ext cx="2225675" cy="203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US" sz="1400" dirty="0" err="1"/>
          </a:p>
        </p:txBody>
      </p:sp>
    </p:spTree>
    <p:extLst>
      <p:ext uri="{BB962C8B-B14F-4D97-AF65-F5344CB8AC3E}">
        <p14:creationId xmlns:p14="http://schemas.microsoft.com/office/powerpoint/2010/main" val="3853307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814EDB-C8C5-43C6-86C0-142415D5245B}"/>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7" name="Footer Placeholder 6">
            <a:extLst>
              <a:ext uri="{FF2B5EF4-FFF2-40B4-BE49-F238E27FC236}">
                <a16:creationId xmlns:a16="http://schemas.microsoft.com/office/drawing/2014/main" id="{797C70EF-72DD-4AD9-B308-1D6036BA5F24}"/>
              </a:ext>
            </a:extLst>
          </p:cNvPr>
          <p:cNvSpPr>
            <a:spLocks noGrp="1"/>
          </p:cNvSpPr>
          <p:nvPr>
            <p:ph type="ftr" sz="quarter" idx="16"/>
          </p:nvPr>
        </p:nvSpPr>
        <p:spPr/>
        <p:txBody>
          <a:bodyPr/>
          <a:lstStyle/>
          <a:p>
            <a:r>
              <a:rPr lang="en-GB" dirty="0"/>
              <a:t>Support slides,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38148380-4F76-4700-830B-0890BC3A56E6}"/>
              </a:ext>
            </a:extLst>
          </p:cNvPr>
          <p:cNvSpPr>
            <a:spLocks noGrp="1"/>
          </p:cNvSpPr>
          <p:nvPr>
            <p:ph type="sldNum" sz="quarter" idx="17"/>
          </p:nvPr>
        </p:nvSpPr>
        <p:spPr/>
        <p:txBody>
          <a:bodyPr/>
          <a:lstStyle/>
          <a:p>
            <a:r>
              <a:rPr lang="en-GB" noProof="0"/>
              <a:t>Page </a:t>
            </a:r>
            <a:fld id="{6F52CB93-388E-431D-8AA6-FC45B9A754B9}" type="slidenum">
              <a:rPr lang="en-GB" noProof="0" smtClean="0"/>
              <a:pPr/>
              <a:t>27</a:t>
            </a:fld>
            <a:endParaRPr lang="en-GB" noProof="0" dirty="0"/>
          </a:p>
        </p:txBody>
      </p:sp>
      <p:pic>
        <p:nvPicPr>
          <p:cNvPr id="9" name="Picture 8">
            <a:extLst>
              <a:ext uri="{FF2B5EF4-FFF2-40B4-BE49-F238E27FC236}">
                <a16:creationId xmlns:a16="http://schemas.microsoft.com/office/drawing/2014/main" id="{F98E53FF-FD92-4DA2-895A-EF7B1F8823B1}"/>
              </a:ext>
            </a:extLst>
          </p:cNvPr>
          <p:cNvPicPr>
            <a:picLocks noChangeAspect="1"/>
          </p:cNvPicPr>
          <p:nvPr/>
        </p:nvPicPr>
        <p:blipFill>
          <a:blip r:embed="rId2"/>
          <a:stretch>
            <a:fillRect/>
          </a:stretch>
        </p:blipFill>
        <p:spPr>
          <a:xfrm>
            <a:off x="287337" y="1532143"/>
            <a:ext cx="11615738" cy="4788379"/>
          </a:xfrm>
          <a:prstGeom prst="rect">
            <a:avLst/>
          </a:prstGeom>
        </p:spPr>
      </p:pic>
      <p:sp>
        <p:nvSpPr>
          <p:cNvPr id="4" name="Rectangle 3">
            <a:extLst>
              <a:ext uri="{FF2B5EF4-FFF2-40B4-BE49-F238E27FC236}">
                <a16:creationId xmlns:a16="http://schemas.microsoft.com/office/drawing/2014/main" id="{73E0FB97-3424-425A-85B2-C147E744CC95}"/>
              </a:ext>
            </a:extLst>
          </p:cNvPr>
          <p:cNvSpPr/>
          <p:nvPr/>
        </p:nvSpPr>
        <p:spPr>
          <a:xfrm>
            <a:off x="9738048" y="4114800"/>
            <a:ext cx="2225675" cy="194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US" sz="1400" dirty="0" err="1"/>
          </a:p>
        </p:txBody>
      </p:sp>
    </p:spTree>
    <p:extLst>
      <p:ext uri="{BB962C8B-B14F-4D97-AF65-F5344CB8AC3E}">
        <p14:creationId xmlns:p14="http://schemas.microsoft.com/office/powerpoint/2010/main" val="101639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814EDB-C8C5-43C6-86C0-142415D5245B}"/>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7" name="Footer Placeholder 6">
            <a:extLst>
              <a:ext uri="{FF2B5EF4-FFF2-40B4-BE49-F238E27FC236}">
                <a16:creationId xmlns:a16="http://schemas.microsoft.com/office/drawing/2014/main" id="{797C70EF-72DD-4AD9-B308-1D6036BA5F24}"/>
              </a:ext>
            </a:extLst>
          </p:cNvPr>
          <p:cNvSpPr>
            <a:spLocks noGrp="1"/>
          </p:cNvSpPr>
          <p:nvPr>
            <p:ph type="ftr" sz="quarter" idx="16"/>
          </p:nvPr>
        </p:nvSpPr>
        <p:spPr/>
        <p:txBody>
          <a:bodyPr/>
          <a:lstStyle/>
          <a:p>
            <a:r>
              <a:rPr lang="en-GB" dirty="0"/>
              <a:t>Support slides,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38148380-4F76-4700-830B-0890BC3A56E6}"/>
              </a:ext>
            </a:extLst>
          </p:cNvPr>
          <p:cNvSpPr>
            <a:spLocks noGrp="1"/>
          </p:cNvSpPr>
          <p:nvPr>
            <p:ph type="sldNum" sz="quarter" idx="17"/>
          </p:nvPr>
        </p:nvSpPr>
        <p:spPr/>
        <p:txBody>
          <a:bodyPr/>
          <a:lstStyle/>
          <a:p>
            <a:r>
              <a:rPr lang="en-GB" noProof="0"/>
              <a:t>Page </a:t>
            </a:r>
            <a:fld id="{6F52CB93-388E-431D-8AA6-FC45B9A754B9}" type="slidenum">
              <a:rPr lang="en-GB" noProof="0" smtClean="0"/>
              <a:pPr/>
              <a:t>28</a:t>
            </a:fld>
            <a:endParaRPr lang="en-GB" noProof="0" dirty="0"/>
          </a:p>
        </p:txBody>
      </p:sp>
      <p:sp>
        <p:nvSpPr>
          <p:cNvPr id="4" name="Rectangle 3">
            <a:extLst>
              <a:ext uri="{FF2B5EF4-FFF2-40B4-BE49-F238E27FC236}">
                <a16:creationId xmlns:a16="http://schemas.microsoft.com/office/drawing/2014/main" id="{73E0FB97-3424-425A-85B2-C147E744CC95}"/>
              </a:ext>
            </a:extLst>
          </p:cNvPr>
          <p:cNvSpPr/>
          <p:nvPr/>
        </p:nvSpPr>
        <p:spPr>
          <a:xfrm>
            <a:off x="9738048" y="4114800"/>
            <a:ext cx="2225675" cy="194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US" sz="1400" dirty="0" err="1"/>
          </a:p>
        </p:txBody>
      </p:sp>
      <p:sp>
        <p:nvSpPr>
          <p:cNvPr id="10" name="Title 1">
            <a:extLst>
              <a:ext uri="{FF2B5EF4-FFF2-40B4-BE49-F238E27FC236}">
                <a16:creationId xmlns:a16="http://schemas.microsoft.com/office/drawing/2014/main" id="{6D17DD15-9B2F-4918-9810-B0DCA61B08D4}"/>
              </a:ext>
            </a:extLst>
          </p:cNvPr>
          <p:cNvSpPr>
            <a:spLocks noGrp="1"/>
          </p:cNvSpPr>
          <p:nvPr>
            <p:ph type="title"/>
          </p:nvPr>
        </p:nvSpPr>
        <p:spPr>
          <a:xfrm>
            <a:off x="695400" y="1484784"/>
            <a:ext cx="10800000" cy="422295"/>
          </a:xfrm>
        </p:spPr>
        <p:txBody>
          <a:bodyPr/>
          <a:lstStyle/>
          <a:p>
            <a:r>
              <a:rPr lang="en-US" dirty="0"/>
              <a:t>Investigating validation technique</a:t>
            </a:r>
          </a:p>
        </p:txBody>
      </p:sp>
      <p:pic>
        <p:nvPicPr>
          <p:cNvPr id="13" name="Picture 12">
            <a:extLst>
              <a:ext uri="{FF2B5EF4-FFF2-40B4-BE49-F238E27FC236}">
                <a16:creationId xmlns:a16="http://schemas.microsoft.com/office/drawing/2014/main" id="{1D417A5E-FB17-482D-BA68-611CF32B0AFE}"/>
              </a:ext>
            </a:extLst>
          </p:cNvPr>
          <p:cNvPicPr>
            <a:picLocks noChangeAspect="1"/>
          </p:cNvPicPr>
          <p:nvPr/>
        </p:nvPicPr>
        <p:blipFill>
          <a:blip r:embed="rId2"/>
          <a:stretch>
            <a:fillRect/>
          </a:stretch>
        </p:blipFill>
        <p:spPr>
          <a:xfrm>
            <a:off x="696913" y="2183265"/>
            <a:ext cx="5068455" cy="3772760"/>
          </a:xfrm>
          <a:prstGeom prst="rect">
            <a:avLst/>
          </a:prstGeom>
        </p:spPr>
      </p:pic>
      <p:pic>
        <p:nvPicPr>
          <p:cNvPr id="15" name="Picture 14">
            <a:extLst>
              <a:ext uri="{FF2B5EF4-FFF2-40B4-BE49-F238E27FC236}">
                <a16:creationId xmlns:a16="http://schemas.microsoft.com/office/drawing/2014/main" id="{C31952D0-EA6F-4BEA-9A29-20D0426E529F}"/>
              </a:ext>
            </a:extLst>
          </p:cNvPr>
          <p:cNvPicPr>
            <a:picLocks noChangeAspect="1"/>
          </p:cNvPicPr>
          <p:nvPr/>
        </p:nvPicPr>
        <p:blipFill>
          <a:blip r:embed="rId3"/>
          <a:stretch>
            <a:fillRect/>
          </a:stretch>
        </p:blipFill>
        <p:spPr>
          <a:xfrm>
            <a:off x="6426633" y="2183265"/>
            <a:ext cx="5068455" cy="3772760"/>
          </a:xfrm>
          <a:prstGeom prst="rect">
            <a:avLst/>
          </a:prstGeom>
        </p:spPr>
      </p:pic>
    </p:spTree>
    <p:extLst>
      <p:ext uri="{BB962C8B-B14F-4D97-AF65-F5344CB8AC3E}">
        <p14:creationId xmlns:p14="http://schemas.microsoft.com/office/powerpoint/2010/main" val="1283012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4676-DB94-4FB1-8773-DEAAC7CCBCDD}"/>
              </a:ext>
            </a:extLst>
          </p:cNvPr>
          <p:cNvSpPr>
            <a:spLocks noGrp="1"/>
          </p:cNvSpPr>
          <p:nvPr>
            <p:ph type="title"/>
          </p:nvPr>
        </p:nvSpPr>
        <p:spPr/>
        <p:txBody>
          <a:bodyPr/>
          <a:lstStyle/>
          <a:p>
            <a:r>
              <a:rPr lang="en-US" dirty="0"/>
              <a:t>Results and findings</a:t>
            </a:r>
          </a:p>
        </p:txBody>
      </p:sp>
      <p:sp>
        <p:nvSpPr>
          <p:cNvPr id="3" name="Text Placeholder 2">
            <a:extLst>
              <a:ext uri="{FF2B5EF4-FFF2-40B4-BE49-F238E27FC236}">
                <a16:creationId xmlns:a16="http://schemas.microsoft.com/office/drawing/2014/main" id="{22F4B743-42BC-42BA-ACCE-120265F56C62}"/>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7" name="Footer Placeholder 6">
            <a:extLst>
              <a:ext uri="{FF2B5EF4-FFF2-40B4-BE49-F238E27FC236}">
                <a16:creationId xmlns:a16="http://schemas.microsoft.com/office/drawing/2014/main" id="{66D65D0F-3452-41CB-A062-ADBC015721EE}"/>
              </a:ext>
            </a:extLst>
          </p:cNvPr>
          <p:cNvSpPr>
            <a:spLocks noGrp="1"/>
          </p:cNvSpPr>
          <p:nvPr>
            <p:ph type="ftr" sz="quarter" idx="16"/>
          </p:nvPr>
        </p:nvSpPr>
        <p:spPr/>
        <p:txBody>
          <a:bodyPr/>
          <a:lstStyle/>
          <a:p>
            <a:r>
              <a:rPr lang="en-GB" dirty="0"/>
              <a:t>Results and findings,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A333F120-EE5E-4790-8B7D-0DCC6149BB29}"/>
              </a:ext>
            </a:extLst>
          </p:cNvPr>
          <p:cNvSpPr>
            <a:spLocks noGrp="1"/>
          </p:cNvSpPr>
          <p:nvPr>
            <p:ph type="sldNum" sz="quarter" idx="17"/>
          </p:nvPr>
        </p:nvSpPr>
        <p:spPr/>
        <p:txBody>
          <a:bodyPr/>
          <a:lstStyle/>
          <a:p>
            <a:r>
              <a:rPr lang="en-GB" noProof="0"/>
              <a:t>Page </a:t>
            </a:r>
            <a:fld id="{6F52CB93-388E-431D-8AA6-FC45B9A754B9}" type="slidenum">
              <a:rPr lang="en-GB" noProof="0" smtClean="0"/>
              <a:pPr/>
              <a:t>29</a:t>
            </a:fld>
            <a:endParaRPr lang="en-GB" noProof="0" dirty="0"/>
          </a:p>
        </p:txBody>
      </p:sp>
      <p:pic>
        <p:nvPicPr>
          <p:cNvPr id="9" name="Picture 8">
            <a:extLst>
              <a:ext uri="{FF2B5EF4-FFF2-40B4-BE49-F238E27FC236}">
                <a16:creationId xmlns:a16="http://schemas.microsoft.com/office/drawing/2014/main" id="{097B060D-AC59-4249-B42A-0A9B7B729466}"/>
              </a:ext>
            </a:extLst>
          </p:cNvPr>
          <p:cNvPicPr>
            <a:picLocks noChangeAspect="1"/>
          </p:cNvPicPr>
          <p:nvPr/>
        </p:nvPicPr>
        <p:blipFill>
          <a:blip r:embed="rId2"/>
          <a:stretch>
            <a:fillRect/>
          </a:stretch>
        </p:blipFill>
        <p:spPr>
          <a:xfrm>
            <a:off x="608794" y="2644921"/>
            <a:ext cx="10972822" cy="3657607"/>
          </a:xfrm>
          <a:prstGeom prst="rect">
            <a:avLst/>
          </a:prstGeom>
        </p:spPr>
      </p:pic>
      <p:sp>
        <p:nvSpPr>
          <p:cNvPr id="10" name="Text Placeholder 3">
            <a:extLst>
              <a:ext uri="{FF2B5EF4-FFF2-40B4-BE49-F238E27FC236}">
                <a16:creationId xmlns:a16="http://schemas.microsoft.com/office/drawing/2014/main" id="{ABB1D874-55AF-4DA8-8368-B5DC79902B02}"/>
              </a:ext>
            </a:extLst>
          </p:cNvPr>
          <p:cNvSpPr txBox="1">
            <a:spLocks/>
          </p:cNvSpPr>
          <p:nvPr/>
        </p:nvSpPr>
        <p:spPr bwMode="gray">
          <a:xfrm>
            <a:off x="949949" y="2067035"/>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Factor Analysis Approach:</a:t>
            </a:r>
          </a:p>
        </p:txBody>
      </p:sp>
      <p:sp>
        <p:nvSpPr>
          <p:cNvPr id="11" name="Text Placeholder 3">
            <a:extLst>
              <a:ext uri="{FF2B5EF4-FFF2-40B4-BE49-F238E27FC236}">
                <a16:creationId xmlns:a16="http://schemas.microsoft.com/office/drawing/2014/main" id="{1BD7FEAD-7643-494C-8D14-B2C551751E58}"/>
              </a:ext>
            </a:extLst>
          </p:cNvPr>
          <p:cNvSpPr txBox="1">
            <a:spLocks/>
          </p:cNvSpPr>
          <p:nvPr/>
        </p:nvSpPr>
        <p:spPr bwMode="gray">
          <a:xfrm>
            <a:off x="2975768" y="2362200"/>
            <a:ext cx="6238875" cy="29546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SzPct val="110000"/>
              <a:buFont typeface="Arial" panose="020B0604020202020204" pitchFamily="34" charset="0"/>
              <a:buNone/>
              <a:defRPr sz="1400" kern="1200">
                <a:solidFill>
                  <a:schemeClr val="tx2"/>
                </a:solidFill>
                <a:latin typeface="+mn-lt"/>
                <a:ea typeface="+mn-ea"/>
                <a:cs typeface="+mn-cs"/>
              </a:defRPr>
            </a:lvl1pPr>
            <a:lvl2pPr marL="288000" indent="-288000" algn="l" defTabSz="914400" rtl="0" eaLnBrk="1" latinLnBrk="0" hangingPunct="1">
              <a:lnSpc>
                <a:spcPct val="110000"/>
              </a:lnSpc>
              <a:spcBef>
                <a:spcPts val="600"/>
              </a:spcBef>
              <a:buClrTx/>
              <a:buSzPct val="85000"/>
              <a:buFont typeface="Symbol" panose="05050102010706020507" pitchFamily="18" charset="2"/>
              <a:buChar char="·"/>
              <a:defRPr sz="1400" kern="120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1400" kern="1200">
                <a:solidFill>
                  <a:schemeClr val="tx2"/>
                </a:solidFill>
                <a:latin typeface="+mn-lt"/>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1" dirty="0"/>
              <a:t>Evaluation on Dataset 2, Random Forest Regression</a:t>
            </a:r>
          </a:p>
        </p:txBody>
      </p:sp>
    </p:spTree>
    <p:extLst>
      <p:ext uri="{BB962C8B-B14F-4D97-AF65-F5344CB8AC3E}">
        <p14:creationId xmlns:p14="http://schemas.microsoft.com/office/powerpoint/2010/main" val="195578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2A34-C2E3-494C-8407-EF62D78B60B3}"/>
              </a:ext>
            </a:extLst>
          </p:cNvPr>
          <p:cNvSpPr>
            <a:spLocks noGrp="1"/>
          </p:cNvSpPr>
          <p:nvPr>
            <p:ph type="title"/>
          </p:nvPr>
        </p:nvSpPr>
        <p:spPr/>
        <p:txBody>
          <a:bodyPr/>
          <a:lstStyle/>
          <a:p>
            <a:r>
              <a:rPr lang="en-US" dirty="0"/>
              <a:t>Project background</a:t>
            </a:r>
          </a:p>
        </p:txBody>
      </p:sp>
      <p:sp>
        <p:nvSpPr>
          <p:cNvPr id="3" name="Text Placeholder 2">
            <a:extLst>
              <a:ext uri="{FF2B5EF4-FFF2-40B4-BE49-F238E27FC236}">
                <a16:creationId xmlns:a16="http://schemas.microsoft.com/office/drawing/2014/main" id="{9383E463-4073-47BD-A8FF-03E66FE0B683}"/>
              </a:ext>
            </a:extLst>
          </p:cNvPr>
          <p:cNvSpPr>
            <a:spLocks noGrp="1"/>
          </p:cNvSpPr>
          <p:nvPr>
            <p:ph type="body" sz="quarter" idx="12"/>
          </p:nvPr>
        </p:nvSpPr>
        <p:spPr>
          <a:xfrm>
            <a:off x="695400" y="1255779"/>
            <a:ext cx="10800000" cy="193002"/>
          </a:xfrm>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7B2D5341-8876-43F4-810C-6E064CC764FB}"/>
              </a:ext>
            </a:extLst>
          </p:cNvPr>
          <p:cNvSpPr>
            <a:spLocks noGrp="1"/>
          </p:cNvSpPr>
          <p:nvPr>
            <p:ph type="body" sz="quarter" idx="13"/>
          </p:nvPr>
        </p:nvSpPr>
        <p:spPr>
          <a:xfrm>
            <a:off x="695400" y="2600325"/>
            <a:ext cx="6086400" cy="3457575"/>
          </a:xfrm>
        </p:spPr>
        <p:txBody>
          <a:bodyPr/>
          <a:lstStyle/>
          <a:p>
            <a:pPr marL="285750" indent="-285750">
              <a:buFont typeface="Wingdings" panose="05000000000000000000" pitchFamily="2" charset="2"/>
              <a:buChar char="Ø"/>
            </a:pPr>
            <a:r>
              <a:rPr lang="en-US" dirty="0"/>
              <a:t>Offshore oil wells are typically prone to scaling affecting the integrity and production efficiency of wells.</a:t>
            </a:r>
          </a:p>
          <a:p>
            <a:pPr marL="285750" indent="-285750">
              <a:buFont typeface="Wingdings" panose="05000000000000000000" pitchFamily="2" charset="2"/>
              <a:buChar char="Ø"/>
            </a:pPr>
            <a:r>
              <a:rPr lang="en-US" dirty="0"/>
              <a:t>Scaling is the build up of chemical precipitation due to a chemical reaction along the inner tubing.</a:t>
            </a:r>
          </a:p>
          <a:p>
            <a:pPr marL="285750" indent="-285750">
              <a:buFont typeface="Wingdings" panose="05000000000000000000" pitchFamily="2" charset="2"/>
              <a:buChar char="Ø"/>
            </a:pPr>
            <a:r>
              <a:rPr lang="en-US" dirty="0"/>
              <a:t>Scale treatments are expensive and operators must optimize this process.</a:t>
            </a:r>
          </a:p>
        </p:txBody>
      </p:sp>
      <p:sp>
        <p:nvSpPr>
          <p:cNvPr id="5" name="Footer Placeholder 4">
            <a:extLst>
              <a:ext uri="{FF2B5EF4-FFF2-40B4-BE49-F238E27FC236}">
                <a16:creationId xmlns:a16="http://schemas.microsoft.com/office/drawing/2014/main" id="{230919F5-F31D-476C-9268-1C79A40C5EF8}"/>
              </a:ext>
            </a:extLst>
          </p:cNvPr>
          <p:cNvSpPr>
            <a:spLocks noGrp="1"/>
          </p:cNvSpPr>
          <p:nvPr>
            <p:ph type="ftr" sz="quarter" idx="14"/>
          </p:nvPr>
        </p:nvSpPr>
        <p:spPr/>
        <p:txBody>
          <a:bodyPr/>
          <a:lstStyle/>
          <a:p>
            <a:r>
              <a:rPr lang="en-GB" noProof="0" dirty="0"/>
              <a:t>Project background, </a:t>
            </a:r>
            <a:r>
              <a:rPr lang="en-GB" noProof="0" dirty="0" err="1"/>
              <a:t>kevin</a:t>
            </a:r>
            <a:r>
              <a:rPr lang="en-GB" noProof="0" dirty="0"/>
              <a:t> </a:t>
            </a:r>
            <a:r>
              <a:rPr lang="en-GB" noProof="0" dirty="0" err="1"/>
              <a:t>fung</a:t>
            </a:r>
            <a:r>
              <a:rPr lang="en-GB" dirty="0"/>
              <a:t>, 09/09/2019</a:t>
            </a:r>
            <a:endParaRPr lang="en-GB" noProof="0" dirty="0"/>
          </a:p>
        </p:txBody>
      </p:sp>
      <p:sp>
        <p:nvSpPr>
          <p:cNvPr id="6" name="Slide Number Placeholder 5">
            <a:extLst>
              <a:ext uri="{FF2B5EF4-FFF2-40B4-BE49-F238E27FC236}">
                <a16:creationId xmlns:a16="http://schemas.microsoft.com/office/drawing/2014/main" id="{94FBCA77-F1A7-4967-9FF4-BD1C189D7CCA}"/>
              </a:ext>
            </a:extLst>
          </p:cNvPr>
          <p:cNvSpPr>
            <a:spLocks noGrp="1"/>
          </p:cNvSpPr>
          <p:nvPr>
            <p:ph type="sldNum" sz="quarter" idx="15"/>
          </p:nvPr>
        </p:nvSpPr>
        <p:spPr/>
        <p:txBody>
          <a:bodyPr/>
          <a:lstStyle/>
          <a:p>
            <a:r>
              <a:rPr lang="en-GB" noProof="0"/>
              <a:t>Page </a:t>
            </a:r>
            <a:fld id="{6F52CB93-388E-431D-8AA6-FC45B9A754B9}" type="slidenum">
              <a:rPr lang="en-GB" noProof="0" smtClean="0"/>
              <a:pPr/>
              <a:t>3</a:t>
            </a:fld>
            <a:endParaRPr lang="en-GB" noProof="0" dirty="0"/>
          </a:p>
        </p:txBody>
      </p:sp>
      <p:pic>
        <p:nvPicPr>
          <p:cNvPr id="7" name="Picture 5">
            <a:extLst>
              <a:ext uri="{FF2B5EF4-FFF2-40B4-BE49-F238E27FC236}">
                <a16:creationId xmlns:a16="http://schemas.microsoft.com/office/drawing/2014/main" id="{BDC28866-9F8C-4E94-ABF6-7995ABB0A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150113"/>
            <a:ext cx="3410364" cy="255777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D2FE110-AE5E-43D5-92AF-795B138BD85C}"/>
              </a:ext>
            </a:extLst>
          </p:cNvPr>
          <p:cNvSpPr txBox="1"/>
          <p:nvPr/>
        </p:nvSpPr>
        <p:spPr>
          <a:xfrm>
            <a:off x="7291491" y="4846143"/>
            <a:ext cx="3914981" cy="462114"/>
          </a:xfrm>
          <a:prstGeom prst="rect">
            <a:avLst/>
          </a:prstGeom>
          <a:noFill/>
        </p:spPr>
        <p:txBody>
          <a:bodyPr wrap="square" lIns="0" tIns="0" rIns="0" bIns="0" rtlCol="0">
            <a:spAutoFit/>
          </a:bodyPr>
          <a:lstStyle/>
          <a:p>
            <a:pPr algn="ctr">
              <a:lnSpc>
                <a:spcPct val="110000"/>
              </a:lnSpc>
              <a:spcBef>
                <a:spcPts val="600"/>
              </a:spcBef>
              <a:buSzPct val="85000"/>
            </a:pPr>
            <a:r>
              <a:rPr lang="en-US" sz="1400" dirty="0">
                <a:solidFill>
                  <a:schemeClr val="tx2"/>
                </a:solidFill>
              </a:rPr>
              <a:t>Residual calcium carbonate scaling found within the tubing of a North Sea Oil Well after an acid wash.</a:t>
            </a:r>
          </a:p>
        </p:txBody>
      </p:sp>
    </p:spTree>
    <p:extLst>
      <p:ext uri="{BB962C8B-B14F-4D97-AF65-F5344CB8AC3E}">
        <p14:creationId xmlns:p14="http://schemas.microsoft.com/office/powerpoint/2010/main" val="382511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4676-DB94-4FB1-8773-DEAAC7CCBCDD}"/>
              </a:ext>
            </a:extLst>
          </p:cNvPr>
          <p:cNvSpPr>
            <a:spLocks noGrp="1"/>
          </p:cNvSpPr>
          <p:nvPr>
            <p:ph type="title"/>
          </p:nvPr>
        </p:nvSpPr>
        <p:spPr/>
        <p:txBody>
          <a:bodyPr/>
          <a:lstStyle/>
          <a:p>
            <a:r>
              <a:rPr lang="en-US" dirty="0"/>
              <a:t>Results and findings</a:t>
            </a:r>
          </a:p>
        </p:txBody>
      </p:sp>
      <p:sp>
        <p:nvSpPr>
          <p:cNvPr id="3" name="Text Placeholder 2">
            <a:extLst>
              <a:ext uri="{FF2B5EF4-FFF2-40B4-BE49-F238E27FC236}">
                <a16:creationId xmlns:a16="http://schemas.microsoft.com/office/drawing/2014/main" id="{22F4B743-42BC-42BA-ACCE-120265F56C62}"/>
              </a:ext>
            </a:extLst>
          </p:cNvPr>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506CA002-2A31-4E4E-AFEA-09750500D106}"/>
              </a:ext>
            </a:extLst>
          </p:cNvPr>
          <p:cNvSpPr>
            <a:spLocks noGrp="1"/>
          </p:cNvSpPr>
          <p:nvPr>
            <p:ph type="body" sz="quarter" idx="13"/>
          </p:nvPr>
        </p:nvSpPr>
        <p:spPr>
          <a:xfrm>
            <a:off x="2533808" y="2278079"/>
            <a:ext cx="7122795" cy="2903521"/>
          </a:xfrm>
        </p:spPr>
        <p:txBody>
          <a:bodyPr/>
          <a:lstStyle/>
          <a:p>
            <a:r>
              <a:rPr lang="en-US" sz="1600" b="1" dirty="0"/>
              <a:t>Factor Analysis Approach Findings</a:t>
            </a:r>
          </a:p>
          <a:p>
            <a:endParaRPr lang="en-US" dirty="0"/>
          </a:p>
          <a:p>
            <a:pPr marL="285750" indent="-285750">
              <a:buFont typeface="Wingdings" panose="05000000000000000000" pitchFamily="2" charset="2"/>
              <a:buChar char="Ø"/>
            </a:pPr>
            <a:r>
              <a:rPr lang="en-US" dirty="0"/>
              <a:t>Results for both datasets do not predict the trends correctly: Scale build-up cannot be detected.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Dataset 1 evaluations are better than Dataset 2.</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Latent variables are not enough to accurately predict liquid flow rates.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Feature selection is important to producing better accurate models, may also be because of the limited number of samples.</a:t>
            </a:r>
          </a:p>
        </p:txBody>
      </p:sp>
      <p:sp>
        <p:nvSpPr>
          <p:cNvPr id="7" name="Footer Placeholder 6">
            <a:extLst>
              <a:ext uri="{FF2B5EF4-FFF2-40B4-BE49-F238E27FC236}">
                <a16:creationId xmlns:a16="http://schemas.microsoft.com/office/drawing/2014/main" id="{66D65D0F-3452-41CB-A062-ADBC015721EE}"/>
              </a:ext>
            </a:extLst>
          </p:cNvPr>
          <p:cNvSpPr>
            <a:spLocks noGrp="1"/>
          </p:cNvSpPr>
          <p:nvPr>
            <p:ph type="ftr" sz="quarter" idx="16"/>
          </p:nvPr>
        </p:nvSpPr>
        <p:spPr/>
        <p:txBody>
          <a:bodyPr/>
          <a:lstStyle/>
          <a:p>
            <a:r>
              <a:rPr lang="en-GB" dirty="0"/>
              <a:t>Results and findings, </a:t>
            </a:r>
            <a:r>
              <a:rPr lang="en-GB" dirty="0" err="1"/>
              <a:t>kevin</a:t>
            </a:r>
            <a:r>
              <a:rPr lang="en-GB" dirty="0"/>
              <a:t> </a:t>
            </a:r>
            <a:r>
              <a:rPr lang="en-GB" dirty="0" err="1"/>
              <a:t>fung</a:t>
            </a:r>
            <a:r>
              <a:rPr lang="en-GB" dirty="0"/>
              <a:t>, 09/09/2019</a:t>
            </a:r>
          </a:p>
        </p:txBody>
      </p:sp>
      <p:sp>
        <p:nvSpPr>
          <p:cNvPr id="8" name="Slide Number Placeholder 7">
            <a:extLst>
              <a:ext uri="{FF2B5EF4-FFF2-40B4-BE49-F238E27FC236}">
                <a16:creationId xmlns:a16="http://schemas.microsoft.com/office/drawing/2014/main" id="{A333F120-EE5E-4790-8B7D-0DCC6149BB29}"/>
              </a:ext>
            </a:extLst>
          </p:cNvPr>
          <p:cNvSpPr>
            <a:spLocks noGrp="1"/>
          </p:cNvSpPr>
          <p:nvPr>
            <p:ph type="sldNum" sz="quarter" idx="17"/>
          </p:nvPr>
        </p:nvSpPr>
        <p:spPr/>
        <p:txBody>
          <a:bodyPr/>
          <a:lstStyle/>
          <a:p>
            <a:r>
              <a:rPr lang="en-GB" noProof="0"/>
              <a:t>Page </a:t>
            </a:r>
            <a:fld id="{6F52CB93-388E-431D-8AA6-FC45B9A754B9}" type="slidenum">
              <a:rPr lang="en-GB" noProof="0" smtClean="0"/>
              <a:pPr/>
              <a:t>30</a:t>
            </a:fld>
            <a:endParaRPr lang="en-GB" noProof="0" dirty="0"/>
          </a:p>
        </p:txBody>
      </p:sp>
    </p:spTree>
    <p:extLst>
      <p:ext uri="{BB962C8B-B14F-4D97-AF65-F5344CB8AC3E}">
        <p14:creationId xmlns:p14="http://schemas.microsoft.com/office/powerpoint/2010/main" val="693921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8" name="Summary Zoom 7">
                <a:extLst>
                  <a:ext uri="{FF2B5EF4-FFF2-40B4-BE49-F238E27FC236}">
                    <a16:creationId xmlns:a16="http://schemas.microsoft.com/office/drawing/2014/main" id="{1B42A51F-6C2D-46C8-8D50-4F694D194757}"/>
                  </a:ext>
                </a:extLst>
              </p:cNvPr>
              <p:cNvGraphicFramePr>
                <a:graphicFrameLocks noChangeAspect="1"/>
              </p:cNvGraphicFramePr>
              <p:nvPr>
                <p:extLst>
                  <p:ext uri="{D42A27DB-BD31-4B8C-83A1-F6EECF244321}">
                    <p14:modId xmlns:p14="http://schemas.microsoft.com/office/powerpoint/2010/main" val="3760267492"/>
                  </p:ext>
                </p:extLst>
              </p:nvPr>
            </p:nvGraphicFramePr>
            <p:xfrm>
              <a:off x="2032000" y="719666"/>
              <a:ext cx="8128000" cy="5418667"/>
            </p:xfrm>
            <a:graphic>
              <a:graphicData uri="http://schemas.microsoft.com/office/powerpoint/2016/summaryzoom">
                <psuz:summaryZm>
                  <psuz:summaryZmObj sectionId="{E8C175EF-8AD1-47E5-987E-B3B03F79B6F5}">
                    <psuz:zmPr id="{7D8C556B-E9F2-492F-8912-D22687F335F1}" transitionDur="1000">
                      <p166:blipFill xmlns:p166="http://schemas.microsoft.com/office/powerpoint/2016/6/main">
                        <a:blip r:embed="rId2"/>
                        <a:stretch>
                          <a:fillRect/>
                        </a:stretch>
                      </p166:blipFill>
                      <p166:spPr xmlns:p166="http://schemas.microsoft.com/office/powerpoint/2016/6/main">
                        <a:xfrm>
                          <a:off x="1119858" y="162560"/>
                          <a:ext cx="2889955" cy="1625600"/>
                        </a:xfrm>
                        <a:prstGeom prst="rect">
                          <a:avLst/>
                        </a:prstGeom>
                        <a:ln w="3175">
                          <a:solidFill>
                            <a:prstClr val="ltGray"/>
                          </a:solidFill>
                        </a:ln>
                      </p166:spPr>
                    </psuz:zmPr>
                  </psuz:summaryZmObj>
                  <psuz:summaryZmObj sectionId="{961CEA54-6EF5-4E3B-9A3A-90103AEA80B6}">
                    <psuz:zmPr id="{3AC778B8-852C-4399-8000-73CCAB0EDC03}" transitionDur="1000">
                      <p166:blipFill xmlns:p166="http://schemas.microsoft.com/office/powerpoint/2016/6/main">
                        <a:blip r:embed="rId2"/>
                        <a:stretch>
                          <a:fillRect/>
                        </a:stretch>
                      </p166:blipFill>
                      <p166:spPr xmlns:p166="http://schemas.microsoft.com/office/powerpoint/2016/6/main">
                        <a:xfrm>
                          <a:off x="4118186" y="162560"/>
                          <a:ext cx="2889955" cy="1625600"/>
                        </a:xfrm>
                        <a:prstGeom prst="rect">
                          <a:avLst/>
                        </a:prstGeom>
                        <a:ln w="3175">
                          <a:solidFill>
                            <a:prstClr val="ltGray"/>
                          </a:solidFill>
                        </a:ln>
                      </p166:spPr>
                    </psuz:zmPr>
                  </psuz:summaryZmObj>
                  <psuz:summaryZmObj sectionId="{8816AD6E-4F68-4F11-8E53-6F2F11FB71C2}">
                    <psuz:zmPr id="{000813E2-2B9A-4F06-BA95-DC4C96B05F63}" transitionDur="1000">
                      <p166:blipFill xmlns:p166="http://schemas.microsoft.com/office/powerpoint/2016/6/main">
                        <a:blip r:embed="rId2"/>
                        <a:stretch>
                          <a:fillRect/>
                        </a:stretch>
                      </p166:blipFill>
                      <p166:spPr xmlns:p166="http://schemas.microsoft.com/office/powerpoint/2016/6/main">
                        <a:xfrm>
                          <a:off x="1119858" y="1896533"/>
                          <a:ext cx="2889955" cy="1625600"/>
                        </a:xfrm>
                        <a:prstGeom prst="rect">
                          <a:avLst/>
                        </a:prstGeom>
                        <a:ln w="3175">
                          <a:solidFill>
                            <a:prstClr val="ltGray"/>
                          </a:solidFill>
                        </a:ln>
                      </p166:spPr>
                    </psuz:zmPr>
                  </psuz:summaryZmObj>
                  <psuz:summaryZmObj sectionId="{513BD5F4-B7FC-4741-9A30-B16478D959FE}">
                    <psuz:zmPr id="{0DC2D719-9CD7-45F5-8A34-9B713FEACCD7}" transitionDur="1000">
                      <p166:blipFill xmlns:p166="http://schemas.microsoft.com/office/powerpoint/2016/6/main">
                        <a:blip r:embed="rId2"/>
                        <a:stretch>
                          <a:fillRect/>
                        </a:stretch>
                      </p166:blipFill>
                      <p166:spPr xmlns:p166="http://schemas.microsoft.com/office/powerpoint/2016/6/main">
                        <a:xfrm>
                          <a:off x="4118186" y="1896533"/>
                          <a:ext cx="2889955" cy="1625600"/>
                        </a:xfrm>
                        <a:prstGeom prst="rect">
                          <a:avLst/>
                        </a:prstGeom>
                        <a:ln w="3175">
                          <a:solidFill>
                            <a:prstClr val="ltGray"/>
                          </a:solidFill>
                        </a:ln>
                      </p166:spPr>
                    </psuz:zmPr>
                  </psuz:summaryZmObj>
                  <psuz:summaryZmObj sectionId="{D96E855E-8736-4D97-A9C1-CEBC31EC97CD}">
                    <psuz:zmPr id="{04F85B7E-FC73-4589-BEDB-D3A9A7A2F61B}" transitionDur="1000">
                      <p166:blipFill xmlns:p166="http://schemas.microsoft.com/office/powerpoint/2016/6/main">
                        <a:blip r:embed="rId3"/>
                        <a:stretch>
                          <a:fillRect/>
                        </a:stretch>
                      </p166:blipFill>
                      <p166:spPr xmlns:p166="http://schemas.microsoft.com/office/powerpoint/2016/6/main">
                        <a:xfrm>
                          <a:off x="1119858" y="3630506"/>
                          <a:ext cx="2889955" cy="1625600"/>
                        </a:xfrm>
                        <a:prstGeom prst="rect">
                          <a:avLst/>
                        </a:prstGeom>
                        <a:ln w="3175">
                          <a:solidFill>
                            <a:prstClr val="ltGray"/>
                          </a:solidFill>
                        </a:ln>
                      </p166:spPr>
                    </psuz:zmPr>
                  </psuz:summaryZmObj>
                  <psuz:gridLayout/>
                </psuz:summaryZm>
              </a:graphicData>
            </a:graphic>
          </p:graphicFrame>
        </mc:Choice>
        <mc:Fallback>
          <p:grpSp>
            <p:nvGrpSpPr>
              <p:cNvPr id="8" name="Summary Zoom 7">
                <a:extLst>
                  <a:ext uri="{FF2B5EF4-FFF2-40B4-BE49-F238E27FC236}">
                    <a16:creationId xmlns:a16="http://schemas.microsoft.com/office/drawing/2014/main" id="{1B42A51F-6C2D-46C8-8D50-4F694D194757}"/>
                  </a:ext>
                </a:extLst>
              </p:cNvPr>
              <p:cNvGrpSpPr>
                <a:grpSpLocks noGrp="1" noUngrp="1" noRot="1" noChangeAspect="1" noMove="1" noResize="1"/>
              </p:cNvGrpSpPr>
              <p:nvPr/>
            </p:nvGrpSpPr>
            <p:grpSpPr>
              <a:xfrm>
                <a:off x="2032000" y="719666"/>
                <a:ext cx="8128000" cy="5418667"/>
                <a:chOff x="2032000" y="719666"/>
                <a:chExt cx="8128000" cy="5418667"/>
              </a:xfrm>
            </p:grpSpPr>
            <p:pic>
              <p:nvPicPr>
                <p:cNvPr id="2" name="Picture 2"/>
                <p:cNvPicPr>
                  <a:picLocks noSelect="1" noRot="1" noChangeAspect="1" noMove="1" noResize="1" noEditPoints="1" noAdjustHandles="1" noChangeArrowheads="1" noChangeShapeType="1"/>
                </p:cNvPicPr>
                <p:nvPr/>
              </p:nvPicPr>
              <p:blipFill>
                <a:blip r:embed="rId2"/>
                <a:stretch>
                  <a:fillRect/>
                </a:stretch>
              </p:blipFill>
              <p:spPr>
                <a:xfrm>
                  <a:off x="3151858" y="882226"/>
                  <a:ext cx="2889955" cy="1625600"/>
                </a:xfrm>
                <a:prstGeom prst="rect">
                  <a:avLst/>
                </a:prstGeom>
                <a:ln w="3175">
                  <a:solidFill>
                    <a:prstClr val="ltGray"/>
                  </a:solidFill>
                </a:ln>
              </p:spPr>
            </p:pic>
            <p:pic>
              <p:nvPicPr>
                <p:cNvPr id="3" name="Picture 3"/>
                <p:cNvPicPr>
                  <a:picLocks noSelect="1" noRot="1" noChangeAspect="1" noMove="1" noResize="1" noEditPoints="1" noAdjustHandles="1" noChangeArrowheads="1" noChangeShapeType="1"/>
                </p:cNvPicPr>
                <p:nvPr/>
              </p:nvPicPr>
              <p:blipFill>
                <a:blip r:embed="rId2"/>
                <a:stretch>
                  <a:fillRect/>
                </a:stretch>
              </p:blipFill>
              <p:spPr>
                <a:xfrm>
                  <a:off x="6150186" y="882226"/>
                  <a:ext cx="2889955" cy="1625600"/>
                </a:xfrm>
                <a:prstGeom prst="rect">
                  <a:avLst/>
                </a:prstGeom>
                <a:ln w="3175">
                  <a:solidFill>
                    <a:prstClr val="ltGray"/>
                  </a:solidFill>
                </a:ln>
              </p:spPr>
            </p:pic>
            <p:pic>
              <p:nvPicPr>
                <p:cNvPr id="4" name="Picture 4"/>
                <p:cNvPicPr>
                  <a:picLocks noSelect="1" noRot="1" noChangeAspect="1" noMove="1" noResize="1" noEditPoints="1" noAdjustHandles="1" noChangeArrowheads="1" noChangeShapeType="1"/>
                </p:cNvPicPr>
                <p:nvPr/>
              </p:nvPicPr>
              <p:blipFill>
                <a:blip r:embed="rId2"/>
                <a:stretch>
                  <a:fillRect/>
                </a:stretch>
              </p:blipFill>
              <p:spPr>
                <a:xfrm>
                  <a:off x="3151858" y="2616199"/>
                  <a:ext cx="2889955" cy="1625600"/>
                </a:xfrm>
                <a:prstGeom prst="rect">
                  <a:avLst/>
                </a:prstGeom>
                <a:ln w="3175">
                  <a:solidFill>
                    <a:prstClr val="ltGray"/>
                  </a:solidFill>
                </a:ln>
              </p:spPr>
            </p:pic>
            <p:pic>
              <p:nvPicPr>
                <p:cNvPr id="5" name="Picture 5"/>
                <p:cNvPicPr>
                  <a:picLocks noSelect="1" noRot="1" noChangeAspect="1" noMove="1" noResize="1" noEditPoints="1" noAdjustHandles="1" noChangeArrowheads="1" noChangeShapeType="1"/>
                </p:cNvPicPr>
                <p:nvPr/>
              </p:nvPicPr>
              <p:blipFill>
                <a:blip r:embed="rId2"/>
                <a:stretch>
                  <a:fillRect/>
                </a:stretch>
              </p:blipFill>
              <p:spPr>
                <a:xfrm>
                  <a:off x="6150186" y="2616199"/>
                  <a:ext cx="2889955" cy="1625600"/>
                </a:xfrm>
                <a:prstGeom prst="rect">
                  <a:avLst/>
                </a:prstGeom>
                <a:ln w="3175">
                  <a:solidFill>
                    <a:prstClr val="ltGray"/>
                  </a:solidFill>
                </a:ln>
              </p:spPr>
            </p:pic>
            <p:pic>
              <p:nvPicPr>
                <p:cNvPr id="6" name="Picture 6">
                  <a:hlinkClick r:id="rId4"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151858" y="4350172"/>
                  <a:ext cx="2889955" cy="1625600"/>
                </a:xfrm>
                <a:prstGeom prst="rect">
                  <a:avLst/>
                </a:prstGeom>
                <a:ln w="3175">
                  <a:solidFill>
                    <a:prstClr val="ltGray"/>
                  </a:solidFill>
                </a:ln>
              </p:spPr>
            </p:pic>
          </p:grpSp>
        </mc:Fallback>
      </mc:AlternateContent>
    </p:spTree>
    <p:extLst>
      <p:ext uri="{BB962C8B-B14F-4D97-AF65-F5344CB8AC3E}">
        <p14:creationId xmlns:p14="http://schemas.microsoft.com/office/powerpoint/2010/main" val="274854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F502-F94D-49B8-9142-B6509DA1B3EF}"/>
              </a:ext>
            </a:extLst>
          </p:cNvPr>
          <p:cNvSpPr>
            <a:spLocks noGrp="1"/>
          </p:cNvSpPr>
          <p:nvPr>
            <p:ph type="title"/>
          </p:nvPr>
        </p:nvSpPr>
        <p:spPr/>
        <p:txBody>
          <a:bodyPr/>
          <a:lstStyle/>
          <a:p>
            <a:r>
              <a:rPr lang="en-US" dirty="0"/>
              <a:t>Project background</a:t>
            </a:r>
          </a:p>
        </p:txBody>
      </p:sp>
      <p:sp>
        <p:nvSpPr>
          <p:cNvPr id="3" name="Text Placeholder 2">
            <a:extLst>
              <a:ext uri="{FF2B5EF4-FFF2-40B4-BE49-F238E27FC236}">
                <a16:creationId xmlns:a16="http://schemas.microsoft.com/office/drawing/2014/main" id="{2B17200A-A4B9-4690-A792-A87D013FC5E6}"/>
              </a:ext>
            </a:extLst>
          </p:cNvPr>
          <p:cNvSpPr>
            <a:spLocks noGrp="1"/>
          </p:cNvSpPr>
          <p:nvPr>
            <p:ph type="body" sz="quarter" idx="12"/>
          </p:nvPr>
        </p:nvSpPr>
        <p:spPr>
          <a:xfrm>
            <a:off x="695400" y="1255779"/>
            <a:ext cx="10800000" cy="193002"/>
          </a:xfrm>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66422234-1C3C-4AD5-8ACA-12291D7C8D50}"/>
              </a:ext>
            </a:extLst>
          </p:cNvPr>
          <p:cNvSpPr>
            <a:spLocks noGrp="1"/>
          </p:cNvSpPr>
          <p:nvPr>
            <p:ph type="body" sz="quarter" idx="13"/>
          </p:nvPr>
        </p:nvSpPr>
        <p:spPr>
          <a:xfrm>
            <a:off x="780903" y="2877674"/>
            <a:ext cx="4218952" cy="2016110"/>
          </a:xfrm>
        </p:spPr>
        <p:txBody>
          <a:bodyPr/>
          <a:lstStyle/>
          <a:p>
            <a:pPr marL="285750" indent="-285750">
              <a:buFont typeface="Wingdings" panose="05000000000000000000" pitchFamily="2" charset="2"/>
              <a:buChar char="Ø"/>
            </a:pPr>
            <a:r>
              <a:rPr lang="en-US" dirty="0"/>
              <a:t>Data provided for an oil well with significant calcium carbonate scaling.</a:t>
            </a:r>
          </a:p>
          <a:p>
            <a:pPr marL="285750" indent="-285750">
              <a:buFont typeface="Wingdings" panose="05000000000000000000" pitchFamily="2" charset="2"/>
              <a:buChar char="Ø"/>
            </a:pPr>
            <a:r>
              <a:rPr lang="en-US" dirty="0"/>
              <a:t>Liquid flow rate data best indicates the occurrence of scaling. </a:t>
            </a:r>
          </a:p>
          <a:p>
            <a:pPr marL="285750" indent="-285750">
              <a:buFont typeface="Wingdings" panose="05000000000000000000" pitchFamily="2" charset="2"/>
              <a:buChar char="Ø"/>
            </a:pPr>
            <a:r>
              <a:rPr lang="en-US" dirty="0"/>
              <a:t>Restricting tube diameter due to scaling decreases liquid flow rate.</a:t>
            </a:r>
          </a:p>
        </p:txBody>
      </p:sp>
      <p:sp>
        <p:nvSpPr>
          <p:cNvPr id="5" name="Footer Placeholder 4">
            <a:extLst>
              <a:ext uri="{FF2B5EF4-FFF2-40B4-BE49-F238E27FC236}">
                <a16:creationId xmlns:a16="http://schemas.microsoft.com/office/drawing/2014/main" id="{81239745-8B2C-487D-9E9C-C11413A9EEC8}"/>
              </a:ext>
            </a:extLst>
          </p:cNvPr>
          <p:cNvSpPr>
            <a:spLocks noGrp="1"/>
          </p:cNvSpPr>
          <p:nvPr>
            <p:ph type="ftr" sz="quarter" idx="14"/>
          </p:nvPr>
        </p:nvSpPr>
        <p:spPr>
          <a:xfrm>
            <a:off x="695400" y="6435737"/>
            <a:ext cx="10800000" cy="123111"/>
          </a:xfrm>
        </p:spPr>
        <p:txBody>
          <a:bodyPr/>
          <a:lstStyle/>
          <a:p>
            <a:r>
              <a:rPr lang="en-GB" dirty="0"/>
              <a:t>Project background, </a:t>
            </a:r>
            <a:r>
              <a:rPr lang="en-GB" dirty="0" err="1"/>
              <a:t>kevin</a:t>
            </a:r>
            <a:r>
              <a:rPr lang="en-GB" dirty="0"/>
              <a:t> </a:t>
            </a:r>
            <a:r>
              <a:rPr lang="en-GB" dirty="0" err="1"/>
              <a:t>fung</a:t>
            </a:r>
            <a:r>
              <a:rPr lang="en-GB" dirty="0"/>
              <a:t>, 09/09/2019</a:t>
            </a:r>
          </a:p>
        </p:txBody>
      </p:sp>
      <p:sp>
        <p:nvSpPr>
          <p:cNvPr id="6" name="Slide Number Placeholder 5">
            <a:extLst>
              <a:ext uri="{FF2B5EF4-FFF2-40B4-BE49-F238E27FC236}">
                <a16:creationId xmlns:a16="http://schemas.microsoft.com/office/drawing/2014/main" id="{42409A87-1239-4E5D-8A4D-60F0C35DF207}"/>
              </a:ext>
            </a:extLst>
          </p:cNvPr>
          <p:cNvSpPr>
            <a:spLocks noGrp="1"/>
          </p:cNvSpPr>
          <p:nvPr>
            <p:ph type="sldNum" sz="quarter" idx="15"/>
          </p:nvPr>
        </p:nvSpPr>
        <p:spPr/>
        <p:txBody>
          <a:bodyPr/>
          <a:lstStyle/>
          <a:p>
            <a:r>
              <a:rPr lang="en-GB" noProof="0"/>
              <a:t>Page </a:t>
            </a:r>
            <a:fld id="{6F52CB93-388E-431D-8AA6-FC45B9A754B9}" type="slidenum">
              <a:rPr lang="en-GB" noProof="0" smtClean="0"/>
              <a:pPr/>
              <a:t>4</a:t>
            </a:fld>
            <a:endParaRPr lang="en-GB" noProof="0" dirty="0"/>
          </a:p>
        </p:txBody>
      </p:sp>
      <p:grpSp>
        <p:nvGrpSpPr>
          <p:cNvPr id="18" name="Group 17">
            <a:extLst>
              <a:ext uri="{FF2B5EF4-FFF2-40B4-BE49-F238E27FC236}">
                <a16:creationId xmlns:a16="http://schemas.microsoft.com/office/drawing/2014/main" id="{97106BFB-4E12-4ADA-9FB5-4D6E34520E02}"/>
              </a:ext>
            </a:extLst>
          </p:cNvPr>
          <p:cNvGrpSpPr/>
          <p:nvPr/>
        </p:nvGrpSpPr>
        <p:grpSpPr>
          <a:xfrm rot="16200000">
            <a:off x="6122371" y="863796"/>
            <a:ext cx="4359478" cy="6324053"/>
            <a:chOff x="6122371" y="863796"/>
            <a:chExt cx="4359478" cy="6324053"/>
          </a:xfrm>
        </p:grpSpPr>
        <p:grpSp>
          <p:nvGrpSpPr>
            <p:cNvPr id="7" name="Group 6">
              <a:extLst>
                <a:ext uri="{FF2B5EF4-FFF2-40B4-BE49-F238E27FC236}">
                  <a16:creationId xmlns:a16="http://schemas.microsoft.com/office/drawing/2014/main" id="{47D6F8EA-4F7C-4075-AE60-33344493B8D0}"/>
                </a:ext>
              </a:extLst>
            </p:cNvPr>
            <p:cNvGrpSpPr/>
            <p:nvPr/>
          </p:nvGrpSpPr>
          <p:grpSpPr>
            <a:xfrm rot="5400000">
              <a:off x="5166880" y="1872880"/>
              <a:ext cx="6270460" cy="4359478"/>
              <a:chOff x="5899944" y="1740241"/>
              <a:chExt cx="5902160" cy="3934773"/>
            </a:xfrm>
          </p:grpSpPr>
          <p:pic>
            <p:nvPicPr>
              <p:cNvPr id="8" name="Picture 7">
                <a:extLst>
                  <a:ext uri="{FF2B5EF4-FFF2-40B4-BE49-F238E27FC236}">
                    <a16:creationId xmlns:a16="http://schemas.microsoft.com/office/drawing/2014/main" id="{2CC64519-6C5B-4F8B-A150-5DC9A8E2F022}"/>
                  </a:ext>
                </a:extLst>
              </p:cNvPr>
              <p:cNvPicPr>
                <a:picLocks noChangeAspect="1"/>
              </p:cNvPicPr>
              <p:nvPr/>
            </p:nvPicPr>
            <p:blipFill>
              <a:blip r:embed="rId3"/>
              <a:stretch>
                <a:fillRect/>
              </a:stretch>
            </p:blipFill>
            <p:spPr>
              <a:xfrm>
                <a:off x="5899944" y="1740241"/>
                <a:ext cx="5902160" cy="3934773"/>
              </a:xfrm>
              <a:prstGeom prst="rect">
                <a:avLst/>
              </a:prstGeom>
            </p:spPr>
          </p:pic>
          <p:grpSp>
            <p:nvGrpSpPr>
              <p:cNvPr id="9" name="Group 8">
                <a:extLst>
                  <a:ext uri="{FF2B5EF4-FFF2-40B4-BE49-F238E27FC236}">
                    <a16:creationId xmlns:a16="http://schemas.microsoft.com/office/drawing/2014/main" id="{73FB7395-292F-427A-952E-09C710E6C5F2}"/>
                  </a:ext>
                </a:extLst>
              </p:cNvPr>
              <p:cNvGrpSpPr/>
              <p:nvPr/>
            </p:nvGrpSpPr>
            <p:grpSpPr>
              <a:xfrm>
                <a:off x="9578761" y="1931544"/>
                <a:ext cx="327063" cy="3433324"/>
                <a:chOff x="7326058" y="2587692"/>
                <a:chExt cx="2589417" cy="2459838"/>
              </a:xfrm>
            </p:grpSpPr>
            <p:sp>
              <p:nvSpPr>
                <p:cNvPr id="15" name="Rectangle 14">
                  <a:extLst>
                    <a:ext uri="{FF2B5EF4-FFF2-40B4-BE49-F238E27FC236}">
                      <a16:creationId xmlns:a16="http://schemas.microsoft.com/office/drawing/2014/main" id="{0FB79270-F1FF-4C5A-880D-24CA47B5BA02}"/>
                    </a:ext>
                  </a:extLst>
                </p:cNvPr>
                <p:cNvSpPr/>
                <p:nvPr/>
              </p:nvSpPr>
              <p:spPr>
                <a:xfrm>
                  <a:off x="7326058" y="2587692"/>
                  <a:ext cx="2589417" cy="2459838"/>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US" sz="1400" dirty="0" err="1"/>
                </a:p>
              </p:txBody>
            </p:sp>
            <p:sp>
              <p:nvSpPr>
                <p:cNvPr id="16" name="TextBox 15">
                  <a:extLst>
                    <a:ext uri="{FF2B5EF4-FFF2-40B4-BE49-F238E27FC236}">
                      <a16:creationId xmlns:a16="http://schemas.microsoft.com/office/drawing/2014/main" id="{A05A05FC-3236-4C40-8280-729DBF8BAA3D}"/>
                    </a:ext>
                  </a:extLst>
                </p:cNvPr>
                <p:cNvSpPr txBox="1"/>
                <p:nvPr/>
              </p:nvSpPr>
              <p:spPr>
                <a:xfrm>
                  <a:off x="7654410" y="3469713"/>
                  <a:ext cx="1856434" cy="126747"/>
                </a:xfrm>
                <a:prstGeom prst="rect">
                  <a:avLst/>
                </a:prstGeom>
                <a:noFill/>
              </p:spPr>
              <p:txBody>
                <a:bodyPr wrap="square" lIns="0" tIns="0" rIns="0" bIns="0" rtlCol="0">
                  <a:spAutoFit/>
                </a:bodyPr>
                <a:lstStyle/>
                <a:p>
                  <a:pPr algn="ctr">
                    <a:lnSpc>
                      <a:spcPct val="110000"/>
                    </a:lnSpc>
                    <a:spcBef>
                      <a:spcPts val="600"/>
                    </a:spcBef>
                    <a:buSzPct val="85000"/>
                  </a:pPr>
                  <a:endParaRPr lang="en-US" sz="1100" dirty="0">
                    <a:solidFill>
                      <a:schemeClr val="tx2"/>
                    </a:solidFill>
                  </a:endParaRPr>
                </a:p>
              </p:txBody>
            </p:sp>
          </p:grpSp>
          <p:grpSp>
            <p:nvGrpSpPr>
              <p:cNvPr id="10" name="Group 9">
                <a:extLst>
                  <a:ext uri="{FF2B5EF4-FFF2-40B4-BE49-F238E27FC236}">
                    <a16:creationId xmlns:a16="http://schemas.microsoft.com/office/drawing/2014/main" id="{5FB237A6-F81D-4C29-8309-22C4BC1042BB}"/>
                  </a:ext>
                </a:extLst>
              </p:cNvPr>
              <p:cNvGrpSpPr/>
              <p:nvPr/>
            </p:nvGrpSpPr>
            <p:grpSpPr>
              <a:xfrm>
                <a:off x="8000999" y="1903360"/>
                <a:ext cx="1577763" cy="3449830"/>
                <a:chOff x="7326058" y="2567500"/>
                <a:chExt cx="2590800" cy="2471664"/>
              </a:xfrm>
            </p:grpSpPr>
            <p:sp>
              <p:nvSpPr>
                <p:cNvPr id="13" name="Rectangle 12">
                  <a:extLst>
                    <a:ext uri="{FF2B5EF4-FFF2-40B4-BE49-F238E27FC236}">
                      <a16:creationId xmlns:a16="http://schemas.microsoft.com/office/drawing/2014/main" id="{9198CA31-1785-429C-A341-609D610027C9}"/>
                    </a:ext>
                  </a:extLst>
                </p:cNvPr>
                <p:cNvSpPr/>
                <p:nvPr/>
              </p:nvSpPr>
              <p:spPr>
                <a:xfrm>
                  <a:off x="7326058" y="2567500"/>
                  <a:ext cx="2590800" cy="2471664"/>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US" sz="1400" dirty="0" err="1"/>
                </a:p>
              </p:txBody>
            </p:sp>
            <p:sp>
              <p:nvSpPr>
                <p:cNvPr id="14" name="TextBox 13">
                  <a:extLst>
                    <a:ext uri="{FF2B5EF4-FFF2-40B4-BE49-F238E27FC236}">
                      <a16:creationId xmlns:a16="http://schemas.microsoft.com/office/drawing/2014/main" id="{9A4F3695-272B-4494-B89A-4FA4278F57D6}"/>
                    </a:ext>
                  </a:extLst>
                </p:cNvPr>
                <p:cNvSpPr txBox="1"/>
                <p:nvPr/>
              </p:nvSpPr>
              <p:spPr>
                <a:xfrm>
                  <a:off x="7793641" y="3694058"/>
                  <a:ext cx="1856437" cy="305921"/>
                </a:xfrm>
                <a:prstGeom prst="rect">
                  <a:avLst/>
                </a:prstGeom>
                <a:noFill/>
              </p:spPr>
              <p:txBody>
                <a:bodyPr wrap="square" lIns="0" tIns="0" rIns="0" bIns="0" rtlCol="0">
                  <a:spAutoFit/>
                </a:bodyPr>
                <a:lstStyle/>
                <a:p>
                  <a:pPr algn="ctr">
                    <a:lnSpc>
                      <a:spcPct val="110000"/>
                    </a:lnSpc>
                    <a:spcBef>
                      <a:spcPts val="600"/>
                    </a:spcBef>
                    <a:buSzPct val="85000"/>
                  </a:pPr>
                  <a:r>
                    <a:rPr lang="en-US" sz="1200" dirty="0">
                      <a:solidFill>
                        <a:schemeClr val="tx2"/>
                      </a:solidFill>
                    </a:rPr>
                    <a:t>Scale Build-up </a:t>
                  </a:r>
                </a:p>
                <a:p>
                  <a:pPr algn="ctr">
                    <a:lnSpc>
                      <a:spcPct val="110000"/>
                    </a:lnSpc>
                    <a:spcBef>
                      <a:spcPts val="600"/>
                    </a:spcBef>
                    <a:buSzPct val="85000"/>
                  </a:pPr>
                  <a:r>
                    <a:rPr lang="en-US" sz="1200" dirty="0">
                      <a:solidFill>
                        <a:schemeClr val="tx2"/>
                      </a:solidFill>
                    </a:rPr>
                    <a:t>Period</a:t>
                  </a:r>
                </a:p>
              </p:txBody>
            </p:sp>
          </p:grpSp>
          <p:cxnSp>
            <p:nvCxnSpPr>
              <p:cNvPr id="11" name="Straight Arrow Connector 10">
                <a:extLst>
                  <a:ext uri="{FF2B5EF4-FFF2-40B4-BE49-F238E27FC236}">
                    <a16:creationId xmlns:a16="http://schemas.microsoft.com/office/drawing/2014/main" id="{0766D9C2-5738-4AE1-872C-BB0AFCA540CE}"/>
                  </a:ext>
                </a:extLst>
              </p:cNvPr>
              <p:cNvCxnSpPr>
                <a:cxnSpLocks/>
              </p:cNvCxnSpPr>
              <p:nvPr/>
            </p:nvCxnSpPr>
            <p:spPr>
              <a:xfrm flipH="1">
                <a:off x="9796145" y="2529621"/>
                <a:ext cx="719456" cy="1091700"/>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4FA761-63BF-4AFC-981B-220A5A481812}"/>
                  </a:ext>
                </a:extLst>
              </p:cNvPr>
              <p:cNvSpPr txBox="1"/>
              <p:nvPr/>
            </p:nvSpPr>
            <p:spPr>
              <a:xfrm>
                <a:off x="10155873" y="2367259"/>
                <a:ext cx="1358387" cy="174200"/>
              </a:xfrm>
              <a:prstGeom prst="rect">
                <a:avLst/>
              </a:prstGeom>
              <a:noFill/>
            </p:spPr>
            <p:txBody>
              <a:bodyPr wrap="none" lIns="0" tIns="0" rIns="0" bIns="0" rtlCol="0">
                <a:spAutoFit/>
              </a:bodyPr>
              <a:lstStyle/>
              <a:p>
                <a:pPr>
                  <a:lnSpc>
                    <a:spcPct val="110000"/>
                  </a:lnSpc>
                  <a:spcBef>
                    <a:spcPts val="600"/>
                  </a:spcBef>
                  <a:buSzPct val="85000"/>
                </a:pPr>
                <a:r>
                  <a:rPr lang="en-US" sz="1200" dirty="0">
                    <a:solidFill>
                      <a:schemeClr val="tx2"/>
                    </a:solidFill>
                  </a:rPr>
                  <a:t>Scale Treatment Period</a:t>
                </a:r>
              </a:p>
            </p:txBody>
          </p:sp>
        </p:grpSp>
        <p:sp>
          <p:nvSpPr>
            <p:cNvPr id="17" name="TextBox 16">
              <a:extLst>
                <a:ext uri="{FF2B5EF4-FFF2-40B4-BE49-F238E27FC236}">
                  <a16:creationId xmlns:a16="http://schemas.microsoft.com/office/drawing/2014/main" id="{274B2531-F20F-468A-875D-30B287CCB3DA}"/>
                </a:ext>
              </a:extLst>
            </p:cNvPr>
            <p:cNvSpPr txBox="1"/>
            <p:nvPr/>
          </p:nvSpPr>
          <p:spPr>
            <a:xfrm>
              <a:off x="8077200" y="863796"/>
              <a:ext cx="685800" cy="203004"/>
            </a:xfrm>
            <a:prstGeom prst="rect">
              <a:avLst/>
            </a:prstGeom>
            <a:solidFill>
              <a:schemeClr val="bg1"/>
            </a:solidFill>
          </p:spPr>
          <p:txBody>
            <a:bodyPr wrap="square" lIns="0" tIns="0" rIns="0" bIns="0" rtlCol="0">
              <a:spAutoFit/>
            </a:bodyPr>
            <a:lstStyle/>
            <a:p>
              <a:pPr algn="ctr">
                <a:lnSpc>
                  <a:spcPct val="110000"/>
                </a:lnSpc>
                <a:spcBef>
                  <a:spcPts val="600"/>
                </a:spcBef>
                <a:buSzPct val="85000"/>
              </a:pPr>
              <a:r>
                <a:rPr lang="en-US" sz="1300" dirty="0">
                  <a:solidFill>
                    <a:schemeClr val="tx2"/>
                  </a:solidFill>
                  <a:latin typeface="Arial" panose="020B0604020202020204" pitchFamily="34" charset="0"/>
                  <a:cs typeface="Arial" panose="020B0604020202020204" pitchFamily="34" charset="0"/>
                </a:rPr>
                <a:t>Qliq</a:t>
              </a:r>
            </a:p>
          </p:txBody>
        </p:sp>
      </p:grpSp>
    </p:spTree>
    <p:extLst>
      <p:ext uri="{BB962C8B-B14F-4D97-AF65-F5344CB8AC3E}">
        <p14:creationId xmlns:p14="http://schemas.microsoft.com/office/powerpoint/2010/main" val="186229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76DF-022C-436E-8F10-43D5FFB8C302}"/>
              </a:ext>
            </a:extLst>
          </p:cNvPr>
          <p:cNvSpPr>
            <a:spLocks noGrp="1"/>
          </p:cNvSpPr>
          <p:nvPr>
            <p:ph type="title"/>
          </p:nvPr>
        </p:nvSpPr>
        <p:spPr>
          <a:xfrm>
            <a:off x="695400" y="1484153"/>
            <a:ext cx="10800000" cy="418576"/>
          </a:xfrm>
        </p:spPr>
        <p:txBody>
          <a:bodyPr/>
          <a:lstStyle/>
          <a:p>
            <a:r>
              <a:rPr lang="en-US" dirty="0"/>
              <a:t>Project Background</a:t>
            </a:r>
          </a:p>
        </p:txBody>
      </p:sp>
      <p:sp>
        <p:nvSpPr>
          <p:cNvPr id="3" name="Text Placeholder 2">
            <a:extLst>
              <a:ext uri="{FF2B5EF4-FFF2-40B4-BE49-F238E27FC236}">
                <a16:creationId xmlns:a16="http://schemas.microsoft.com/office/drawing/2014/main" id="{02DB4AF1-DD99-4DE1-B2EF-28B26F2E2AD9}"/>
              </a:ext>
            </a:extLst>
          </p:cNvPr>
          <p:cNvSpPr>
            <a:spLocks noGrp="1"/>
          </p:cNvSpPr>
          <p:nvPr>
            <p:ph type="body" sz="quarter" idx="12"/>
          </p:nvPr>
        </p:nvSpPr>
        <p:spPr>
          <a:xfrm>
            <a:off x="695400" y="1255779"/>
            <a:ext cx="10800000" cy="193002"/>
          </a:xfrm>
        </p:spPr>
        <p:txBody>
          <a:bodyPr/>
          <a:lstStyle/>
          <a:p>
            <a:r>
              <a:rPr lang="en-GB" dirty="0">
                <a:solidFill>
                  <a:schemeClr val="accent3"/>
                </a:solidFill>
              </a:rPr>
              <a:t>liquid flow rate predictions for scale detection</a:t>
            </a:r>
            <a:endParaRPr lang="en-GB" dirty="0"/>
          </a:p>
        </p:txBody>
      </p:sp>
      <p:sp>
        <p:nvSpPr>
          <p:cNvPr id="5" name="Footer Placeholder 4">
            <a:extLst>
              <a:ext uri="{FF2B5EF4-FFF2-40B4-BE49-F238E27FC236}">
                <a16:creationId xmlns:a16="http://schemas.microsoft.com/office/drawing/2014/main" id="{44ACBA2F-69FE-47D7-90F1-178056A2969B}"/>
              </a:ext>
            </a:extLst>
          </p:cNvPr>
          <p:cNvSpPr>
            <a:spLocks noGrp="1"/>
          </p:cNvSpPr>
          <p:nvPr>
            <p:ph type="ftr" sz="quarter" idx="14"/>
          </p:nvPr>
        </p:nvSpPr>
        <p:spPr/>
        <p:txBody>
          <a:bodyPr/>
          <a:lstStyle/>
          <a:p>
            <a:r>
              <a:rPr lang="en-GB" dirty="0"/>
              <a:t>Project background, </a:t>
            </a:r>
            <a:r>
              <a:rPr lang="en-GB" dirty="0" err="1"/>
              <a:t>kevin</a:t>
            </a:r>
            <a:r>
              <a:rPr lang="en-GB" dirty="0"/>
              <a:t> </a:t>
            </a:r>
            <a:r>
              <a:rPr lang="en-GB" dirty="0" err="1"/>
              <a:t>fung</a:t>
            </a:r>
            <a:r>
              <a:rPr lang="en-GB" dirty="0"/>
              <a:t>, 09/09/2019</a:t>
            </a:r>
          </a:p>
        </p:txBody>
      </p:sp>
      <p:sp>
        <p:nvSpPr>
          <p:cNvPr id="6" name="Slide Number Placeholder 5">
            <a:extLst>
              <a:ext uri="{FF2B5EF4-FFF2-40B4-BE49-F238E27FC236}">
                <a16:creationId xmlns:a16="http://schemas.microsoft.com/office/drawing/2014/main" id="{126CA1D1-EE2E-4CCF-ABB3-EFA08D880B9C}"/>
              </a:ext>
            </a:extLst>
          </p:cNvPr>
          <p:cNvSpPr>
            <a:spLocks noGrp="1"/>
          </p:cNvSpPr>
          <p:nvPr>
            <p:ph type="sldNum" sz="quarter" idx="15"/>
          </p:nvPr>
        </p:nvSpPr>
        <p:spPr/>
        <p:txBody>
          <a:bodyPr/>
          <a:lstStyle/>
          <a:p>
            <a:r>
              <a:rPr lang="en-GB" noProof="0"/>
              <a:t>Page </a:t>
            </a:r>
            <a:fld id="{6F52CB93-388E-431D-8AA6-FC45B9A754B9}" type="slidenum">
              <a:rPr lang="en-GB" noProof="0" smtClean="0"/>
              <a:pPr/>
              <a:t>5</a:t>
            </a:fld>
            <a:endParaRPr lang="en-GB" noProof="0" dirty="0"/>
          </a:p>
        </p:txBody>
      </p:sp>
      <p:sp>
        <p:nvSpPr>
          <p:cNvPr id="10" name="Text Placeholder 3">
            <a:extLst>
              <a:ext uri="{FF2B5EF4-FFF2-40B4-BE49-F238E27FC236}">
                <a16:creationId xmlns:a16="http://schemas.microsoft.com/office/drawing/2014/main" id="{6AF75EDD-14ED-4D8B-9135-99B6AAA33DB2}"/>
              </a:ext>
            </a:extLst>
          </p:cNvPr>
          <p:cNvSpPr>
            <a:spLocks noGrp="1"/>
          </p:cNvSpPr>
          <p:nvPr>
            <p:ph type="body" sz="quarter" idx="13"/>
          </p:nvPr>
        </p:nvSpPr>
        <p:spPr>
          <a:xfrm>
            <a:off x="695400" y="2189498"/>
            <a:ext cx="2953208" cy="193003"/>
          </a:xfrm>
        </p:spPr>
        <p:txBody>
          <a:bodyPr/>
          <a:lstStyle/>
          <a:p>
            <a:pPr marL="0" lvl="1" indent="0">
              <a:buNone/>
            </a:pPr>
            <a:r>
              <a:rPr lang="en-GB" sz="1600" b="1" dirty="0"/>
              <a:t>Data Understanding and Overview</a:t>
            </a:r>
          </a:p>
        </p:txBody>
      </p:sp>
      <p:pic>
        <p:nvPicPr>
          <p:cNvPr id="76802" name="Picture 2" descr="https://www.researchgate.net/publication/333048519/figure/fig3/AS:758129952313344@1557763674497/Oil-production-system-with-test-separator-and-1st-stage-separator-The-flow-inside-the_Q640.jpg">
            <a:extLst>
              <a:ext uri="{FF2B5EF4-FFF2-40B4-BE49-F238E27FC236}">
                <a16:creationId xmlns:a16="http://schemas.microsoft.com/office/drawing/2014/main" id="{2D31FE14-5145-47BB-A1C1-AE18ABDF4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8965" y="1902729"/>
            <a:ext cx="4274069" cy="42740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D4E69E12-9F1B-4E13-A1CC-E2A835E61286}"/>
              </a:ext>
            </a:extLst>
          </p:cNvPr>
          <p:cNvSpPr/>
          <p:nvPr/>
        </p:nvSpPr>
        <p:spPr>
          <a:xfrm>
            <a:off x="6477000" y="2895600"/>
            <a:ext cx="1905000" cy="1371600"/>
          </a:xfrm>
          <a:prstGeom prst="round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US" sz="1400" dirty="0" err="1"/>
          </a:p>
        </p:txBody>
      </p:sp>
      <p:sp>
        <p:nvSpPr>
          <p:cNvPr id="11" name="Rectangle: Rounded Corners 10">
            <a:extLst>
              <a:ext uri="{FF2B5EF4-FFF2-40B4-BE49-F238E27FC236}">
                <a16:creationId xmlns:a16="http://schemas.microsoft.com/office/drawing/2014/main" id="{926BF126-F743-4146-BA4F-59F02B1D476C}"/>
              </a:ext>
            </a:extLst>
          </p:cNvPr>
          <p:cNvSpPr/>
          <p:nvPr/>
        </p:nvSpPr>
        <p:spPr>
          <a:xfrm>
            <a:off x="4191000" y="3124200"/>
            <a:ext cx="990600" cy="2908809"/>
          </a:xfrm>
          <a:prstGeom prst="round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288000" indent="-288000" algn="l">
              <a:lnSpc>
                <a:spcPct val="110000"/>
              </a:lnSpc>
              <a:spcBef>
                <a:spcPts val="600"/>
              </a:spcBef>
              <a:buClrTx/>
              <a:buSzPct val="85000"/>
              <a:buFont typeface="Symbol" panose="05050102010706020507" pitchFamily="18" charset="2"/>
              <a:buChar char="·"/>
            </a:pPr>
            <a:endParaRPr lang="en-US" sz="1400" dirty="0" err="1"/>
          </a:p>
        </p:txBody>
      </p:sp>
      <p:sp>
        <p:nvSpPr>
          <p:cNvPr id="12" name="TextBox 11">
            <a:extLst>
              <a:ext uri="{FF2B5EF4-FFF2-40B4-BE49-F238E27FC236}">
                <a16:creationId xmlns:a16="http://schemas.microsoft.com/office/drawing/2014/main" id="{7E1208DF-B2AD-4780-A602-15A2D39ACE6B}"/>
              </a:ext>
            </a:extLst>
          </p:cNvPr>
          <p:cNvSpPr txBox="1"/>
          <p:nvPr/>
        </p:nvSpPr>
        <p:spPr>
          <a:xfrm>
            <a:off x="6477000" y="5087850"/>
            <a:ext cx="1905000" cy="462114"/>
          </a:xfrm>
          <a:prstGeom prst="rect">
            <a:avLst/>
          </a:prstGeom>
          <a:noFill/>
        </p:spPr>
        <p:txBody>
          <a:bodyPr wrap="square" lIns="0" tIns="0" rIns="0" bIns="0" rtlCol="0">
            <a:spAutoFit/>
          </a:bodyPr>
          <a:lstStyle/>
          <a:p>
            <a:pPr algn="ctr">
              <a:lnSpc>
                <a:spcPct val="110000"/>
              </a:lnSpc>
              <a:spcBef>
                <a:spcPts val="600"/>
              </a:spcBef>
              <a:buSzPct val="85000"/>
            </a:pPr>
            <a:r>
              <a:rPr lang="en-US" sz="1400" b="1" dirty="0">
                <a:solidFill>
                  <a:schemeClr val="tx2"/>
                </a:solidFill>
              </a:rPr>
              <a:t>Oil well separator flow system</a:t>
            </a:r>
          </a:p>
        </p:txBody>
      </p:sp>
    </p:spTree>
    <p:extLst>
      <p:ext uri="{BB962C8B-B14F-4D97-AF65-F5344CB8AC3E}">
        <p14:creationId xmlns:p14="http://schemas.microsoft.com/office/powerpoint/2010/main" val="19639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76DF-022C-436E-8F10-43D5FFB8C302}"/>
              </a:ext>
            </a:extLst>
          </p:cNvPr>
          <p:cNvSpPr>
            <a:spLocks noGrp="1"/>
          </p:cNvSpPr>
          <p:nvPr>
            <p:ph type="title"/>
          </p:nvPr>
        </p:nvSpPr>
        <p:spPr>
          <a:xfrm>
            <a:off x="695400" y="1484153"/>
            <a:ext cx="10800000" cy="418576"/>
          </a:xfrm>
        </p:spPr>
        <p:txBody>
          <a:bodyPr/>
          <a:lstStyle/>
          <a:p>
            <a:r>
              <a:rPr lang="en-US" dirty="0"/>
              <a:t>Project background</a:t>
            </a:r>
          </a:p>
        </p:txBody>
      </p:sp>
      <p:sp>
        <p:nvSpPr>
          <p:cNvPr id="3" name="Text Placeholder 2">
            <a:extLst>
              <a:ext uri="{FF2B5EF4-FFF2-40B4-BE49-F238E27FC236}">
                <a16:creationId xmlns:a16="http://schemas.microsoft.com/office/drawing/2014/main" id="{02DB4AF1-DD99-4DE1-B2EF-28B26F2E2AD9}"/>
              </a:ext>
            </a:extLst>
          </p:cNvPr>
          <p:cNvSpPr>
            <a:spLocks noGrp="1"/>
          </p:cNvSpPr>
          <p:nvPr>
            <p:ph type="body" sz="quarter" idx="12"/>
          </p:nvPr>
        </p:nvSpPr>
        <p:spPr>
          <a:xfrm>
            <a:off x="695400" y="1255779"/>
            <a:ext cx="10800000" cy="193002"/>
          </a:xfrm>
        </p:spPr>
        <p:txBody>
          <a:bodyPr/>
          <a:lstStyle/>
          <a:p>
            <a:r>
              <a:rPr lang="en-GB" dirty="0">
                <a:solidFill>
                  <a:schemeClr val="accent3"/>
                </a:solidFill>
              </a:rPr>
              <a:t>liquid flow rate predictions for scale detection</a:t>
            </a:r>
            <a:endParaRPr lang="en-GB" dirty="0"/>
          </a:p>
        </p:txBody>
      </p:sp>
      <p:sp>
        <p:nvSpPr>
          <p:cNvPr id="5" name="Footer Placeholder 4">
            <a:extLst>
              <a:ext uri="{FF2B5EF4-FFF2-40B4-BE49-F238E27FC236}">
                <a16:creationId xmlns:a16="http://schemas.microsoft.com/office/drawing/2014/main" id="{44ACBA2F-69FE-47D7-90F1-178056A2969B}"/>
              </a:ext>
            </a:extLst>
          </p:cNvPr>
          <p:cNvSpPr>
            <a:spLocks noGrp="1"/>
          </p:cNvSpPr>
          <p:nvPr>
            <p:ph type="ftr" sz="quarter" idx="14"/>
          </p:nvPr>
        </p:nvSpPr>
        <p:spPr/>
        <p:txBody>
          <a:bodyPr/>
          <a:lstStyle/>
          <a:p>
            <a:r>
              <a:rPr lang="en-GB" dirty="0"/>
              <a:t>Project background, </a:t>
            </a:r>
            <a:r>
              <a:rPr lang="en-GB" dirty="0" err="1"/>
              <a:t>kevin</a:t>
            </a:r>
            <a:r>
              <a:rPr lang="en-GB" dirty="0"/>
              <a:t> </a:t>
            </a:r>
            <a:r>
              <a:rPr lang="en-GB" dirty="0" err="1"/>
              <a:t>fung</a:t>
            </a:r>
            <a:r>
              <a:rPr lang="en-GB" dirty="0"/>
              <a:t>, 09/09/2019</a:t>
            </a:r>
          </a:p>
        </p:txBody>
      </p:sp>
      <p:sp>
        <p:nvSpPr>
          <p:cNvPr id="6" name="Slide Number Placeholder 5">
            <a:extLst>
              <a:ext uri="{FF2B5EF4-FFF2-40B4-BE49-F238E27FC236}">
                <a16:creationId xmlns:a16="http://schemas.microsoft.com/office/drawing/2014/main" id="{126CA1D1-EE2E-4CCF-ABB3-EFA08D880B9C}"/>
              </a:ext>
            </a:extLst>
          </p:cNvPr>
          <p:cNvSpPr>
            <a:spLocks noGrp="1"/>
          </p:cNvSpPr>
          <p:nvPr>
            <p:ph type="sldNum" sz="quarter" idx="15"/>
          </p:nvPr>
        </p:nvSpPr>
        <p:spPr/>
        <p:txBody>
          <a:bodyPr/>
          <a:lstStyle/>
          <a:p>
            <a:r>
              <a:rPr lang="en-GB" noProof="0"/>
              <a:t>Page </a:t>
            </a:r>
            <a:fld id="{6F52CB93-388E-431D-8AA6-FC45B9A754B9}" type="slidenum">
              <a:rPr lang="en-GB" noProof="0" smtClean="0"/>
              <a:pPr/>
              <a:t>6</a:t>
            </a:fld>
            <a:endParaRPr lang="en-GB" noProof="0" dirty="0"/>
          </a:p>
        </p:txBody>
      </p:sp>
      <p:graphicFrame>
        <p:nvGraphicFramePr>
          <p:cNvPr id="9" name="Diagram 8">
            <a:extLst>
              <a:ext uri="{FF2B5EF4-FFF2-40B4-BE49-F238E27FC236}">
                <a16:creationId xmlns:a16="http://schemas.microsoft.com/office/drawing/2014/main" id="{457409EC-CC9F-44DB-8DC7-B97DAD37A506}"/>
              </a:ext>
            </a:extLst>
          </p:cNvPr>
          <p:cNvGraphicFramePr/>
          <p:nvPr>
            <p:extLst>
              <p:ext uri="{D42A27DB-BD31-4B8C-83A1-F6EECF244321}">
                <p14:modId xmlns:p14="http://schemas.microsoft.com/office/powerpoint/2010/main" val="1176298783"/>
              </p:ext>
            </p:extLst>
          </p:nvPr>
        </p:nvGraphicFramePr>
        <p:xfrm>
          <a:off x="1490100" y="2286000"/>
          <a:ext cx="9210600" cy="3486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3">
            <a:extLst>
              <a:ext uri="{FF2B5EF4-FFF2-40B4-BE49-F238E27FC236}">
                <a16:creationId xmlns:a16="http://schemas.microsoft.com/office/drawing/2014/main" id="{6AF75EDD-14ED-4D8B-9135-99B6AAA33DB2}"/>
              </a:ext>
            </a:extLst>
          </p:cNvPr>
          <p:cNvSpPr>
            <a:spLocks noGrp="1"/>
          </p:cNvSpPr>
          <p:nvPr>
            <p:ph type="body" sz="quarter" idx="13"/>
          </p:nvPr>
        </p:nvSpPr>
        <p:spPr>
          <a:xfrm>
            <a:off x="695400" y="2189498"/>
            <a:ext cx="2953208" cy="193003"/>
          </a:xfrm>
        </p:spPr>
        <p:txBody>
          <a:bodyPr/>
          <a:lstStyle/>
          <a:p>
            <a:pPr marL="0" lvl="1" indent="0">
              <a:buNone/>
            </a:pPr>
            <a:r>
              <a:rPr lang="en-GB" sz="1600" b="1" dirty="0"/>
              <a:t>Data Understanding and Overview</a:t>
            </a:r>
          </a:p>
        </p:txBody>
      </p:sp>
      <p:sp>
        <p:nvSpPr>
          <p:cNvPr id="4" name="TextBox 3">
            <a:extLst>
              <a:ext uri="{FF2B5EF4-FFF2-40B4-BE49-F238E27FC236}">
                <a16:creationId xmlns:a16="http://schemas.microsoft.com/office/drawing/2014/main" id="{16E81E34-C401-4E31-BBB6-753521C41EA2}"/>
              </a:ext>
            </a:extLst>
          </p:cNvPr>
          <p:cNvSpPr txBox="1"/>
          <p:nvPr/>
        </p:nvSpPr>
        <p:spPr>
          <a:xfrm>
            <a:off x="9144000" y="1403062"/>
            <a:ext cx="45719" cy="225126"/>
          </a:xfrm>
          <a:prstGeom prst="rect">
            <a:avLst/>
          </a:prstGeom>
          <a:noFill/>
        </p:spPr>
        <p:txBody>
          <a:bodyPr wrap="square" lIns="0" tIns="0" rIns="0" bIns="0" rtlCol="0">
            <a:spAutoFit/>
          </a:bodyPr>
          <a:lstStyle/>
          <a:p>
            <a:pPr marL="288000" indent="-288000">
              <a:lnSpc>
                <a:spcPct val="110000"/>
              </a:lnSpc>
              <a:spcBef>
                <a:spcPts val="600"/>
              </a:spcBef>
              <a:buSzPct val="85000"/>
              <a:buFont typeface="Symbol" panose="05050102010706020507" pitchFamily="18" charset="2"/>
              <a:buChar char="·"/>
            </a:pPr>
            <a:endParaRPr lang="en-GB" sz="1400" dirty="0" err="1">
              <a:solidFill>
                <a:schemeClr val="tx2"/>
              </a:solidFill>
            </a:endParaRPr>
          </a:p>
        </p:txBody>
      </p:sp>
    </p:spTree>
    <p:extLst>
      <p:ext uri="{BB962C8B-B14F-4D97-AF65-F5344CB8AC3E}">
        <p14:creationId xmlns:p14="http://schemas.microsoft.com/office/powerpoint/2010/main" val="129019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76DF-022C-436E-8F10-43D5FFB8C302}"/>
              </a:ext>
            </a:extLst>
          </p:cNvPr>
          <p:cNvSpPr>
            <a:spLocks noGrp="1"/>
          </p:cNvSpPr>
          <p:nvPr>
            <p:ph type="title"/>
          </p:nvPr>
        </p:nvSpPr>
        <p:spPr/>
        <p:txBody>
          <a:bodyPr/>
          <a:lstStyle/>
          <a:p>
            <a:r>
              <a:rPr lang="en-US" dirty="0"/>
              <a:t>Project Definition</a:t>
            </a:r>
          </a:p>
        </p:txBody>
      </p:sp>
      <p:sp>
        <p:nvSpPr>
          <p:cNvPr id="3" name="Text Placeholder 2">
            <a:extLst>
              <a:ext uri="{FF2B5EF4-FFF2-40B4-BE49-F238E27FC236}">
                <a16:creationId xmlns:a16="http://schemas.microsoft.com/office/drawing/2014/main" id="{02DB4AF1-DD99-4DE1-B2EF-28B26F2E2AD9}"/>
              </a:ext>
            </a:extLst>
          </p:cNvPr>
          <p:cNvSpPr>
            <a:spLocks noGrp="1"/>
          </p:cNvSpPr>
          <p:nvPr>
            <p:ph type="body" sz="quarter" idx="12"/>
          </p:nvPr>
        </p:nvSpPr>
        <p:spPr>
          <a:xfrm>
            <a:off x="695400" y="1255779"/>
            <a:ext cx="10800000" cy="193002"/>
          </a:xfrm>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B2BCEBC7-EC5C-40E2-8B16-F24176A7697D}"/>
              </a:ext>
            </a:extLst>
          </p:cNvPr>
          <p:cNvSpPr>
            <a:spLocks noGrp="1"/>
          </p:cNvSpPr>
          <p:nvPr>
            <p:ph type="body" sz="quarter" idx="13"/>
          </p:nvPr>
        </p:nvSpPr>
        <p:spPr>
          <a:xfrm>
            <a:off x="695400" y="2144646"/>
            <a:ext cx="10800000" cy="4103754"/>
          </a:xfrm>
        </p:spPr>
        <p:txBody>
          <a:bodyPr/>
          <a:lstStyle/>
          <a:p>
            <a:pPr marL="0" indent="0">
              <a:buNone/>
            </a:pPr>
            <a:r>
              <a:rPr lang="en-US" sz="2000" dirty="0"/>
              <a:t>Apply</a:t>
            </a:r>
            <a:r>
              <a:rPr lang="en-US" sz="2000" b="1" dirty="0"/>
              <a:t> machine learning models </a:t>
            </a:r>
            <a:r>
              <a:rPr lang="en-US" sz="2000" dirty="0"/>
              <a:t>to </a:t>
            </a:r>
            <a:r>
              <a:rPr lang="en-US" sz="2000" b="1" dirty="0"/>
              <a:t>predict daily liquid flow rates </a:t>
            </a:r>
            <a:r>
              <a:rPr lang="en-US" sz="2000" dirty="0"/>
              <a:t>and attempt to produce a model at a </a:t>
            </a:r>
            <a:r>
              <a:rPr lang="en-US" sz="2000" b="1" dirty="0"/>
              <a:t>similar prediction capacity</a:t>
            </a:r>
            <a:r>
              <a:rPr lang="en-US" sz="2000" dirty="0"/>
              <a:t> to the MIKON model. </a:t>
            </a:r>
          </a:p>
          <a:p>
            <a:pPr marL="0" indent="0">
              <a:buNone/>
            </a:pPr>
            <a:endParaRPr lang="en-US" sz="2000" dirty="0"/>
          </a:p>
          <a:p>
            <a:pPr marL="0" indent="0">
              <a:buNone/>
            </a:pPr>
            <a:r>
              <a:rPr lang="en-US" sz="2000" b="1" dirty="0"/>
              <a:t>Project Objectives:</a:t>
            </a:r>
          </a:p>
          <a:p>
            <a:r>
              <a:rPr lang="en-US" dirty="0"/>
              <a:t>Produce a data integration and machine learning software for oil well data.</a:t>
            </a:r>
          </a:p>
          <a:p>
            <a:r>
              <a:rPr lang="en-US" dirty="0"/>
              <a:t>Perform feature selection and assemble suitable datasets for predictive exploration. </a:t>
            </a:r>
          </a:p>
          <a:p>
            <a:r>
              <a:rPr lang="en-US" dirty="0"/>
              <a:t>Apply and investigate the effects of different machine learning models to predict daily liquid flow rates.</a:t>
            </a:r>
          </a:p>
        </p:txBody>
      </p:sp>
      <p:sp>
        <p:nvSpPr>
          <p:cNvPr id="5" name="Footer Placeholder 4">
            <a:extLst>
              <a:ext uri="{FF2B5EF4-FFF2-40B4-BE49-F238E27FC236}">
                <a16:creationId xmlns:a16="http://schemas.microsoft.com/office/drawing/2014/main" id="{44ACBA2F-69FE-47D7-90F1-178056A2969B}"/>
              </a:ext>
            </a:extLst>
          </p:cNvPr>
          <p:cNvSpPr>
            <a:spLocks noGrp="1"/>
          </p:cNvSpPr>
          <p:nvPr>
            <p:ph type="ftr" sz="quarter" idx="14"/>
          </p:nvPr>
        </p:nvSpPr>
        <p:spPr/>
        <p:txBody>
          <a:bodyPr/>
          <a:lstStyle/>
          <a:p>
            <a:r>
              <a:rPr lang="en-GB" dirty="0"/>
              <a:t>Project background, </a:t>
            </a:r>
            <a:r>
              <a:rPr lang="en-GB" dirty="0" err="1"/>
              <a:t>kevin</a:t>
            </a:r>
            <a:r>
              <a:rPr lang="en-GB" dirty="0"/>
              <a:t> </a:t>
            </a:r>
            <a:r>
              <a:rPr lang="en-GB" dirty="0" err="1"/>
              <a:t>fung</a:t>
            </a:r>
            <a:r>
              <a:rPr lang="en-GB" dirty="0"/>
              <a:t>, 09/09/2019</a:t>
            </a:r>
          </a:p>
        </p:txBody>
      </p:sp>
      <p:sp>
        <p:nvSpPr>
          <p:cNvPr id="6" name="Slide Number Placeholder 5">
            <a:extLst>
              <a:ext uri="{FF2B5EF4-FFF2-40B4-BE49-F238E27FC236}">
                <a16:creationId xmlns:a16="http://schemas.microsoft.com/office/drawing/2014/main" id="{126CA1D1-EE2E-4CCF-ABB3-EFA08D880B9C}"/>
              </a:ext>
            </a:extLst>
          </p:cNvPr>
          <p:cNvSpPr>
            <a:spLocks noGrp="1"/>
          </p:cNvSpPr>
          <p:nvPr>
            <p:ph type="sldNum" sz="quarter" idx="15"/>
          </p:nvPr>
        </p:nvSpPr>
        <p:spPr/>
        <p:txBody>
          <a:bodyPr/>
          <a:lstStyle/>
          <a:p>
            <a:r>
              <a:rPr lang="en-GB" noProof="0"/>
              <a:t>Page </a:t>
            </a:r>
            <a:fld id="{6F52CB93-388E-431D-8AA6-FC45B9A754B9}" type="slidenum">
              <a:rPr lang="en-GB" noProof="0" smtClean="0"/>
              <a:pPr/>
              <a:t>7</a:t>
            </a:fld>
            <a:endParaRPr lang="en-GB" noProof="0" dirty="0"/>
          </a:p>
        </p:txBody>
      </p:sp>
    </p:spTree>
    <p:extLst>
      <p:ext uri="{BB962C8B-B14F-4D97-AF65-F5344CB8AC3E}">
        <p14:creationId xmlns:p14="http://schemas.microsoft.com/office/powerpoint/2010/main" val="171088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F752CB40-FCCE-40F9-981E-9FE3C5B3E2F0}"/>
              </a:ext>
            </a:extLst>
          </p:cNvPr>
          <p:cNvSpPr/>
          <p:nvPr/>
        </p:nvSpPr>
        <p:spPr>
          <a:xfrm>
            <a:off x="7162800" y="2590800"/>
            <a:ext cx="4648200" cy="3273451"/>
          </a:xfrm>
          <a:prstGeom prst="roundRect">
            <a:avLst>
              <a:gd name="adj" fmla="val 5493"/>
            </a:avLst>
          </a:prstGeom>
          <a:solidFill>
            <a:srgbClr val="2CAD71">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lnSpc>
                <a:spcPct val="110000"/>
              </a:lnSpc>
              <a:spcBef>
                <a:spcPts val="600"/>
              </a:spcBef>
              <a:buClrTx/>
              <a:buSzPct val="85000"/>
            </a:pPr>
            <a:endParaRPr lang="en-US" sz="1400" b="1" dirty="0" err="1"/>
          </a:p>
        </p:txBody>
      </p:sp>
      <p:sp>
        <p:nvSpPr>
          <p:cNvPr id="14" name="Rectangle: Rounded Corners 13">
            <a:extLst>
              <a:ext uri="{FF2B5EF4-FFF2-40B4-BE49-F238E27FC236}">
                <a16:creationId xmlns:a16="http://schemas.microsoft.com/office/drawing/2014/main" id="{C63CD068-9CB2-4E59-BB3C-CAE7BE99DFBB}"/>
              </a:ext>
            </a:extLst>
          </p:cNvPr>
          <p:cNvSpPr/>
          <p:nvPr/>
        </p:nvSpPr>
        <p:spPr>
          <a:xfrm>
            <a:off x="4876800" y="2590800"/>
            <a:ext cx="2286000" cy="3273451"/>
          </a:xfrm>
          <a:prstGeom prst="roundRect">
            <a:avLst>
              <a:gd name="adj" fmla="val 5493"/>
            </a:avLst>
          </a:prstGeom>
          <a:solidFill>
            <a:srgbClr val="2DCEA4">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lnSpc>
                <a:spcPct val="110000"/>
              </a:lnSpc>
              <a:spcBef>
                <a:spcPts val="600"/>
              </a:spcBef>
              <a:buClrTx/>
              <a:buSzPct val="85000"/>
            </a:pPr>
            <a:endParaRPr lang="en-US" sz="1400" b="1" dirty="0" err="1"/>
          </a:p>
        </p:txBody>
      </p:sp>
      <p:sp>
        <p:nvSpPr>
          <p:cNvPr id="13" name="Rectangle: Rounded Corners 12">
            <a:extLst>
              <a:ext uri="{FF2B5EF4-FFF2-40B4-BE49-F238E27FC236}">
                <a16:creationId xmlns:a16="http://schemas.microsoft.com/office/drawing/2014/main" id="{E0668D8A-9A60-4534-A466-99D1F66A6B75}"/>
              </a:ext>
            </a:extLst>
          </p:cNvPr>
          <p:cNvSpPr/>
          <p:nvPr/>
        </p:nvSpPr>
        <p:spPr>
          <a:xfrm>
            <a:off x="379799" y="2590800"/>
            <a:ext cx="4497001" cy="3273451"/>
          </a:xfrm>
          <a:prstGeom prst="roundRect">
            <a:avLst>
              <a:gd name="adj" fmla="val 5493"/>
            </a:avLst>
          </a:prstGeom>
          <a:solidFill>
            <a:srgbClr val="72C3EE">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lnSpc>
                <a:spcPct val="110000"/>
              </a:lnSpc>
              <a:spcBef>
                <a:spcPts val="600"/>
              </a:spcBef>
              <a:buClrTx/>
              <a:buSzPct val="85000"/>
            </a:pPr>
            <a:endParaRPr lang="en-US" sz="1400" b="1" dirty="0" err="1"/>
          </a:p>
        </p:txBody>
      </p:sp>
      <p:sp>
        <p:nvSpPr>
          <p:cNvPr id="2" name="Title 1">
            <a:extLst>
              <a:ext uri="{FF2B5EF4-FFF2-40B4-BE49-F238E27FC236}">
                <a16:creationId xmlns:a16="http://schemas.microsoft.com/office/drawing/2014/main" id="{8E306972-C6D9-40EF-AF16-6835EBD5A99E}"/>
              </a:ext>
            </a:extLst>
          </p:cNvPr>
          <p:cNvSpPr>
            <a:spLocks noGrp="1"/>
          </p:cNvSpPr>
          <p:nvPr>
            <p:ph type="title"/>
          </p:nvPr>
        </p:nvSpPr>
        <p:spPr>
          <a:xfrm>
            <a:off x="695400" y="1484784"/>
            <a:ext cx="10800000" cy="422295"/>
          </a:xfrm>
        </p:spPr>
        <p:txBody>
          <a:bodyPr/>
          <a:lstStyle/>
          <a:p>
            <a:r>
              <a:rPr lang="en-GB" cap="none" dirty="0"/>
              <a:t>mlflowrate: </a:t>
            </a:r>
            <a:r>
              <a:rPr lang="en-GB" dirty="0">
                <a:solidFill>
                  <a:schemeClr val="accent3"/>
                </a:solidFill>
              </a:rPr>
              <a:t>solution software</a:t>
            </a:r>
            <a:endParaRPr lang="en-US" dirty="0"/>
          </a:p>
        </p:txBody>
      </p:sp>
      <p:sp>
        <p:nvSpPr>
          <p:cNvPr id="3" name="Text Placeholder 2">
            <a:extLst>
              <a:ext uri="{FF2B5EF4-FFF2-40B4-BE49-F238E27FC236}">
                <a16:creationId xmlns:a16="http://schemas.microsoft.com/office/drawing/2014/main" id="{B9697F50-92DE-4A11-9DF5-93865CEF076C}"/>
              </a:ext>
            </a:extLst>
          </p:cNvPr>
          <p:cNvSpPr>
            <a:spLocks noGrp="1"/>
          </p:cNvSpPr>
          <p:nvPr>
            <p:ph type="body" sz="quarter" idx="12"/>
          </p:nvPr>
        </p:nvSpPr>
        <p:spPr>
          <a:xfrm>
            <a:off x="695400" y="1255779"/>
            <a:ext cx="10800000" cy="193002"/>
          </a:xfrm>
        </p:spPr>
        <p:txBody>
          <a:bodyPr/>
          <a:lstStyle/>
          <a:p>
            <a:r>
              <a:rPr lang="en-GB" dirty="0">
                <a:solidFill>
                  <a:schemeClr val="accent3"/>
                </a:solidFill>
              </a:rPr>
              <a:t>liquid flow rate predictions for scale detection</a:t>
            </a:r>
            <a:endParaRPr lang="en-GB" dirty="0"/>
          </a:p>
        </p:txBody>
      </p:sp>
      <p:sp>
        <p:nvSpPr>
          <p:cNvPr id="4" name="Text Placeholder 3">
            <a:extLst>
              <a:ext uri="{FF2B5EF4-FFF2-40B4-BE49-F238E27FC236}">
                <a16:creationId xmlns:a16="http://schemas.microsoft.com/office/drawing/2014/main" id="{44B62EC9-12D1-4504-85CD-86B350B059C4}"/>
              </a:ext>
            </a:extLst>
          </p:cNvPr>
          <p:cNvSpPr>
            <a:spLocks noGrp="1"/>
          </p:cNvSpPr>
          <p:nvPr>
            <p:ph type="body" sz="quarter" idx="13"/>
          </p:nvPr>
        </p:nvSpPr>
        <p:spPr>
          <a:xfrm>
            <a:off x="379799" y="2277039"/>
            <a:ext cx="4324808" cy="193003"/>
          </a:xfrm>
        </p:spPr>
        <p:txBody>
          <a:bodyPr/>
          <a:lstStyle/>
          <a:p>
            <a:pPr marL="0" lvl="1" indent="0">
              <a:buNone/>
            </a:pPr>
            <a:r>
              <a:rPr lang="en-GB" sz="1600" b="1" dirty="0"/>
              <a:t>Software Workflow and Key Features	</a:t>
            </a:r>
          </a:p>
        </p:txBody>
      </p:sp>
      <p:sp>
        <p:nvSpPr>
          <p:cNvPr id="5" name="Footer Placeholder 4">
            <a:extLst>
              <a:ext uri="{FF2B5EF4-FFF2-40B4-BE49-F238E27FC236}">
                <a16:creationId xmlns:a16="http://schemas.microsoft.com/office/drawing/2014/main" id="{7D50C93A-4393-4ABA-BF1A-CF01ABD3F593}"/>
              </a:ext>
            </a:extLst>
          </p:cNvPr>
          <p:cNvSpPr>
            <a:spLocks noGrp="1"/>
          </p:cNvSpPr>
          <p:nvPr>
            <p:ph type="ftr" sz="quarter" idx="14"/>
          </p:nvPr>
        </p:nvSpPr>
        <p:spPr/>
        <p:txBody>
          <a:bodyPr/>
          <a:lstStyle/>
          <a:p>
            <a:r>
              <a:rPr lang="en-GB" dirty="0"/>
              <a:t>Project background, </a:t>
            </a:r>
            <a:r>
              <a:rPr lang="en-GB" dirty="0" err="1"/>
              <a:t>kevin</a:t>
            </a:r>
            <a:r>
              <a:rPr lang="en-GB" dirty="0"/>
              <a:t> </a:t>
            </a:r>
            <a:r>
              <a:rPr lang="en-GB" dirty="0" err="1"/>
              <a:t>fung</a:t>
            </a:r>
            <a:r>
              <a:rPr lang="en-GB" dirty="0"/>
              <a:t>, 09/09/2019</a:t>
            </a:r>
          </a:p>
        </p:txBody>
      </p:sp>
      <p:sp>
        <p:nvSpPr>
          <p:cNvPr id="6" name="Slide Number Placeholder 5">
            <a:extLst>
              <a:ext uri="{FF2B5EF4-FFF2-40B4-BE49-F238E27FC236}">
                <a16:creationId xmlns:a16="http://schemas.microsoft.com/office/drawing/2014/main" id="{D91025D5-81BE-485C-96DF-F6BC345898EC}"/>
              </a:ext>
            </a:extLst>
          </p:cNvPr>
          <p:cNvSpPr>
            <a:spLocks noGrp="1"/>
          </p:cNvSpPr>
          <p:nvPr>
            <p:ph type="sldNum" sz="quarter" idx="15"/>
          </p:nvPr>
        </p:nvSpPr>
        <p:spPr/>
        <p:txBody>
          <a:bodyPr/>
          <a:lstStyle/>
          <a:p>
            <a:r>
              <a:rPr lang="en-GB" noProof="0"/>
              <a:t>Page </a:t>
            </a:r>
            <a:fld id="{6F52CB93-388E-431D-8AA6-FC45B9A754B9}" type="slidenum">
              <a:rPr lang="en-GB" noProof="0" smtClean="0"/>
              <a:pPr/>
              <a:t>8</a:t>
            </a:fld>
            <a:endParaRPr lang="en-GB" noProof="0" dirty="0"/>
          </a:p>
        </p:txBody>
      </p:sp>
      <p:graphicFrame>
        <p:nvGraphicFramePr>
          <p:cNvPr id="7" name="Diagram 6">
            <a:extLst>
              <a:ext uri="{FF2B5EF4-FFF2-40B4-BE49-F238E27FC236}">
                <a16:creationId xmlns:a16="http://schemas.microsoft.com/office/drawing/2014/main" id="{3CF60902-4499-4ADD-847D-C7BE9ABC5CCB}"/>
              </a:ext>
            </a:extLst>
          </p:cNvPr>
          <p:cNvGraphicFramePr/>
          <p:nvPr>
            <p:extLst>
              <p:ext uri="{D42A27DB-BD31-4B8C-83A1-F6EECF244321}">
                <p14:modId xmlns:p14="http://schemas.microsoft.com/office/powerpoint/2010/main" val="1301654695"/>
              </p:ext>
            </p:extLst>
          </p:nvPr>
        </p:nvGraphicFramePr>
        <p:xfrm>
          <a:off x="567232" y="2735337"/>
          <a:ext cx="11056335" cy="2324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 Placeholder 3">
            <a:extLst>
              <a:ext uri="{FF2B5EF4-FFF2-40B4-BE49-F238E27FC236}">
                <a16:creationId xmlns:a16="http://schemas.microsoft.com/office/drawing/2014/main" id="{D5018980-FEC7-45B2-885C-56EB498AF916}"/>
              </a:ext>
            </a:extLst>
          </p:cNvPr>
          <p:cNvSpPr txBox="1">
            <a:spLocks/>
          </p:cNvSpPr>
          <p:nvPr/>
        </p:nvSpPr>
        <p:spPr bwMode="gray">
          <a:xfrm>
            <a:off x="2056800" y="5204540"/>
            <a:ext cx="1143000" cy="305079"/>
          </a:xfrm>
          <a:prstGeom prst="rect">
            <a:avLst/>
          </a:prstGeom>
        </p:spPr>
        <p:txBody>
          <a:bodyPr vert="horz" lIns="0" tIns="0" rIns="0" bIns="0" rtlCol="0">
            <a:noAutofit/>
          </a:bodyPr>
          <a:lstStyle>
            <a:lvl1pPr marL="252000" indent="-252000" algn="l" defTabSz="914400" rtl="0" eaLnBrk="1" latinLnBrk="0" hangingPunct="1">
              <a:lnSpc>
                <a:spcPct val="110000"/>
              </a:lnSpc>
              <a:spcBef>
                <a:spcPts val="1000"/>
              </a:spcBef>
              <a:buSzPct val="100000"/>
              <a:buFont typeface="+mj-lt"/>
              <a:buAutoNum type="arabicPeriod"/>
              <a:defRPr sz="1800" kern="1200" baseline="0">
                <a:solidFill>
                  <a:schemeClr val="tx2"/>
                </a:solidFill>
                <a:latin typeface="WintershallDea-Medium" panose="020B0603040000020003" pitchFamily="34" charset="0"/>
                <a:ea typeface="+mn-ea"/>
                <a:cs typeface="+mn-cs"/>
                <a:sym typeface="WintershallDea" panose="020B0503040000020003" pitchFamily="34" charset="0"/>
              </a:defRPr>
            </a:lvl1pPr>
            <a:lvl2pPr marL="432000" indent="-180000" algn="l" defTabSz="914400" rtl="0" eaLnBrk="1" latinLnBrk="0" hangingPunct="1">
              <a:lnSpc>
                <a:spcPct val="110000"/>
              </a:lnSpc>
              <a:spcBef>
                <a:spcPts val="100"/>
              </a:spcBef>
              <a:buClrTx/>
              <a:buSzPct val="85000"/>
              <a:buFont typeface="Symbol" panose="05050102010706020507" pitchFamily="18" charset="2"/>
              <a:buChar char="·"/>
              <a:defRPr sz="1200" kern="1200" baseline="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2000" kern="1200">
                <a:solidFill>
                  <a:srgbClr val="FF0000"/>
                </a:solidFill>
                <a:latin typeface="Volte Rounded Medium" panose="00000600000000000000" pitchFamily="50" charset="0"/>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2000" kern="1200">
                <a:solidFill>
                  <a:srgbClr val="FF0000"/>
                </a:solidFill>
                <a:latin typeface="Volte Rounded Medium" panose="00000600000000000000" pitchFamily="50" charset="0"/>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2000" kern="1200">
                <a:solidFill>
                  <a:srgbClr val="FF0000"/>
                </a:solidFill>
                <a:latin typeface="Volte Rounded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Symbol" panose="05050102010706020507" pitchFamily="18" charset="2"/>
              <a:buNone/>
            </a:pPr>
            <a:r>
              <a:rPr lang="en-GB" sz="1600" b="1" dirty="0"/>
              <a:t>DataClean.py</a:t>
            </a:r>
          </a:p>
        </p:txBody>
      </p:sp>
      <p:sp>
        <p:nvSpPr>
          <p:cNvPr id="18" name="Text Placeholder 3">
            <a:extLst>
              <a:ext uri="{FF2B5EF4-FFF2-40B4-BE49-F238E27FC236}">
                <a16:creationId xmlns:a16="http://schemas.microsoft.com/office/drawing/2014/main" id="{D355B7B2-9DEA-44F8-94A3-DB1229AC634C}"/>
              </a:ext>
            </a:extLst>
          </p:cNvPr>
          <p:cNvSpPr txBox="1">
            <a:spLocks/>
          </p:cNvSpPr>
          <p:nvPr/>
        </p:nvSpPr>
        <p:spPr bwMode="gray">
          <a:xfrm>
            <a:off x="5461263" y="5204540"/>
            <a:ext cx="1143000" cy="305079"/>
          </a:xfrm>
          <a:prstGeom prst="rect">
            <a:avLst/>
          </a:prstGeom>
        </p:spPr>
        <p:txBody>
          <a:bodyPr vert="horz" lIns="0" tIns="0" rIns="0" bIns="0" rtlCol="0">
            <a:noAutofit/>
          </a:bodyPr>
          <a:lstStyle>
            <a:lvl1pPr marL="252000" indent="-252000" algn="l" defTabSz="914400" rtl="0" eaLnBrk="1" latinLnBrk="0" hangingPunct="1">
              <a:lnSpc>
                <a:spcPct val="110000"/>
              </a:lnSpc>
              <a:spcBef>
                <a:spcPts val="1000"/>
              </a:spcBef>
              <a:buSzPct val="100000"/>
              <a:buFont typeface="+mj-lt"/>
              <a:buAutoNum type="arabicPeriod"/>
              <a:defRPr sz="1800" kern="1200" baseline="0">
                <a:solidFill>
                  <a:schemeClr val="tx2"/>
                </a:solidFill>
                <a:latin typeface="WintershallDea-Medium" panose="020B0603040000020003" pitchFamily="34" charset="0"/>
                <a:ea typeface="+mn-ea"/>
                <a:cs typeface="+mn-cs"/>
                <a:sym typeface="WintershallDea" panose="020B0503040000020003" pitchFamily="34" charset="0"/>
              </a:defRPr>
            </a:lvl1pPr>
            <a:lvl2pPr marL="432000" indent="-180000" algn="l" defTabSz="914400" rtl="0" eaLnBrk="1" latinLnBrk="0" hangingPunct="1">
              <a:lnSpc>
                <a:spcPct val="110000"/>
              </a:lnSpc>
              <a:spcBef>
                <a:spcPts val="100"/>
              </a:spcBef>
              <a:buClrTx/>
              <a:buSzPct val="85000"/>
              <a:buFont typeface="Symbol" panose="05050102010706020507" pitchFamily="18" charset="2"/>
              <a:buChar char="·"/>
              <a:defRPr sz="1200" kern="1200" baseline="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2000" kern="1200">
                <a:solidFill>
                  <a:srgbClr val="FF0000"/>
                </a:solidFill>
                <a:latin typeface="Volte Rounded Medium" panose="00000600000000000000" pitchFamily="50" charset="0"/>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2000" kern="1200">
                <a:solidFill>
                  <a:srgbClr val="FF0000"/>
                </a:solidFill>
                <a:latin typeface="Volte Rounded Medium" panose="00000600000000000000" pitchFamily="50" charset="0"/>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2000" kern="1200">
                <a:solidFill>
                  <a:srgbClr val="FF0000"/>
                </a:solidFill>
                <a:latin typeface="Volte Rounded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Symbol" panose="05050102010706020507" pitchFamily="18" charset="2"/>
              <a:buNone/>
            </a:pPr>
            <a:r>
              <a:rPr lang="en-GB" sz="1600" b="1" dirty="0"/>
              <a:t>DataSets.py</a:t>
            </a:r>
          </a:p>
        </p:txBody>
      </p:sp>
      <p:sp>
        <p:nvSpPr>
          <p:cNvPr id="19" name="Text Placeholder 3">
            <a:extLst>
              <a:ext uri="{FF2B5EF4-FFF2-40B4-BE49-F238E27FC236}">
                <a16:creationId xmlns:a16="http://schemas.microsoft.com/office/drawing/2014/main" id="{0EB3821D-30FA-4D47-AB08-6A46DBA60779}"/>
              </a:ext>
            </a:extLst>
          </p:cNvPr>
          <p:cNvSpPr txBox="1">
            <a:spLocks/>
          </p:cNvSpPr>
          <p:nvPr/>
        </p:nvSpPr>
        <p:spPr bwMode="gray">
          <a:xfrm>
            <a:off x="8811691" y="5204540"/>
            <a:ext cx="1350417" cy="320674"/>
          </a:xfrm>
          <a:prstGeom prst="rect">
            <a:avLst/>
          </a:prstGeom>
        </p:spPr>
        <p:txBody>
          <a:bodyPr vert="horz" lIns="0" tIns="0" rIns="0" bIns="0" rtlCol="0">
            <a:noAutofit/>
          </a:bodyPr>
          <a:lstStyle>
            <a:lvl1pPr marL="252000" indent="-252000" algn="l" defTabSz="914400" rtl="0" eaLnBrk="1" latinLnBrk="0" hangingPunct="1">
              <a:lnSpc>
                <a:spcPct val="110000"/>
              </a:lnSpc>
              <a:spcBef>
                <a:spcPts val="1000"/>
              </a:spcBef>
              <a:buSzPct val="100000"/>
              <a:buFont typeface="+mj-lt"/>
              <a:buAutoNum type="arabicPeriod"/>
              <a:defRPr sz="1800" kern="1200" baseline="0">
                <a:solidFill>
                  <a:schemeClr val="tx2"/>
                </a:solidFill>
                <a:latin typeface="WintershallDea-Medium" panose="020B0603040000020003" pitchFamily="34" charset="0"/>
                <a:ea typeface="+mn-ea"/>
                <a:cs typeface="+mn-cs"/>
                <a:sym typeface="WintershallDea" panose="020B0503040000020003" pitchFamily="34" charset="0"/>
              </a:defRPr>
            </a:lvl1pPr>
            <a:lvl2pPr marL="432000" indent="-180000" algn="l" defTabSz="914400" rtl="0" eaLnBrk="1" latinLnBrk="0" hangingPunct="1">
              <a:lnSpc>
                <a:spcPct val="110000"/>
              </a:lnSpc>
              <a:spcBef>
                <a:spcPts val="100"/>
              </a:spcBef>
              <a:buClrTx/>
              <a:buSzPct val="85000"/>
              <a:buFont typeface="Symbol" panose="05050102010706020507" pitchFamily="18" charset="2"/>
              <a:buChar char="·"/>
              <a:defRPr sz="1200" kern="1200" baseline="0">
                <a:solidFill>
                  <a:schemeClr val="tx2"/>
                </a:solidFill>
                <a:latin typeface="+mn-lt"/>
                <a:ea typeface="+mn-ea"/>
                <a:cs typeface="+mn-cs"/>
              </a:defRPr>
            </a:lvl2pPr>
            <a:lvl3pPr marL="576000" indent="-288000" algn="l" defTabSz="914400" rtl="0" eaLnBrk="1" latinLnBrk="0" hangingPunct="1">
              <a:lnSpc>
                <a:spcPct val="110000"/>
              </a:lnSpc>
              <a:spcBef>
                <a:spcPts val="200"/>
              </a:spcBef>
              <a:buClrTx/>
              <a:buSzPct val="85000"/>
              <a:buFont typeface="Symbol" panose="05050102010706020507" pitchFamily="18" charset="2"/>
              <a:buChar char="·"/>
              <a:defRPr sz="2000" kern="1200">
                <a:solidFill>
                  <a:srgbClr val="FF0000"/>
                </a:solidFill>
                <a:latin typeface="Volte Rounded Medium" panose="00000600000000000000" pitchFamily="50" charset="0"/>
                <a:ea typeface="+mn-ea"/>
                <a:cs typeface="+mn-cs"/>
              </a:defRPr>
            </a:lvl3pPr>
            <a:lvl4pPr marL="864000" indent="-288000" algn="l" defTabSz="914400" rtl="0" eaLnBrk="1" latinLnBrk="0" hangingPunct="1">
              <a:lnSpc>
                <a:spcPct val="110000"/>
              </a:lnSpc>
              <a:spcBef>
                <a:spcPts val="0"/>
              </a:spcBef>
              <a:buClrTx/>
              <a:buSzPct val="85000"/>
              <a:buFont typeface="Symbol" panose="05050102010706020507" pitchFamily="18" charset="2"/>
              <a:buChar char="·"/>
              <a:defRPr sz="2000" kern="1200">
                <a:solidFill>
                  <a:srgbClr val="FF0000"/>
                </a:solidFill>
                <a:latin typeface="Volte Rounded Medium" panose="00000600000000000000" pitchFamily="50" charset="0"/>
                <a:ea typeface="+mn-ea"/>
                <a:cs typeface="+mn-cs"/>
              </a:defRPr>
            </a:lvl4pPr>
            <a:lvl5pPr marL="1152000" indent="-288000" algn="l" defTabSz="914400" rtl="0" eaLnBrk="1" latinLnBrk="0" hangingPunct="1">
              <a:lnSpc>
                <a:spcPct val="110000"/>
              </a:lnSpc>
              <a:spcBef>
                <a:spcPts val="0"/>
              </a:spcBef>
              <a:buClrTx/>
              <a:buSzPct val="85000"/>
              <a:buFont typeface="Symbol" panose="05050102010706020507" pitchFamily="18" charset="2"/>
              <a:buChar char="·"/>
              <a:defRPr sz="2000" kern="1200">
                <a:solidFill>
                  <a:srgbClr val="FF0000"/>
                </a:solidFill>
                <a:latin typeface="Volte Rounded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Symbol" panose="05050102010706020507" pitchFamily="18" charset="2"/>
              <a:buNone/>
            </a:pPr>
            <a:r>
              <a:rPr lang="en-GB" sz="1600" b="1" dirty="0"/>
              <a:t>DataExplore.py</a:t>
            </a:r>
          </a:p>
        </p:txBody>
      </p:sp>
    </p:spTree>
    <p:extLst>
      <p:ext uri="{BB962C8B-B14F-4D97-AF65-F5344CB8AC3E}">
        <p14:creationId xmlns:p14="http://schemas.microsoft.com/office/powerpoint/2010/main" val="242345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spid="_x0000_s79883" name="think-cell Folie" r:id="rId6" imgW="344" imgH="345" progId="TCLayout.ActiveDocument.1">
                  <p:embed/>
                </p:oleObj>
              </mc:Choice>
              <mc:Fallback>
                <p:oleObj name="think-cell Folie" r:id="rId6" imgW="344" imgH="345" progId="TCLayout.ActiveDocument.1">
                  <p:embed/>
                  <p:pic>
                    <p:nvPicPr>
                      <p:cNvPr id="12" name="Objekt 11" hidden="1"/>
                      <p:cNvPicPr/>
                      <p:nvPr/>
                    </p:nvPicPr>
                    <p:blipFill>
                      <a:blip r:embed="rId7"/>
                      <a:stretch>
                        <a:fillRect/>
                      </a:stretch>
                    </p:blipFill>
                    <p:spPr>
                      <a:xfrm>
                        <a:off x="1525588" y="1588"/>
                        <a:ext cx="1588" cy="1588"/>
                      </a:xfrm>
                      <a:prstGeom prst="rect">
                        <a:avLst/>
                      </a:prstGeom>
                    </p:spPr>
                  </p:pic>
                </p:oleObj>
              </mc:Fallback>
            </mc:AlternateContent>
          </a:graphicData>
        </a:graphic>
      </p:graphicFrame>
      <p:sp>
        <p:nvSpPr>
          <p:cNvPr id="15" name="Rechteck 14" hidden="1"/>
          <p:cNvSpPr/>
          <p:nvPr>
            <p:custDataLst>
              <p:tags r:id="rId3"/>
            </p:custDataLst>
          </p:nvPr>
        </p:nvSpPr>
        <p:spPr>
          <a:xfrm>
            <a:off x="152400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85000"/>
              </a:lnSpc>
              <a:spcBef>
                <a:spcPct val="0"/>
              </a:spcBef>
              <a:spcAft>
                <a:spcPct val="0"/>
              </a:spcAft>
              <a:buSzPct val="85000"/>
            </a:pPr>
            <a:endParaRPr lang="en-GB" sz="3200" dirty="0" err="1">
              <a:latin typeface="WintershallDea" panose="020B0503040000020003" pitchFamily="34" charset="0"/>
              <a:ea typeface="+mj-ea"/>
              <a:cs typeface="+mj-cs"/>
              <a:sym typeface="WintershallDea" panose="020B0503040000020003" pitchFamily="34" charset="0"/>
            </a:endParaRPr>
          </a:p>
        </p:txBody>
      </p:sp>
      <p:sp>
        <p:nvSpPr>
          <p:cNvPr id="16" name="Titel 15"/>
          <p:cNvSpPr>
            <a:spLocks noGrp="1"/>
          </p:cNvSpPr>
          <p:nvPr>
            <p:ph type="title"/>
          </p:nvPr>
        </p:nvSpPr>
        <p:spPr/>
        <p:txBody>
          <a:bodyPr/>
          <a:lstStyle/>
          <a:p>
            <a:r>
              <a:rPr lang="en-GB" dirty="0"/>
              <a:t>Data engineering</a:t>
            </a:r>
          </a:p>
        </p:txBody>
      </p:sp>
      <p:sp>
        <p:nvSpPr>
          <p:cNvPr id="17" name="Textplatzhalter 16"/>
          <p:cNvSpPr>
            <a:spLocks noGrp="1"/>
          </p:cNvSpPr>
          <p:nvPr>
            <p:ph type="body" sz="quarter" idx="12"/>
          </p:nvPr>
        </p:nvSpPr>
        <p:spPr/>
        <p:txBody>
          <a:bodyPr/>
          <a:lstStyle/>
          <a:p>
            <a:r>
              <a:rPr lang="en-GB" dirty="0">
                <a:solidFill>
                  <a:schemeClr val="accent3"/>
                </a:solidFill>
              </a:rPr>
              <a:t>liquid flow rate predictions for scale detection</a:t>
            </a:r>
            <a:endParaRPr lang="en-GB" dirty="0"/>
          </a:p>
        </p:txBody>
      </p:sp>
      <p:sp>
        <p:nvSpPr>
          <p:cNvPr id="10" name="Textplatzhalter 9"/>
          <p:cNvSpPr>
            <a:spLocks noGrp="1"/>
          </p:cNvSpPr>
          <p:nvPr>
            <p:ph type="body" sz="quarter" idx="13"/>
          </p:nvPr>
        </p:nvSpPr>
        <p:spPr>
          <a:xfrm>
            <a:off x="838200" y="2591181"/>
            <a:ext cx="3810000" cy="1441664"/>
          </a:xfrm>
        </p:spPr>
        <p:txBody>
          <a:bodyPr/>
          <a:lstStyle/>
          <a:p>
            <a:r>
              <a:rPr lang="en-GB" sz="1600" b="1" dirty="0"/>
              <a:t>Data Cleaning</a:t>
            </a:r>
          </a:p>
          <a:p>
            <a:endParaRPr lang="en-GB" sz="1600" b="1" dirty="0"/>
          </a:p>
          <a:p>
            <a:pPr marL="285750" indent="-285750">
              <a:buFont typeface="Wingdings" panose="05000000000000000000" pitchFamily="2" charset="2"/>
              <a:buChar char="Ø"/>
            </a:pPr>
            <a:r>
              <a:rPr lang="en-GB" sz="1600" dirty="0"/>
              <a:t>Daily average of all data</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Remove missing values, zero values, and time duplicates.</a:t>
            </a:r>
          </a:p>
        </p:txBody>
      </p:sp>
      <p:sp>
        <p:nvSpPr>
          <p:cNvPr id="2" name="Fußzeilenplatzhalter 1"/>
          <p:cNvSpPr>
            <a:spLocks noGrp="1"/>
          </p:cNvSpPr>
          <p:nvPr>
            <p:ph type="ftr" sz="quarter" idx="16"/>
          </p:nvPr>
        </p:nvSpPr>
        <p:spPr/>
        <p:txBody>
          <a:bodyPr/>
          <a:lstStyle/>
          <a:p>
            <a:r>
              <a:rPr lang="en-GB" dirty="0"/>
              <a:t>Data engineering, </a:t>
            </a:r>
            <a:r>
              <a:rPr lang="en-GB" dirty="0" err="1"/>
              <a:t>kevin</a:t>
            </a:r>
            <a:r>
              <a:rPr lang="en-GB" dirty="0"/>
              <a:t> </a:t>
            </a:r>
            <a:r>
              <a:rPr lang="en-GB" dirty="0" err="1"/>
              <a:t>fung</a:t>
            </a:r>
            <a:r>
              <a:rPr lang="en-GB" dirty="0"/>
              <a:t>, 09/09/2019</a:t>
            </a:r>
          </a:p>
        </p:txBody>
      </p:sp>
      <p:sp>
        <p:nvSpPr>
          <p:cNvPr id="3" name="Foliennummernplatzhalter 2"/>
          <p:cNvSpPr>
            <a:spLocks noGrp="1"/>
          </p:cNvSpPr>
          <p:nvPr>
            <p:ph type="sldNum" sz="quarter" idx="17"/>
          </p:nvPr>
        </p:nvSpPr>
        <p:spPr/>
        <p:txBody>
          <a:bodyPr/>
          <a:lstStyle/>
          <a:p>
            <a:r>
              <a:rPr lang="en-GB" noProof="0"/>
              <a:t>Page </a:t>
            </a:r>
            <a:fld id="{6F52CB93-388E-431D-8AA6-FC45B9A754B9}" type="slidenum">
              <a:rPr lang="en-GB" noProof="0" smtClean="0"/>
              <a:pPr/>
              <a:t>9</a:t>
            </a:fld>
            <a:endParaRPr lang="en-GB" noProof="0" dirty="0"/>
          </a:p>
        </p:txBody>
      </p:sp>
      <p:grpSp>
        <p:nvGrpSpPr>
          <p:cNvPr id="6" name="Group 5">
            <a:extLst>
              <a:ext uri="{FF2B5EF4-FFF2-40B4-BE49-F238E27FC236}">
                <a16:creationId xmlns:a16="http://schemas.microsoft.com/office/drawing/2014/main" id="{A5DB4790-E9A9-4838-A0A5-760F3206AC6F}"/>
              </a:ext>
            </a:extLst>
          </p:cNvPr>
          <p:cNvGrpSpPr/>
          <p:nvPr/>
        </p:nvGrpSpPr>
        <p:grpSpPr>
          <a:xfrm>
            <a:off x="4843346" y="3124200"/>
            <a:ext cx="6510454" cy="1133771"/>
            <a:chOff x="5148146" y="3093354"/>
            <a:chExt cx="6510454" cy="1133771"/>
          </a:xfrm>
        </p:grpSpPr>
        <p:graphicFrame>
          <p:nvGraphicFramePr>
            <p:cNvPr id="4" name="Diagram 3">
              <a:extLst>
                <a:ext uri="{FF2B5EF4-FFF2-40B4-BE49-F238E27FC236}">
                  <a16:creationId xmlns:a16="http://schemas.microsoft.com/office/drawing/2014/main" id="{2E6FEBD2-6903-46B8-9BB4-603E5CCA5430}"/>
                </a:ext>
              </a:extLst>
            </p:cNvPr>
            <p:cNvGraphicFramePr/>
            <p:nvPr>
              <p:extLst>
                <p:ext uri="{D42A27DB-BD31-4B8C-83A1-F6EECF244321}">
                  <p14:modId xmlns:p14="http://schemas.microsoft.com/office/powerpoint/2010/main" val="75652608"/>
                </p:ext>
              </p:extLst>
            </p:nvPr>
          </p:nvGraphicFramePr>
          <p:xfrm>
            <a:off x="5148146" y="3093354"/>
            <a:ext cx="6510454" cy="8381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Box 4">
              <a:extLst>
                <a:ext uri="{FF2B5EF4-FFF2-40B4-BE49-F238E27FC236}">
                  <a16:creationId xmlns:a16="http://schemas.microsoft.com/office/drawing/2014/main" id="{B82A54EB-5234-4396-BC24-849EC914B2BC}"/>
                </a:ext>
              </a:extLst>
            </p:cNvPr>
            <p:cNvSpPr txBox="1"/>
            <p:nvPr/>
          </p:nvSpPr>
          <p:spPr>
            <a:xfrm>
              <a:off x="7242638" y="4001999"/>
              <a:ext cx="2321469" cy="225126"/>
            </a:xfrm>
            <a:prstGeom prst="rect">
              <a:avLst/>
            </a:prstGeom>
            <a:noFill/>
          </p:spPr>
          <p:txBody>
            <a:bodyPr wrap="none" lIns="0" tIns="0" rIns="0" bIns="0" rtlCol="0">
              <a:spAutoFit/>
            </a:bodyPr>
            <a:lstStyle/>
            <a:p>
              <a:pPr>
                <a:lnSpc>
                  <a:spcPct val="110000"/>
                </a:lnSpc>
                <a:spcBef>
                  <a:spcPts val="600"/>
                </a:spcBef>
                <a:buSzPct val="85000"/>
              </a:pPr>
              <a:r>
                <a:rPr lang="en-GB" sz="1400" dirty="0">
                  <a:solidFill>
                    <a:schemeClr val="tx2"/>
                  </a:solidFill>
                </a:rPr>
                <a:t>Reduced samples after cleaning</a:t>
              </a:r>
            </a:p>
          </p:txBody>
        </p:sp>
      </p:grpSp>
    </p:spTree>
    <p:extLst>
      <p:ext uri="{BB962C8B-B14F-4D97-AF65-F5344CB8AC3E}">
        <p14:creationId xmlns:p14="http://schemas.microsoft.com/office/powerpoint/2010/main" val="1799678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_BASF_CONVERTED_TO_TAGS"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8nh7TbLmRuml.apNmBVlC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6qWMkuTURgqUbzOMwtfaj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MZLYXKmTRWGlr5XVzoftM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F.JlaLCSTSt3DVHqoIf1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KwiVbcDRne5NJ8n_i8_O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kPhJC.wSRrCISUxzKquU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mkJe0m0vQH.KUW02Kuw0B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Xe9iIVR2e9_QJSsAb12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wuvKk0NeTsuVmG0GjbvOe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rWlX40LkRjOHGTjER3aap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tN9Nr7IiQRewc4uAo022n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MBNtZMbBQYqZD536AOivf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UwNL3dnQ7q.G0mGD7dM_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_GBj7auZSjSrkTZffHW2M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xKmYHz2XT76n1tjq.BKPK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NYbRPHbCT7O3p0WhO6WS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FF3GGL8LTwCkayZCSfLGo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FF3GGL8LTwCkayZCSfLGo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MQxq.YMPQYSozjnX6XOm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FF3GGL8LTwCkayZCSfLGo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DVGFhnESaGuJmLmvG.Mi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65AfwZDhS6GcJYCewNJTX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F25rhtIR.Gx7wFvbIrKTg"/>
</p:tagLst>
</file>

<file path=ppt/theme/theme1.xml><?xml version="1.0" encoding="utf-8"?>
<a:theme xmlns:a="http://schemas.openxmlformats.org/drawingml/2006/main" name="wintershall dea 16:9 EN">
  <a:themeElements>
    <a:clrScheme name="wintershall dea 2019">
      <a:dk1>
        <a:srgbClr val="000000"/>
      </a:dk1>
      <a:lt1>
        <a:srgbClr val="FFFFFF"/>
      </a:lt1>
      <a:dk2>
        <a:srgbClr val="434345"/>
      </a:dk2>
      <a:lt2>
        <a:srgbClr val="F0F3F7"/>
      </a:lt2>
      <a:accent1>
        <a:srgbClr val="012855"/>
      </a:accent1>
      <a:accent2>
        <a:srgbClr val="019CB2"/>
      </a:accent2>
      <a:accent3>
        <a:srgbClr val="72C3EE"/>
      </a:accent3>
      <a:accent4>
        <a:srgbClr val="2CAD71"/>
      </a:accent4>
      <a:accent5>
        <a:srgbClr val="DDDC02"/>
      </a:accent5>
      <a:accent6>
        <a:srgbClr val="E84249"/>
      </a:accent6>
      <a:hlink>
        <a:srgbClr val="012855"/>
      </a:hlink>
      <a:folHlink>
        <a:srgbClr val="434345"/>
      </a:folHlink>
    </a:clrScheme>
    <a:fontScheme name="wintershall dea 2019">
      <a:majorFont>
        <a:latin typeface="WintershallDea"/>
        <a:ea typeface=""/>
        <a:cs typeface=""/>
      </a:majorFont>
      <a:minorFont>
        <a:latin typeface="WintershallDe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288000" indent="-288000" algn="l">
          <a:lnSpc>
            <a:spcPct val="110000"/>
          </a:lnSpc>
          <a:spcBef>
            <a:spcPts val="600"/>
          </a:spcBef>
          <a:buClrTx/>
          <a:buSzPct val="85000"/>
          <a:buFont typeface="Symbol" panose="05050102010706020507" pitchFamily="18" charset="2"/>
          <a:buChar cha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8000" indent="-288000">
          <a:lnSpc>
            <a:spcPct val="110000"/>
          </a:lnSpc>
          <a:spcBef>
            <a:spcPts val="600"/>
          </a:spcBef>
          <a:buSzPct val="85000"/>
          <a:buFont typeface="Symbol" panose="05050102010706020507" pitchFamily="18" charset="2"/>
          <a:buChar char="·"/>
          <a:defRPr sz="1400" dirty="0" err="1" smtClean="0">
            <a:solidFill>
              <a:schemeClr val="tx2"/>
            </a:solidFill>
          </a:defRPr>
        </a:defPPr>
      </a:lstStyle>
    </a:txDef>
  </a:objectDefaults>
  <a:extraClrSchemeLst/>
  <a:extLst>
    <a:ext uri="{05A4C25C-085E-4340-85A3-A5531E510DB2}">
      <thm15:themeFamily xmlns:thm15="http://schemas.microsoft.com/office/thememl/2012/main" name="WD_PPT-Template_16_9_EN_scr02.potx" id="{21E6D54F-A7F4-4702-A494-156D744C652E}" vid="{6AAF5660-70DE-4436-BEB3-2AE335A26EBA}"/>
    </a:ext>
  </a:extLst>
</a:theme>
</file>

<file path=ppt/theme/theme2.xml><?xml version="1.0" encoding="utf-8"?>
<a:theme xmlns:a="http://schemas.openxmlformats.org/drawingml/2006/main" name="Office">
  <a:themeElements>
    <a:clrScheme name="wintershall dea 2019">
      <a:dk1>
        <a:srgbClr val="000000"/>
      </a:dk1>
      <a:lt1>
        <a:srgbClr val="FFFFFF"/>
      </a:lt1>
      <a:dk2>
        <a:srgbClr val="434345"/>
      </a:dk2>
      <a:lt2>
        <a:srgbClr val="F0F3F7"/>
      </a:lt2>
      <a:accent1>
        <a:srgbClr val="012855"/>
      </a:accent1>
      <a:accent2>
        <a:srgbClr val="019CB2"/>
      </a:accent2>
      <a:accent3>
        <a:srgbClr val="72C3EE"/>
      </a:accent3>
      <a:accent4>
        <a:srgbClr val="2CAD71"/>
      </a:accent4>
      <a:accent5>
        <a:srgbClr val="DDDC02"/>
      </a:accent5>
      <a:accent6>
        <a:srgbClr val="E84249"/>
      </a:accent6>
      <a:hlink>
        <a:srgbClr val="012855"/>
      </a:hlink>
      <a:folHlink>
        <a:srgbClr val="434345"/>
      </a:folHlink>
    </a:clrScheme>
    <a:fontScheme name="wintershall dea 2019">
      <a:majorFont>
        <a:latin typeface="Volte Rounded"/>
        <a:ea typeface=""/>
        <a:cs typeface=""/>
      </a:majorFont>
      <a:minorFont>
        <a:latin typeface="Volte Round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wintershall dea 2019">
      <a:dk1>
        <a:srgbClr val="000000"/>
      </a:dk1>
      <a:lt1>
        <a:srgbClr val="FFFFFF"/>
      </a:lt1>
      <a:dk2>
        <a:srgbClr val="434345"/>
      </a:dk2>
      <a:lt2>
        <a:srgbClr val="F0F3F7"/>
      </a:lt2>
      <a:accent1>
        <a:srgbClr val="012855"/>
      </a:accent1>
      <a:accent2>
        <a:srgbClr val="019CB2"/>
      </a:accent2>
      <a:accent3>
        <a:srgbClr val="72C3EE"/>
      </a:accent3>
      <a:accent4>
        <a:srgbClr val="2CAD71"/>
      </a:accent4>
      <a:accent5>
        <a:srgbClr val="DDDC02"/>
      </a:accent5>
      <a:accent6>
        <a:srgbClr val="E84249"/>
      </a:accent6>
      <a:hlink>
        <a:srgbClr val="012855"/>
      </a:hlink>
      <a:folHlink>
        <a:srgbClr val="434345"/>
      </a:folHlink>
    </a:clrScheme>
    <a:fontScheme name="wintershall dea 2019">
      <a:majorFont>
        <a:latin typeface="Volte Rounded"/>
        <a:ea typeface=""/>
        <a:cs typeface=""/>
      </a:majorFont>
      <a:minorFont>
        <a:latin typeface="Volte Round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1EAFC7A30E8E49962A29CBD589AFD4" ma:contentTypeVersion="3" ma:contentTypeDescription="Create a new document." ma:contentTypeScope="" ma:versionID="c9f86a8e95a26fc6c4e4773871e344fd">
  <xsd:schema xmlns:xsd="http://www.w3.org/2001/XMLSchema" xmlns:xs="http://www.w3.org/2001/XMLSchema" xmlns:p="http://schemas.microsoft.com/office/2006/metadata/properties" xmlns:ns2="a8bf5b7f-54a7-4aea-b869-401fa69e340e" targetNamespace="http://schemas.microsoft.com/office/2006/metadata/properties" ma:root="true" ma:fieldsID="2a6931f3d21173f783f1883ba82b1836" ns2:_="">
    <xsd:import namespace="a8bf5b7f-54a7-4aea-b869-401fa69e340e"/>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bf5b7f-54a7-4aea-b869-401fa69e3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653443-7C48-487C-BBFB-67934582D7F0}">
  <ds:schemaRefs>
    <ds:schemaRef ds:uri="http://schemas.microsoft.com/sharepoint/v3/contenttype/forms"/>
  </ds:schemaRefs>
</ds:datastoreItem>
</file>

<file path=customXml/itemProps2.xml><?xml version="1.0" encoding="utf-8"?>
<ds:datastoreItem xmlns:ds="http://schemas.openxmlformats.org/officeDocument/2006/customXml" ds:itemID="{7591CE0C-072A-471B-A3C9-6A2C7B538B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bf5b7f-54a7-4aea-b869-401fa69e3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ACE114-FCC4-4FBF-BDEE-1D9FF18F4240}">
  <ds:schemaRefs>
    <ds:schemaRef ds:uri="http://schemas.microsoft.com/office/2006/metadata/properties"/>
    <ds:schemaRef ds:uri="a8bf5b7f-54a7-4aea-b869-401fa69e340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WD_PPT-Template_16_9_EN</Template>
  <TotalTime>1398</TotalTime>
  <Words>4059</Words>
  <Application>Microsoft Office PowerPoint</Application>
  <PresentationFormat>Widescreen</PresentationFormat>
  <Paragraphs>530</Paragraphs>
  <Slides>31</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Volte Rounded Medium</vt:lpstr>
      <vt:lpstr>WintershallDea</vt:lpstr>
      <vt:lpstr>WintershallDea-Medium</vt:lpstr>
      <vt:lpstr>Arial</vt:lpstr>
      <vt:lpstr>Symbol</vt:lpstr>
      <vt:lpstr>Wingdings</vt:lpstr>
      <vt:lpstr>wintershall dea 16:9 EN</vt:lpstr>
      <vt:lpstr>think-cell Folie</vt:lpstr>
      <vt:lpstr>liquid flow rate predictions with machine learning for scale detection</vt:lpstr>
      <vt:lpstr>AGENDA</vt:lpstr>
      <vt:lpstr>Project background</vt:lpstr>
      <vt:lpstr>Project background</vt:lpstr>
      <vt:lpstr>Project Background</vt:lpstr>
      <vt:lpstr>Project background</vt:lpstr>
      <vt:lpstr>Project Definition</vt:lpstr>
      <vt:lpstr>mlflowrate: solution software</vt:lpstr>
      <vt:lpstr>Data engineering</vt:lpstr>
      <vt:lpstr>Data engineering</vt:lpstr>
      <vt:lpstr>Data engineering</vt:lpstr>
      <vt:lpstr>Exploratory preparations </vt:lpstr>
      <vt:lpstr>Exploratory preparations</vt:lpstr>
      <vt:lpstr>Exploratory preparations</vt:lpstr>
      <vt:lpstr>Results and findings</vt:lpstr>
      <vt:lpstr>Results and findings</vt:lpstr>
      <vt:lpstr>Results and findings</vt:lpstr>
      <vt:lpstr>Results and findings</vt:lpstr>
      <vt:lpstr>Results and findings</vt:lpstr>
      <vt:lpstr>Results and findings</vt:lpstr>
      <vt:lpstr>summary</vt:lpstr>
      <vt:lpstr>Exploratory Mentions and future works</vt:lpstr>
      <vt:lpstr>questions</vt:lpstr>
      <vt:lpstr>Data engineering</vt:lpstr>
      <vt:lpstr>mlflowrate: solution software</vt:lpstr>
      <vt:lpstr>PowerPoint Presentation</vt:lpstr>
      <vt:lpstr>PowerPoint Presentation</vt:lpstr>
      <vt:lpstr>Investigating validation technique</vt:lpstr>
      <vt:lpstr>Results and findings</vt:lpstr>
      <vt:lpstr>Results and findings</vt:lpstr>
      <vt:lpstr>PowerPoint Presentation</vt:lpstr>
    </vt:vector>
  </TitlesOfParts>
  <Manager>Name Surname</Manager>
  <Company>wintershall dea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 flow rate predictions for scale detection</dc:title>
  <dc:creator>Kevin Fung</dc:creator>
  <dc:description>Optimised for PowerPoint-Version 365</dc:description>
  <cp:lastModifiedBy>Kevin Fung</cp:lastModifiedBy>
  <cp:revision>199</cp:revision>
  <dcterms:created xsi:type="dcterms:W3CDTF">2019-09-02T09:37:56Z</dcterms:created>
  <dcterms:modified xsi:type="dcterms:W3CDTF">2019-09-09T17:12:51Z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0x0101007F1EAFC7A30E8E49962A29CBD589AFD4</vt:lpwstr>
  </property>
  <property fmtid="{D5CDD505-2E9C-101B-9397-08002B2CF9AE}" pid="3" name="Classification_to_AIP">
    <vt:i4>0</vt:i4>
  </property>
</Properties>
</file>