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B25B942-1F90-42FF-9132-39D039AA9850}">
  <a:tblStyle styleId="{2B25B942-1F90-42FF-9132-39D039AA98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8615e488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8615e488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8615e488b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8615e488b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8615e488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8615e488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8615e488b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8615e488b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8615e488b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8615e488b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8615e488b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8615e488b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8615e488b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8615e488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615e488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8615e488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8615e488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8615e488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615e488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615e488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8615e488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8615e488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8615e488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8615e488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615e488b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615e488b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8615e488b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8615e488b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Kujushiji MNIST - Classifier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Hugo Coussens, Kevin Fung, Falola Yusuf and Nitchakul Pipitvej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 Architecture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2084"/>
            <a:ext cx="9144001" cy="267933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Validation and </a:t>
            </a:r>
            <a:r>
              <a:rPr lang="en-GB"/>
              <a:t>Hyperparameter Tuning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Hold-Out Validation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K-Fold Cross Validation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Random-Grid 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On learning rate and weight decay ( 15 iteration 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and Discussion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6018000" y="1077150"/>
            <a:ext cx="28143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L</a:t>
            </a:r>
            <a:r>
              <a:rPr lang="en-GB" sz="1400"/>
              <a:t>earning rate = </a:t>
            </a:r>
            <a:r>
              <a:rPr lang="en-GB" sz="1400"/>
              <a:t>7.e-05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Weight Decay = 7.e-04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batch_size = 64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test_batch_size = 1000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n_epochs = 40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Dropout = 70%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/>
              <a:t>Batch Normalization</a:t>
            </a:r>
            <a:endParaRPr sz="1400"/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7"/>
            <a:ext cx="5622852" cy="286384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Lesson Learnt and Challenges</a:t>
            </a:r>
            <a:endParaRPr/>
          </a:p>
        </p:txBody>
      </p:sp>
      <p:graphicFrame>
        <p:nvGraphicFramePr>
          <p:cNvPr id="183" name="Google Shape;183;p25"/>
          <p:cNvGraphicFramePr/>
          <p:nvPr/>
        </p:nvGraphicFramePr>
        <p:xfrm>
          <a:off x="952500" y="137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{2B25B942-1F90-42FF-9132-39D039AA9850}</a:tableStyleId>
              </a:tblPr>
              <a:tblGrid>
                <a:gridCol w="3619500"/>
                <a:gridCol w="3619500"/>
              </a:tblGrid>
              <a:tr h="50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Lesson Learnt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Challenges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50700"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❏"/>
                      </a:pPr>
                      <a:r>
                        <a:rPr lang="en-GB"/>
                        <a:t>Data Augmentation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❏"/>
                      </a:pPr>
                      <a:r>
                        <a:rPr lang="en-GB"/>
                        <a:t>Random-grid search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❏"/>
                      </a:pPr>
                      <a:r>
                        <a:rPr lang="en-GB"/>
                        <a:t>Network tuning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❏"/>
                      </a:pPr>
                      <a:r>
                        <a:rPr lang="en-GB"/>
                        <a:t>Architecture ensembling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4" name="Google Shape;184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Three networks were created from LeNet and AlexNet, a modified AlexNet was selected as final network.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Modifications made to the basic AlexNet include: input and output channels alteration, dropout, 2D batch normalisation.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augmentation and pre-processing were done to make model more robust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Implemented random-grid search for hyper parameters selection.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accuracy of 97.914% on the test set, surpassing the GTA baseline of 96.228%.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Consideration of other networks; ReNet, VGG, and so on to improve accuracy in future work.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10000"/>
            <a:ext cx="8520600" cy="41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Augmentation and Pre-processing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Network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Validation and Hyperparameter selection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Results and Discussion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Lesson Learnt and Challenges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Conclusion</a:t>
            </a:r>
            <a:endParaRPr/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Kuzushiji MNIST contains 70,000 (28 x 28) grayscale images, 10 classes.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Convolutional</a:t>
            </a:r>
            <a:r>
              <a:rPr lang="en-GB"/>
              <a:t> neural networks based on AlexNet, and LeNet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Performance: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GB" sz="1600"/>
              <a:t>The Data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GB" sz="1600"/>
              <a:t>The Network architecture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GB" sz="1600"/>
              <a:t>A large array of Hyper-Parameters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en-GB"/>
              <a:t>ALL </a:t>
            </a:r>
            <a:r>
              <a:rPr b="1" lang="en-GB"/>
              <a:t>INTERDEPENDENT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Augmentation and Pre-processing (1)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950" y="1017800"/>
            <a:ext cx="4489575" cy="388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354025" y="1163700"/>
            <a:ext cx="3483600" cy="3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Extreme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variation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of shapes within each class.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 bigger the dataset the better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Augmentation increases variation in training data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Augmentation and Pre-processing (2)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6076025" y="3742500"/>
            <a:ext cx="3068100" cy="114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00" y="734300"/>
            <a:ext cx="7504100" cy="426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Augmentation and Pre-processing (3)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11700" y="1229875"/>
            <a:ext cx="8520600" cy="3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Implementation: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At each epoch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Random magnitude of each transform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Random transform selected for each image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Benefits: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Maintain small dataset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Quick epochs = quick training</a:t>
            </a:r>
            <a:r>
              <a:rPr lang="en-GB"/>
              <a:t>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Larger overall variation of data seen by model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-GB">
                <a:solidFill>
                  <a:srgbClr val="000000"/>
                </a:solidFill>
              </a:rPr>
              <a:t>Size of </a:t>
            </a:r>
            <a:r>
              <a:rPr lang="en-GB">
                <a:solidFill>
                  <a:srgbClr val="FF0000"/>
                </a:solidFill>
              </a:rPr>
              <a:t>TOTAL SEEN  </a:t>
            </a:r>
            <a:r>
              <a:rPr lang="en-GB">
                <a:solidFill>
                  <a:srgbClr val="000000"/>
                </a:solidFill>
              </a:rPr>
              <a:t>data =  dataset*epochs,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-GB">
                <a:solidFill>
                  <a:srgbClr val="000000"/>
                </a:solidFill>
              </a:rPr>
              <a:t>vs simply a reused dataset augmented once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-GB">
                <a:solidFill>
                  <a:srgbClr val="000000"/>
                </a:solidFill>
              </a:rPr>
              <a:t>Memory vs Computation trade off!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Augmentation and Pre-processing (4)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b="13457" l="0" r="0" t="0"/>
          <a:stretch/>
        </p:blipFill>
        <p:spPr>
          <a:xfrm>
            <a:off x="0" y="724425"/>
            <a:ext cx="9144001" cy="43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>
            <a:off x="4847475" y="2392950"/>
            <a:ext cx="3764400" cy="35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incorrectly classified classes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000" y="950474"/>
            <a:ext cx="6883450" cy="402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0" y="93375"/>
            <a:ext cx="8436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Augmentation and Pre-processing (5) - The poorly predicted classes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5" y="435250"/>
            <a:ext cx="9144001" cy="45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5175600" y="333725"/>
            <a:ext cx="3764400" cy="2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incorrectly classified classes: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844100" y="3198100"/>
            <a:ext cx="2902200" cy="11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737375" y="542525"/>
            <a:ext cx="2902200" cy="17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455425" y="435250"/>
            <a:ext cx="1839900" cy="2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Input Distribution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5164175" y="2768550"/>
            <a:ext cx="3764400" cy="2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incorrectly classified classes: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7073900" y="615125"/>
            <a:ext cx="1999800" cy="579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7073900" y="3070275"/>
            <a:ext cx="1999800" cy="579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844100" y="2971725"/>
            <a:ext cx="2902200" cy="17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455425" y="2864325"/>
            <a:ext cx="1645500" cy="2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Input Distribution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844100" y="0"/>
            <a:ext cx="71154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Augmentation and Pre-processing (6)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