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howGuides="1">
      <p:cViewPr>
        <p:scale>
          <a:sx n="75" d="100"/>
          <a:sy n="75" d="100"/>
        </p:scale>
        <p:origin x="1608" y="8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12696462" y="226354"/>
            <a:ext cx="4974946" cy="663164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7030A0"/>
                </a:solidFill>
              </a:rPr>
              <a:t>Model</a:t>
            </a:r>
            <a:endParaRPr lang="en-SG" sz="14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12122" y="163018"/>
            <a:ext cx="12305283" cy="66949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70C0"/>
                </a:solidFill>
              </a:rPr>
              <a:t>Logic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55800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err="1">
                <a:solidFill>
                  <a:schemeClr val="bg1"/>
                </a:solidFill>
              </a:rPr>
              <a:t>LogicManager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41021" cy="57217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0" y="1258311"/>
            <a:ext cx="172607" cy="52267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179988" y="422924"/>
            <a:ext cx="148346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err="1">
                <a:solidFill>
                  <a:schemeClr val="bg1"/>
                </a:solidFill>
              </a:rPr>
              <a:t>ePiggyParser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873079" y="907617"/>
            <a:ext cx="26148" cy="26737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00601" y="1365808"/>
            <a:ext cx="190898" cy="19876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424573" y="1613633"/>
            <a:ext cx="0" cy="1891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348373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009863" y="1261999"/>
            <a:ext cx="254881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128711" y="990600"/>
            <a:ext cx="25916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rgbClr val="0070C0"/>
                </a:solidFill>
              </a:rPr>
              <a:t>execute</a:t>
            </a:r>
            <a:r>
              <a:rPr lang="en-US" sz="1600" dirty="0" smtClean="0">
                <a:solidFill>
                  <a:srgbClr val="0070C0"/>
                </a:solidFill>
              </a:rPr>
              <a:t>(“</a:t>
            </a:r>
            <a:r>
              <a:rPr lang="en-US" sz="1600" dirty="0" err="1" smtClean="0">
                <a:solidFill>
                  <a:srgbClr val="0070C0"/>
                </a:solidFill>
              </a:rPr>
              <a:t>delete</a:t>
            </a:r>
            <a:r>
              <a:rPr lang="en-US" sz="1600" dirty="0" err="1" smtClean="0">
                <a:solidFill>
                  <a:srgbClr val="0070C0"/>
                </a:solidFill>
              </a:rPr>
              <a:t>Allowance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… ”)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958463" y="1512342"/>
            <a:ext cx="55559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5912" y="3682701"/>
            <a:ext cx="8558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993289" y="1878232"/>
            <a:ext cx="1431284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152400" y="6240581"/>
            <a:ext cx="1427480" cy="977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0101063" y="3929943"/>
            <a:ext cx="169178" cy="23765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651980" y="1003208"/>
            <a:ext cx="31997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parseCommand</a:t>
            </a:r>
            <a:r>
              <a:rPr lang="en-US" sz="1600" dirty="0" smtClean="0"/>
              <a:t>(“</a:t>
            </a:r>
            <a:r>
              <a:rPr lang="en-US" sz="1600" dirty="0" err="1" smtClean="0"/>
              <a:t>deleteAllowance</a:t>
            </a:r>
            <a:r>
              <a:rPr lang="en-US" sz="1600" dirty="0" smtClean="0"/>
              <a:t> </a:t>
            </a:r>
            <a:r>
              <a:rPr lang="en-US" sz="1600" dirty="0" smtClean="0"/>
              <a:t>…”)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5851691" y="6049129"/>
            <a:ext cx="621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68420" y="6015802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14412449" y="3483141"/>
            <a:ext cx="1351244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err="1">
                <a:solidFill>
                  <a:schemeClr val="bg1"/>
                </a:solidFill>
              </a:rPr>
              <a:t>ePiggy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4921721" y="2580640"/>
            <a:ext cx="1432890" cy="101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13741" y="348764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514057" y="1149423"/>
            <a:ext cx="1893806" cy="52588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 err="1" smtClean="0">
                <a:solidFill>
                  <a:schemeClr val="bg1"/>
                </a:solidFill>
              </a:rPr>
              <a:t>Delete</a:t>
            </a:r>
            <a:r>
              <a:rPr lang="en-US" dirty="0" err="1" smtClean="0">
                <a:solidFill>
                  <a:schemeClr val="bg1"/>
                </a:solidFill>
              </a:rPr>
              <a:t>Allowance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CommandParser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3929944"/>
            <a:ext cx="840971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31147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729809" y="6271901"/>
            <a:ext cx="8455843" cy="3461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5110647" y="3785890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5CCE4FB9-EC22-46C9-9331-1DAFA42F3E0E}"/>
              </a:ext>
            </a:extLst>
          </p:cNvPr>
          <p:cNvSpPr/>
          <p:nvPr/>
        </p:nvSpPr>
        <p:spPr>
          <a:xfrm>
            <a:off x="6348372" y="2580292"/>
            <a:ext cx="205403" cy="6930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287A5C61-56C6-4835-A36C-73A75C2B061A}"/>
              </a:ext>
            </a:extLst>
          </p:cNvPr>
          <p:cNvSpPr txBox="1"/>
          <p:nvPr/>
        </p:nvSpPr>
        <p:spPr>
          <a:xfrm>
            <a:off x="5202588" y="2343440"/>
            <a:ext cx="9659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parse(</a:t>
            </a:r>
            <a:r>
              <a:rPr lang="en-US" sz="1600" dirty="0" err="1">
                <a:solidFill>
                  <a:srgbClr val="0070C0"/>
                </a:solidFill>
              </a:rPr>
              <a:t>args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EDDBB07F-9999-4F0F-B473-1930840AFBA1}"/>
              </a:ext>
            </a:extLst>
          </p:cNvPr>
          <p:cNvSpPr txBox="1"/>
          <p:nvPr/>
        </p:nvSpPr>
        <p:spPr>
          <a:xfrm>
            <a:off x="6553775" y="2471970"/>
            <a:ext cx="26961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new </a:t>
            </a:r>
            <a:r>
              <a:rPr lang="en-US" sz="1600" dirty="0" smtClean="0">
                <a:solidFill>
                  <a:srgbClr val="0070C0"/>
                </a:solidFill>
              </a:rPr>
              <a:t>Delete</a:t>
            </a:r>
          </a:p>
          <a:p>
            <a:pPr algn="ctr"/>
            <a:r>
              <a:rPr lang="en-US" sz="1600" dirty="0" err="1" smtClean="0">
                <a:solidFill>
                  <a:srgbClr val="0070C0"/>
                </a:solidFill>
              </a:rPr>
              <a:t>AllowanceCommand</a:t>
            </a:r>
            <a:r>
              <a:rPr lang="en-US" sz="1600" dirty="0" smtClean="0">
                <a:solidFill>
                  <a:srgbClr val="0070C0"/>
                </a:solidFill>
              </a:rPr>
              <a:t>(index)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CF8C963E-B5BD-42C0-BB4E-02DE5DF6B32B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522826" y="2745444"/>
            <a:ext cx="27389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62">
            <a:extLst>
              <a:ext uri="{FF2B5EF4-FFF2-40B4-BE49-F238E27FC236}">
                <a16:creationId xmlns="" xmlns:a16="http://schemas.microsoft.com/office/drawing/2014/main" id="{390D5F8E-8931-485F-BB09-6DA692678B7A}"/>
              </a:ext>
            </a:extLst>
          </p:cNvPr>
          <p:cNvSpPr/>
          <p:nvPr/>
        </p:nvSpPr>
        <p:spPr>
          <a:xfrm>
            <a:off x="9261800" y="2432076"/>
            <a:ext cx="1801334" cy="6267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d:DeleteAllowanceCommand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92394E6D-281C-4FE7-8B61-58BA4E8DF152}"/>
              </a:ext>
            </a:extLst>
          </p:cNvPr>
          <p:cNvSpPr/>
          <p:nvPr/>
        </p:nvSpPr>
        <p:spPr>
          <a:xfrm>
            <a:off x="10110027" y="297134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A5DEB36A-FC8C-40D2-BEC6-3DDD5C5E1A6F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6537516" y="3247351"/>
            <a:ext cx="36487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="" xmlns:a16="http://schemas.microsoft.com/office/drawing/2014/main" id="{19C3D597-C4FF-440C-8FA0-A74579265AE1}"/>
              </a:ext>
            </a:extLst>
          </p:cNvPr>
          <p:cNvCxnSpPr>
            <a:cxnSpLocks/>
          </p:cNvCxnSpPr>
          <p:nvPr/>
        </p:nvCxnSpPr>
        <p:spPr>
          <a:xfrm>
            <a:off x="10176300" y="3191589"/>
            <a:ext cx="9352" cy="81466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CF2D7644-4229-40E3-883F-59C023718DB4}"/>
              </a:ext>
            </a:extLst>
          </p:cNvPr>
          <p:cNvCxnSpPr>
            <a:cxnSpLocks/>
          </p:cNvCxnSpPr>
          <p:nvPr/>
        </p:nvCxnSpPr>
        <p:spPr>
          <a:xfrm>
            <a:off x="4993864" y="3227675"/>
            <a:ext cx="1352717" cy="1906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A076DBD0-4673-488D-9E8F-2591F8B543AD}"/>
              </a:ext>
            </a:extLst>
          </p:cNvPr>
          <p:cNvCxnSpPr>
            <a:cxnSpLocks/>
          </p:cNvCxnSpPr>
          <p:nvPr/>
        </p:nvCxnSpPr>
        <p:spPr>
          <a:xfrm flipV="1">
            <a:off x="1719903" y="3353440"/>
            <a:ext cx="3156897" cy="232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CFA264F1-0657-4E8C-917C-258ACE3C8EFD}"/>
              </a:ext>
            </a:extLst>
          </p:cNvPr>
          <p:cNvSpPr txBox="1"/>
          <p:nvPr/>
        </p:nvSpPr>
        <p:spPr>
          <a:xfrm>
            <a:off x="2244827" y="3108738"/>
            <a:ext cx="11611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command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="" xmlns:a16="http://schemas.microsoft.com/office/drawing/2014/main" id="{B9261647-4A84-45B9-8B3B-9E63D5D85F30}"/>
              </a:ext>
            </a:extLst>
          </p:cNvPr>
          <p:cNvCxnSpPr>
            <a:cxnSpLocks/>
            <a:stCxn id="65" idx="0"/>
          </p:cNvCxnSpPr>
          <p:nvPr/>
        </p:nvCxnSpPr>
        <p:spPr>
          <a:xfrm>
            <a:off x="10185652" y="3929943"/>
            <a:ext cx="3137440" cy="96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C812B12F-8E26-4AEB-9B60-BB8AFF87A35E}"/>
              </a:ext>
            </a:extLst>
          </p:cNvPr>
          <p:cNvSpPr txBox="1"/>
          <p:nvPr/>
        </p:nvSpPr>
        <p:spPr>
          <a:xfrm>
            <a:off x="10501051" y="3644577"/>
            <a:ext cx="22717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 smtClean="0">
                <a:solidFill>
                  <a:srgbClr val="7030A0"/>
                </a:solidFill>
              </a:rPr>
              <a:t>deleteExpense</a:t>
            </a:r>
            <a:r>
              <a:rPr lang="en-US" sz="1600" dirty="0" smtClean="0">
                <a:solidFill>
                  <a:srgbClr val="7030A0"/>
                </a:solidFill>
              </a:rPr>
              <a:t>(d)</a:t>
            </a:r>
            <a:endParaRPr lang="en-US" sz="1600" dirty="0"/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59F8D264-640F-4070-BF6B-964B9BACB797}"/>
              </a:ext>
            </a:extLst>
          </p:cNvPr>
          <p:cNvSpPr/>
          <p:nvPr/>
        </p:nvSpPr>
        <p:spPr>
          <a:xfrm>
            <a:off x="13323092" y="3924165"/>
            <a:ext cx="164882" cy="10867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2" name="Rectangle 62">
            <a:extLst>
              <a:ext uri="{FF2B5EF4-FFF2-40B4-BE49-F238E27FC236}">
                <a16:creationId xmlns="" xmlns:a16="http://schemas.microsoft.com/office/drawing/2014/main" id="{EEC31BC1-BD79-4CD3-941C-A487B46CD6EF}"/>
              </a:ext>
            </a:extLst>
          </p:cNvPr>
          <p:cNvSpPr/>
          <p:nvPr/>
        </p:nvSpPr>
        <p:spPr>
          <a:xfrm>
            <a:off x="13006768" y="604718"/>
            <a:ext cx="922551" cy="2968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27461ED0-ABAA-4C33-BF67-5EBFFFE36700}"/>
              </a:ext>
            </a:extLst>
          </p:cNvPr>
          <p:cNvCxnSpPr>
            <a:cxnSpLocks/>
          </p:cNvCxnSpPr>
          <p:nvPr/>
        </p:nvCxnSpPr>
        <p:spPr>
          <a:xfrm>
            <a:off x="13383608" y="901536"/>
            <a:ext cx="17614" cy="43520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C0A53AC2-8754-4CE3-BBC8-76EBBB4CBAAB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10270241" y="4991180"/>
            <a:ext cx="3135292" cy="1977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2CBF7370-9F85-424A-B1A7-18C81DB8C8CB}"/>
              </a:ext>
            </a:extLst>
          </p:cNvPr>
          <p:cNvCxnSpPr>
            <a:cxnSpLocks/>
          </p:cNvCxnSpPr>
          <p:nvPr/>
        </p:nvCxnSpPr>
        <p:spPr>
          <a:xfrm>
            <a:off x="10261852" y="5524365"/>
            <a:ext cx="27281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="" xmlns:a16="http://schemas.microsoft.com/office/drawing/2014/main" id="{08F82DD6-352F-44CE-B610-EDDF01D7C50D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0270241" y="6015802"/>
            <a:ext cx="1101584" cy="1417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080A6BED-FD9B-4CA3-A0C2-A0D9DD9775CE}"/>
              </a:ext>
            </a:extLst>
          </p:cNvPr>
          <p:cNvSpPr txBox="1"/>
          <p:nvPr/>
        </p:nvSpPr>
        <p:spPr>
          <a:xfrm>
            <a:off x="13484571" y="3888389"/>
            <a:ext cx="1496503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 smtClean="0">
                <a:solidFill>
                  <a:srgbClr val="7030A0"/>
                </a:solidFill>
              </a:rPr>
              <a:t>deleteExpense</a:t>
            </a:r>
            <a:r>
              <a:rPr lang="en-US" sz="1600" dirty="0" smtClean="0">
                <a:solidFill>
                  <a:srgbClr val="7030A0"/>
                </a:solidFill>
              </a:rPr>
              <a:t>(d)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="" xmlns:a16="http://schemas.microsoft.com/office/drawing/2014/main" id="{50FB4B52-6A06-4EA5-81E5-D5463131729E}"/>
              </a:ext>
            </a:extLst>
          </p:cNvPr>
          <p:cNvCxnSpPr>
            <a:cxnSpLocks/>
          </p:cNvCxnSpPr>
          <p:nvPr/>
        </p:nvCxnSpPr>
        <p:spPr>
          <a:xfrm>
            <a:off x="13478772" y="4143605"/>
            <a:ext cx="1525930" cy="940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EFA21F87-ABE6-4925-B3AB-ED845B8EFA3A}"/>
              </a:ext>
            </a:extLst>
          </p:cNvPr>
          <p:cNvSpPr/>
          <p:nvPr/>
        </p:nvSpPr>
        <p:spPr>
          <a:xfrm>
            <a:off x="15004896" y="4086162"/>
            <a:ext cx="167405" cy="79932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1" name="Rectangle 62">
            <a:extLst>
              <a:ext uri="{FF2B5EF4-FFF2-40B4-BE49-F238E27FC236}">
                <a16:creationId xmlns="" xmlns:a16="http://schemas.microsoft.com/office/drawing/2014/main" id="{CDB34516-46BB-4EE7-860E-48FCE92CC949}"/>
              </a:ext>
            </a:extLst>
          </p:cNvPr>
          <p:cNvSpPr/>
          <p:nvPr/>
        </p:nvSpPr>
        <p:spPr>
          <a:xfrm>
            <a:off x="15868293" y="3556179"/>
            <a:ext cx="1643956" cy="44708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 err="1" smtClean="0">
                <a:solidFill>
                  <a:schemeClr val="bg1"/>
                </a:solidFill>
              </a:rPr>
              <a:t>ExpenseList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8DA6D84D-8589-479D-B6D6-465EA750C42A}"/>
              </a:ext>
            </a:extLst>
          </p:cNvPr>
          <p:cNvSpPr txBox="1"/>
          <p:nvPr/>
        </p:nvSpPr>
        <p:spPr>
          <a:xfrm>
            <a:off x="15152465" y="4138948"/>
            <a:ext cx="139806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smtClean="0">
                <a:solidFill>
                  <a:srgbClr val="7030A0"/>
                </a:solidFill>
              </a:rPr>
              <a:t>remove</a:t>
            </a:r>
            <a:r>
              <a:rPr lang="en-US" sz="1600" dirty="0" smtClean="0">
                <a:solidFill>
                  <a:srgbClr val="7030A0"/>
                </a:solidFill>
              </a:rPr>
              <a:t>(d)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="" xmlns:a16="http://schemas.microsoft.com/office/drawing/2014/main" id="{43AD3601-BE8B-4CB3-81F3-EE9251C8EDE1}"/>
              </a:ext>
            </a:extLst>
          </p:cNvPr>
          <p:cNvCxnSpPr>
            <a:cxnSpLocks/>
          </p:cNvCxnSpPr>
          <p:nvPr/>
        </p:nvCxnSpPr>
        <p:spPr>
          <a:xfrm>
            <a:off x="15185840" y="4361029"/>
            <a:ext cx="146489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="" xmlns:a16="http://schemas.microsoft.com/office/drawing/2014/main" id="{9859F532-85A8-4E17-B891-B4F90637CE0B}"/>
              </a:ext>
            </a:extLst>
          </p:cNvPr>
          <p:cNvCxnSpPr>
            <a:cxnSpLocks/>
          </p:cNvCxnSpPr>
          <p:nvPr/>
        </p:nvCxnSpPr>
        <p:spPr>
          <a:xfrm flipH="1">
            <a:off x="16768245" y="4011500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7" name="Rectangle 126">
            <a:extLst>
              <a:ext uri="{FF2B5EF4-FFF2-40B4-BE49-F238E27FC236}">
                <a16:creationId xmlns="" xmlns:a16="http://schemas.microsoft.com/office/drawing/2014/main" id="{77C898D7-6103-432F-B541-7091FE4CE538}"/>
              </a:ext>
            </a:extLst>
          </p:cNvPr>
          <p:cNvSpPr/>
          <p:nvPr/>
        </p:nvSpPr>
        <p:spPr>
          <a:xfrm>
            <a:off x="16650738" y="4321724"/>
            <a:ext cx="198511" cy="5592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="" xmlns:a16="http://schemas.microsoft.com/office/drawing/2014/main" id="{D9BF2645-43EB-4741-A225-D48A7743F215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15185840" y="4865486"/>
            <a:ext cx="1564154" cy="1547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="" xmlns:a16="http://schemas.microsoft.com/office/drawing/2014/main" id="{922A6BEC-C671-4448-873C-ADB3986462A2}"/>
              </a:ext>
            </a:extLst>
          </p:cNvPr>
          <p:cNvCxnSpPr>
            <a:cxnSpLocks/>
            <a:endCxn id="120" idx="2"/>
          </p:cNvCxnSpPr>
          <p:nvPr/>
        </p:nvCxnSpPr>
        <p:spPr>
          <a:xfrm>
            <a:off x="13506225" y="4883883"/>
            <a:ext cx="1582374" cy="160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9A3607FC-654F-490A-B809-38F4F8651440}"/>
              </a:ext>
            </a:extLst>
          </p:cNvPr>
          <p:cNvSpPr/>
          <p:nvPr/>
        </p:nvSpPr>
        <p:spPr>
          <a:xfrm>
            <a:off x="11371825" y="5900781"/>
            <a:ext cx="147817" cy="2583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A39F325B-F626-4773-97C3-80278779550C}"/>
              </a:ext>
            </a:extLst>
          </p:cNvPr>
          <p:cNvCxnSpPr>
            <a:cxnSpLocks/>
          </p:cNvCxnSpPr>
          <p:nvPr/>
        </p:nvCxnSpPr>
        <p:spPr>
          <a:xfrm>
            <a:off x="11447060" y="5993193"/>
            <a:ext cx="9352" cy="4918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0" name="Rectangle 62">
            <a:extLst>
              <a:ext uri="{FF2B5EF4-FFF2-40B4-BE49-F238E27FC236}">
                <a16:creationId xmlns="" xmlns:a16="http://schemas.microsoft.com/office/drawing/2014/main" id="{C3C70252-3583-4883-B104-C46635F6837E}"/>
              </a:ext>
            </a:extLst>
          </p:cNvPr>
          <p:cNvSpPr/>
          <p:nvPr/>
        </p:nvSpPr>
        <p:spPr>
          <a:xfrm>
            <a:off x="10530061" y="5312207"/>
            <a:ext cx="1852704" cy="5996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esult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 err="1" smtClean="0">
                <a:solidFill>
                  <a:schemeClr val="bg1"/>
                </a:solidFill>
              </a:rPr>
              <a:t>CommandResult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46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Kevin</cp:lastModifiedBy>
  <cp:revision>126</cp:revision>
  <dcterms:created xsi:type="dcterms:W3CDTF">2016-07-22T14:33:02Z</dcterms:created>
  <dcterms:modified xsi:type="dcterms:W3CDTF">2019-04-14T13:06:40Z</dcterms:modified>
</cp:coreProperties>
</file>