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howGuides="1">
      <p:cViewPr>
        <p:scale>
          <a:sx n="75" d="100"/>
          <a:sy n="75" d="100"/>
        </p:scale>
        <p:origin x="518" y="-42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2706436" y="226354"/>
            <a:ext cx="4964971" cy="861929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12122" y="163018"/>
            <a:ext cx="12346302" cy="93619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5800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:LogicManager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8617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1930" cy="79474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4179988" y="422924"/>
            <a:ext cx="14834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:ePiggyParser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873079" y="907617"/>
            <a:ext cx="12671" cy="56327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0600" y="1365808"/>
            <a:ext cx="192689" cy="50653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424573" y="1613633"/>
            <a:ext cx="0" cy="49267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48373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009863" y="1261999"/>
            <a:ext cx="254881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09863" y="990600"/>
            <a:ext cx="2472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execute(“addExpense … 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800600" y="1506245"/>
            <a:ext cx="7356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5912" y="6616536"/>
            <a:ext cx="8558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93289" y="1878232"/>
            <a:ext cx="1431284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144551" y="9205304"/>
            <a:ext cx="1427480" cy="977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101063" y="6863778"/>
            <a:ext cx="169178" cy="23765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691351" y="1107757"/>
            <a:ext cx="30438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parseCommand(“addExpense …”)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420" y="8949637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14412449" y="6416976"/>
            <a:ext cx="135124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:ePiggy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921721" y="2580640"/>
            <a:ext cx="1432890" cy="101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95371" y="65403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523358" y="1214765"/>
            <a:ext cx="17700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:AddExpense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CommandParser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6863779"/>
            <a:ext cx="840971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31147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729809" y="9205736"/>
            <a:ext cx="8455843" cy="34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5110647" y="671972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CE4FB9-EC22-46C9-9331-1DAFA42F3E0E}"/>
              </a:ext>
            </a:extLst>
          </p:cNvPr>
          <p:cNvSpPr/>
          <p:nvPr/>
        </p:nvSpPr>
        <p:spPr>
          <a:xfrm>
            <a:off x="6348373" y="2580291"/>
            <a:ext cx="156514" cy="37399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7A5C61-56C6-4835-A36C-73A75C2B061A}"/>
              </a:ext>
            </a:extLst>
          </p:cNvPr>
          <p:cNvSpPr txBox="1"/>
          <p:nvPr/>
        </p:nvSpPr>
        <p:spPr>
          <a:xfrm>
            <a:off x="5202588" y="2343440"/>
            <a:ext cx="9659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parse(args)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DE2D2896-0D44-4165-8FED-1381BD1C9BCA}"/>
              </a:ext>
            </a:extLst>
          </p:cNvPr>
          <p:cNvSpPr/>
          <p:nvPr/>
        </p:nvSpPr>
        <p:spPr>
          <a:xfrm>
            <a:off x="8144278" y="2590831"/>
            <a:ext cx="133014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item:Item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3E3911-A4D3-4290-9C92-16C1B11CF077}"/>
              </a:ext>
            </a:extLst>
          </p:cNvPr>
          <p:cNvCxnSpPr>
            <a:cxnSpLocks/>
          </p:cNvCxnSpPr>
          <p:nvPr/>
        </p:nvCxnSpPr>
        <p:spPr>
          <a:xfrm flipV="1">
            <a:off x="6490197" y="2600960"/>
            <a:ext cx="164618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98156F0-AD10-45F6-8E77-C90C65C6BB62}"/>
              </a:ext>
            </a:extLst>
          </p:cNvPr>
          <p:cNvSpPr/>
          <p:nvPr/>
        </p:nvSpPr>
        <p:spPr>
          <a:xfrm>
            <a:off x="8733152" y="304750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5998A6-BBA7-48D7-990D-93F11520BD8B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6522251" y="3323506"/>
            <a:ext cx="228710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8C963E-B5BD-42C0-BB4E-02DE5DF6B32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522251" y="5823210"/>
            <a:ext cx="27389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>
            <a:extLst>
              <a:ext uri="{FF2B5EF4-FFF2-40B4-BE49-F238E27FC236}">
                <a16:creationId xmlns:a16="http://schemas.microsoft.com/office/drawing/2014/main" id="{390D5F8E-8931-485F-BB09-6DA692678B7A}"/>
              </a:ext>
            </a:extLst>
          </p:cNvPr>
          <p:cNvSpPr/>
          <p:nvPr/>
        </p:nvSpPr>
        <p:spPr>
          <a:xfrm>
            <a:off x="9261225" y="5509842"/>
            <a:ext cx="1801334" cy="6267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c:AddExpense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Command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394E6D-281C-4FE7-8B61-58BA4E8DF152}"/>
              </a:ext>
            </a:extLst>
          </p:cNvPr>
          <p:cNvSpPr/>
          <p:nvPr/>
        </p:nvSpPr>
        <p:spPr>
          <a:xfrm>
            <a:off x="10109452" y="604911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DEB36A-FC8C-40D2-BEC6-3DDD5C5E1A6F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6536941" y="6325117"/>
            <a:ext cx="36487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C3D597-C4FF-440C-8FA0-A74579265AE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176300" y="6049114"/>
            <a:ext cx="9352" cy="8146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2D7644-4229-40E3-883F-59C023718DB4}"/>
              </a:ext>
            </a:extLst>
          </p:cNvPr>
          <p:cNvCxnSpPr>
            <a:cxnSpLocks/>
          </p:cNvCxnSpPr>
          <p:nvPr/>
        </p:nvCxnSpPr>
        <p:spPr>
          <a:xfrm>
            <a:off x="4993289" y="6305441"/>
            <a:ext cx="1352717" cy="1906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76DBD0-4673-488D-9E8F-2591F8B543AD}"/>
              </a:ext>
            </a:extLst>
          </p:cNvPr>
          <p:cNvCxnSpPr>
            <a:cxnSpLocks/>
          </p:cNvCxnSpPr>
          <p:nvPr/>
        </p:nvCxnSpPr>
        <p:spPr>
          <a:xfrm flipV="1">
            <a:off x="1675162" y="6431206"/>
            <a:ext cx="3156897" cy="23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A264F1-0657-4E8C-917C-258ACE3C8EFD}"/>
              </a:ext>
            </a:extLst>
          </p:cNvPr>
          <p:cNvSpPr txBox="1"/>
          <p:nvPr/>
        </p:nvSpPr>
        <p:spPr>
          <a:xfrm>
            <a:off x="2244252" y="6186504"/>
            <a:ext cx="11611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261647-4A84-45B9-8B3B-9E63D5D85F30}"/>
              </a:ext>
            </a:extLst>
          </p:cNvPr>
          <p:cNvCxnSpPr>
            <a:cxnSpLocks/>
            <a:stCxn id="65" idx="0"/>
          </p:cNvCxnSpPr>
          <p:nvPr/>
        </p:nvCxnSpPr>
        <p:spPr>
          <a:xfrm>
            <a:off x="10185652" y="6863778"/>
            <a:ext cx="3137440" cy="9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812B12F-8E26-4AEB-9B60-BB8AFF87A35E}"/>
              </a:ext>
            </a:extLst>
          </p:cNvPr>
          <p:cNvSpPr txBox="1"/>
          <p:nvPr/>
        </p:nvSpPr>
        <p:spPr>
          <a:xfrm>
            <a:off x="10190336" y="6586534"/>
            <a:ext cx="147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7030A0"/>
                </a:solidFill>
              </a:rPr>
              <a:t>addExpense(e)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F8D264-640F-4070-BF6B-964B9BACB797}"/>
              </a:ext>
            </a:extLst>
          </p:cNvPr>
          <p:cNvSpPr/>
          <p:nvPr/>
        </p:nvSpPr>
        <p:spPr>
          <a:xfrm>
            <a:off x="13323092" y="6858000"/>
            <a:ext cx="164882" cy="10867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EEC31BC1-BD79-4CD3-941C-A487B46CD6EF}"/>
              </a:ext>
            </a:extLst>
          </p:cNvPr>
          <p:cNvSpPr/>
          <p:nvPr/>
        </p:nvSpPr>
        <p:spPr>
          <a:xfrm>
            <a:off x="13006768" y="604718"/>
            <a:ext cx="922551" cy="296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461ED0-ABAA-4C33-BF67-5EBFFFE36700}"/>
              </a:ext>
            </a:extLst>
          </p:cNvPr>
          <p:cNvCxnSpPr>
            <a:cxnSpLocks/>
          </p:cNvCxnSpPr>
          <p:nvPr/>
        </p:nvCxnSpPr>
        <p:spPr>
          <a:xfrm>
            <a:off x="13383608" y="901536"/>
            <a:ext cx="29489" cy="728583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A53AC2-8754-4CE3-BBC8-76EBBB4CBAAB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10270241" y="7925015"/>
            <a:ext cx="3135292" cy="197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BF7370-9F85-424A-B1A7-18C81DB8C8CB}"/>
              </a:ext>
            </a:extLst>
          </p:cNvPr>
          <p:cNvCxnSpPr>
            <a:cxnSpLocks/>
          </p:cNvCxnSpPr>
          <p:nvPr/>
        </p:nvCxnSpPr>
        <p:spPr>
          <a:xfrm>
            <a:off x="10261852" y="8458200"/>
            <a:ext cx="272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F82DD6-352F-44CE-B610-EDDF01D7C50D}"/>
              </a:ext>
            </a:extLst>
          </p:cNvPr>
          <p:cNvCxnSpPr>
            <a:cxnSpLocks/>
          </p:cNvCxnSpPr>
          <p:nvPr/>
        </p:nvCxnSpPr>
        <p:spPr>
          <a:xfrm>
            <a:off x="10270241" y="9078828"/>
            <a:ext cx="1101584" cy="1417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80A6BED-FD9B-4CA3-A0C2-A0D9DD9775CE}"/>
              </a:ext>
            </a:extLst>
          </p:cNvPr>
          <p:cNvSpPr txBox="1"/>
          <p:nvPr/>
        </p:nvSpPr>
        <p:spPr>
          <a:xfrm>
            <a:off x="13494032" y="6840621"/>
            <a:ext cx="1433819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7030A0"/>
                </a:solidFill>
              </a:rPr>
              <a:t>addExpense(e)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FB4B52-6A06-4EA5-81E5-D5463131729E}"/>
              </a:ext>
            </a:extLst>
          </p:cNvPr>
          <p:cNvCxnSpPr>
            <a:cxnSpLocks/>
          </p:cNvCxnSpPr>
          <p:nvPr/>
        </p:nvCxnSpPr>
        <p:spPr>
          <a:xfrm>
            <a:off x="13478772" y="7077440"/>
            <a:ext cx="1525930" cy="940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FA21F87-ABE6-4925-B3AB-ED845B8EFA3A}"/>
              </a:ext>
            </a:extLst>
          </p:cNvPr>
          <p:cNvSpPr/>
          <p:nvPr/>
        </p:nvSpPr>
        <p:spPr>
          <a:xfrm>
            <a:off x="15004896" y="7091587"/>
            <a:ext cx="176985" cy="7277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CDB34516-46BB-4EE7-860E-48FCE92CC949}"/>
              </a:ext>
            </a:extLst>
          </p:cNvPr>
          <p:cNvSpPr/>
          <p:nvPr/>
        </p:nvSpPr>
        <p:spPr>
          <a:xfrm>
            <a:off x="15868293" y="6490014"/>
            <a:ext cx="1643956" cy="4470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:ExpenseList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DA6D84D-8589-479D-B6D6-465EA750C42A}"/>
              </a:ext>
            </a:extLst>
          </p:cNvPr>
          <p:cNvSpPr txBox="1"/>
          <p:nvPr/>
        </p:nvSpPr>
        <p:spPr>
          <a:xfrm>
            <a:off x="15152465" y="7072783"/>
            <a:ext cx="13980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7030A0"/>
                </a:solidFill>
              </a:rPr>
              <a:t>add(e)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3AD3601-BE8B-4CB3-81F3-EE9251C8EDE1}"/>
              </a:ext>
            </a:extLst>
          </p:cNvPr>
          <p:cNvCxnSpPr>
            <a:cxnSpLocks/>
          </p:cNvCxnSpPr>
          <p:nvPr/>
        </p:nvCxnSpPr>
        <p:spPr>
          <a:xfrm>
            <a:off x="15172301" y="7277895"/>
            <a:ext cx="14648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859F532-85A8-4E17-B891-B4F90637CE0B}"/>
              </a:ext>
            </a:extLst>
          </p:cNvPr>
          <p:cNvCxnSpPr>
            <a:cxnSpLocks/>
          </p:cNvCxnSpPr>
          <p:nvPr/>
        </p:nvCxnSpPr>
        <p:spPr>
          <a:xfrm flipH="1">
            <a:off x="16768245" y="6945335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7C898D7-6103-432F-B541-7091FE4CE538}"/>
              </a:ext>
            </a:extLst>
          </p:cNvPr>
          <p:cNvSpPr/>
          <p:nvPr/>
        </p:nvSpPr>
        <p:spPr>
          <a:xfrm>
            <a:off x="16650738" y="7277895"/>
            <a:ext cx="198511" cy="5369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9BF2645-43EB-4741-A225-D48A7743F215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15185840" y="7814799"/>
            <a:ext cx="156415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22A6BEC-C671-4448-873C-ADB3986462A2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13506225" y="7817718"/>
            <a:ext cx="1587164" cy="160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A3607FC-654F-490A-B809-38F4F8651440}"/>
              </a:ext>
            </a:extLst>
          </p:cNvPr>
          <p:cNvSpPr/>
          <p:nvPr/>
        </p:nvSpPr>
        <p:spPr>
          <a:xfrm>
            <a:off x="11371825" y="8834616"/>
            <a:ext cx="147817" cy="2583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9F325B-F626-4773-97C3-80278779550C}"/>
              </a:ext>
            </a:extLst>
          </p:cNvPr>
          <p:cNvCxnSpPr>
            <a:cxnSpLocks/>
          </p:cNvCxnSpPr>
          <p:nvPr/>
        </p:nvCxnSpPr>
        <p:spPr>
          <a:xfrm>
            <a:off x="11447060" y="8927028"/>
            <a:ext cx="9352" cy="491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C3C70252-3583-4883-B104-C46635F6837E}"/>
              </a:ext>
            </a:extLst>
          </p:cNvPr>
          <p:cNvSpPr/>
          <p:nvPr/>
        </p:nvSpPr>
        <p:spPr>
          <a:xfrm>
            <a:off x="10530061" y="8246042"/>
            <a:ext cx="1852704" cy="5996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:CommandResult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0663151-0DFA-476A-9D42-4BB275B1C9A3}"/>
              </a:ext>
            </a:extLst>
          </p:cNvPr>
          <p:cNvCxnSpPr>
            <a:cxnSpLocks/>
          </p:cNvCxnSpPr>
          <p:nvPr/>
        </p:nvCxnSpPr>
        <p:spPr>
          <a:xfrm>
            <a:off x="8800720" y="2947058"/>
            <a:ext cx="9352" cy="491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Rectangle 62">
            <a:extLst>
              <a:ext uri="{FF2B5EF4-FFF2-40B4-BE49-F238E27FC236}">
                <a16:creationId xmlns:a16="http://schemas.microsoft.com/office/drawing/2014/main" id="{DE2D2896-0D44-4165-8FED-1381BD1C9BCA}"/>
              </a:ext>
            </a:extLst>
          </p:cNvPr>
          <p:cNvSpPr/>
          <p:nvPr/>
        </p:nvSpPr>
        <p:spPr>
          <a:xfrm>
            <a:off x="8158968" y="4192628"/>
            <a:ext cx="133014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e:Expense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3E3911-A4D3-4290-9C92-16C1B11CF077}"/>
              </a:ext>
            </a:extLst>
          </p:cNvPr>
          <p:cNvCxnSpPr>
            <a:cxnSpLocks/>
          </p:cNvCxnSpPr>
          <p:nvPr/>
        </p:nvCxnSpPr>
        <p:spPr>
          <a:xfrm flipV="1">
            <a:off x="6504887" y="4202757"/>
            <a:ext cx="164618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C98156F0-AD10-45F6-8E77-C90C65C6BB62}"/>
              </a:ext>
            </a:extLst>
          </p:cNvPr>
          <p:cNvSpPr/>
          <p:nvPr/>
        </p:nvSpPr>
        <p:spPr>
          <a:xfrm>
            <a:off x="8747842" y="464930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5998A6-BBA7-48D7-990D-93F11520BD8B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6536941" y="4925303"/>
            <a:ext cx="228710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663151-0DFA-476A-9D42-4BB275B1C9A3}"/>
              </a:ext>
            </a:extLst>
          </p:cNvPr>
          <p:cNvCxnSpPr>
            <a:cxnSpLocks/>
          </p:cNvCxnSpPr>
          <p:nvPr/>
        </p:nvCxnSpPr>
        <p:spPr>
          <a:xfrm>
            <a:off x="8815410" y="4548855"/>
            <a:ext cx="9352" cy="4918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58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Phan Duc Nhat Minh</cp:lastModifiedBy>
  <cp:revision>128</cp:revision>
  <dcterms:created xsi:type="dcterms:W3CDTF">2016-07-22T14:33:02Z</dcterms:created>
  <dcterms:modified xsi:type="dcterms:W3CDTF">2019-04-14T17:36:06Z</dcterms:modified>
</cp:coreProperties>
</file>