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25" d="100"/>
          <a:sy n="125" d="100"/>
        </p:scale>
        <p:origin x="442" y="-91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/>
          <p:cNvSpPr/>
          <p:nvPr/>
        </p:nvSpPr>
        <p:spPr>
          <a:xfrm>
            <a:off x="1754912" y="332462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VersionedEPiggy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3730715" y="335314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ExpenseList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201752" y="34379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437800" y="352460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282183" y="334777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Expense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886966" y="343077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123014" y="351746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5326048" y="271421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010453" y="34379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Rectangle 8"/>
          <p:cNvSpPr/>
          <p:nvPr/>
        </p:nvSpPr>
        <p:spPr>
          <a:xfrm>
            <a:off x="6680903" y="366270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>
            <a:off x="6246501" y="3524601"/>
            <a:ext cx="434402" cy="2809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6680314" y="238800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</p:cNvCxnSpPr>
          <p:nvPr/>
        </p:nvCxnSpPr>
        <p:spPr>
          <a:xfrm flipV="1">
            <a:off x="6292601" y="2872460"/>
            <a:ext cx="386786" cy="442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6680314" y="275465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</p:cNvCxnSpPr>
          <p:nvPr/>
        </p:nvCxnSpPr>
        <p:spPr>
          <a:xfrm>
            <a:off x="6245912" y="2879459"/>
            <a:ext cx="439925" cy="31955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293478" y="35485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29013" y="30147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3739427" y="2286000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SimpledProperty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&lt;Goal&gt;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3003926" y="2813073"/>
            <a:ext cx="1119682" cy="35132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6476034" y="32373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3489628" y="222403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3" name="Flowchart: Decision 96">
            <a:extLst>
              <a:ext uri="{FF2B5EF4-FFF2-40B4-BE49-F238E27FC236}">
                <a16:creationId xmlns:a16="http://schemas.microsoft.com/office/drawing/2014/main" id="{2FF34B92-D016-4B2D-A544-E80C5038407D}"/>
              </a:ext>
            </a:extLst>
          </p:cNvPr>
          <p:cNvSpPr/>
          <p:nvPr/>
        </p:nvSpPr>
        <p:spPr>
          <a:xfrm>
            <a:off x="6046586" y="278577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34" name="Elbow Connector 78">
            <a:extLst>
              <a:ext uri="{FF2B5EF4-FFF2-40B4-BE49-F238E27FC236}">
                <a16:creationId xmlns:a16="http://schemas.microsoft.com/office/drawing/2014/main" id="{DDA0B42F-57B9-4920-9116-990127BDA82F}"/>
              </a:ext>
            </a:extLst>
          </p:cNvPr>
          <p:cNvCxnSpPr>
            <a:cxnSpLocks/>
          </p:cNvCxnSpPr>
          <p:nvPr/>
        </p:nvCxnSpPr>
        <p:spPr>
          <a:xfrm flipV="1">
            <a:off x="6251435" y="2550338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Rectangle 8">
            <a:extLst>
              <a:ext uri="{FF2B5EF4-FFF2-40B4-BE49-F238E27FC236}">
                <a16:creationId xmlns:a16="http://schemas.microsoft.com/office/drawing/2014/main" id="{E0E22148-A3B0-4EA4-AAAA-CF490EF7DAC7}"/>
              </a:ext>
            </a:extLst>
          </p:cNvPr>
          <p:cNvSpPr/>
          <p:nvPr/>
        </p:nvSpPr>
        <p:spPr>
          <a:xfrm>
            <a:off x="6680314" y="312130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id="{33DD832E-3818-4EEC-B76C-9FC603C1143B}"/>
              </a:ext>
            </a:extLst>
          </p:cNvPr>
          <p:cNvSpPr/>
          <p:nvPr/>
        </p:nvSpPr>
        <p:spPr>
          <a:xfrm>
            <a:off x="3724377" y="380559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BudgetList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6" name="Elbow Connector 85">
            <a:extLst>
              <a:ext uri="{FF2B5EF4-FFF2-40B4-BE49-F238E27FC236}">
                <a16:creationId xmlns:a16="http://schemas.microsoft.com/office/drawing/2014/main" id="{F612B437-B662-42FC-8A43-D6460776402C}"/>
              </a:ext>
            </a:extLst>
          </p:cNvPr>
          <p:cNvCxnSpPr>
            <a:cxnSpLocks/>
            <a:stCxn id="54" idx="2"/>
            <a:endCxn id="44" idx="1"/>
          </p:cNvCxnSpPr>
          <p:nvPr/>
        </p:nvCxnSpPr>
        <p:spPr>
          <a:xfrm rot="16200000" flipH="1">
            <a:off x="3430381" y="3684983"/>
            <a:ext cx="251722" cy="33627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525F43A-EBB8-4955-8393-1EE55570EFC3}"/>
              </a:ext>
            </a:extLst>
          </p:cNvPr>
          <p:cNvSpPr txBox="1"/>
          <p:nvPr/>
        </p:nvSpPr>
        <p:spPr>
          <a:xfrm>
            <a:off x="3385883" y="330790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Rectangle 8">
            <a:extLst>
              <a:ext uri="{FF2B5EF4-FFF2-40B4-BE49-F238E27FC236}">
                <a16:creationId xmlns:a16="http://schemas.microsoft.com/office/drawing/2014/main" id="{00B2A219-009A-458A-883E-60A2994E83BA}"/>
              </a:ext>
            </a:extLst>
          </p:cNvPr>
          <p:cNvSpPr/>
          <p:nvPr/>
        </p:nvSpPr>
        <p:spPr>
          <a:xfrm>
            <a:off x="5280188" y="389348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Budget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5" name="Flowchart: Decision 96">
            <a:extLst>
              <a:ext uri="{FF2B5EF4-FFF2-40B4-BE49-F238E27FC236}">
                <a16:creationId xmlns:a16="http://schemas.microsoft.com/office/drawing/2014/main" id="{34174906-1AE9-4EE2-934A-F19523C54871}"/>
              </a:ext>
            </a:extLst>
          </p:cNvPr>
          <p:cNvSpPr/>
          <p:nvPr/>
        </p:nvSpPr>
        <p:spPr>
          <a:xfrm>
            <a:off x="4886966" y="396588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66" name="Elbow Connector 63">
            <a:extLst>
              <a:ext uri="{FF2B5EF4-FFF2-40B4-BE49-F238E27FC236}">
                <a16:creationId xmlns:a16="http://schemas.microsoft.com/office/drawing/2014/main" id="{2D06E7E0-2633-4198-93A0-1509A855611A}"/>
              </a:ext>
            </a:extLst>
          </p:cNvPr>
          <p:cNvCxnSpPr>
            <a:cxnSpLocks/>
          </p:cNvCxnSpPr>
          <p:nvPr/>
        </p:nvCxnSpPr>
        <p:spPr>
          <a:xfrm>
            <a:off x="5128634" y="4054831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7BFE4F9-AC1F-4996-842F-F9D69E5CC0C3}"/>
              </a:ext>
            </a:extLst>
          </p:cNvPr>
          <p:cNvSpPr txBox="1"/>
          <p:nvPr/>
        </p:nvSpPr>
        <p:spPr>
          <a:xfrm>
            <a:off x="5125044" y="4101929"/>
            <a:ext cx="157139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DFA3EBB9-6B70-4916-ACD9-7B291A9BB098}"/>
              </a:ext>
            </a:extLst>
          </p:cNvPr>
          <p:cNvSpPr/>
          <p:nvPr/>
        </p:nvSpPr>
        <p:spPr>
          <a:xfrm>
            <a:off x="3732994" y="275711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8" name="Flowchart: Decision 96">
            <a:extLst>
              <a:ext uri="{FF2B5EF4-FFF2-40B4-BE49-F238E27FC236}">
                <a16:creationId xmlns:a16="http://schemas.microsoft.com/office/drawing/2014/main" id="{CB09D00A-CA7C-44F3-B21A-FB74F4CABCC0}"/>
              </a:ext>
            </a:extLst>
          </p:cNvPr>
          <p:cNvSpPr/>
          <p:nvPr/>
        </p:nvSpPr>
        <p:spPr>
          <a:xfrm>
            <a:off x="4916194" y="282998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71" name="Elbow Connector 63">
            <a:extLst>
              <a:ext uri="{FF2B5EF4-FFF2-40B4-BE49-F238E27FC236}">
                <a16:creationId xmlns:a16="http://schemas.microsoft.com/office/drawing/2014/main" id="{662D39CA-8FFD-4DF6-BE4C-CA1F0CCD4C13}"/>
              </a:ext>
            </a:extLst>
          </p:cNvPr>
          <p:cNvCxnSpPr>
            <a:cxnSpLocks/>
          </p:cNvCxnSpPr>
          <p:nvPr/>
        </p:nvCxnSpPr>
        <p:spPr>
          <a:xfrm flipV="1">
            <a:off x="5162098" y="2918170"/>
            <a:ext cx="157096" cy="594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78">
            <a:extLst>
              <a:ext uri="{FF2B5EF4-FFF2-40B4-BE49-F238E27FC236}">
                <a16:creationId xmlns:a16="http://schemas.microsoft.com/office/drawing/2014/main" id="{EA96C5F8-AB13-46AF-9E9E-5B790E7A6E2E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3409256" y="2930491"/>
            <a:ext cx="323738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B630282-4D7B-4ACA-A2E6-57E70B923750}"/>
              </a:ext>
            </a:extLst>
          </p:cNvPr>
          <p:cNvSpPr txBox="1"/>
          <p:nvPr/>
        </p:nvSpPr>
        <p:spPr>
          <a:xfrm>
            <a:off x="3489627" y="271379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2" name="Flowchart: Decision 96">
            <a:extLst>
              <a:ext uri="{FF2B5EF4-FFF2-40B4-BE49-F238E27FC236}">
                <a16:creationId xmlns:a16="http://schemas.microsoft.com/office/drawing/2014/main" id="{C9BD76F0-8562-46FE-92F6-9D54098A1624}"/>
              </a:ext>
            </a:extLst>
          </p:cNvPr>
          <p:cNvSpPr/>
          <p:nvPr/>
        </p:nvSpPr>
        <p:spPr>
          <a:xfrm>
            <a:off x="5516257" y="317439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93" name="Elbow Connector 78">
            <a:extLst>
              <a:ext uri="{FF2B5EF4-FFF2-40B4-BE49-F238E27FC236}">
                <a16:creationId xmlns:a16="http://schemas.microsoft.com/office/drawing/2014/main" id="{38701A56-5202-4EC9-A669-D6060DE9283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60565" y="3060097"/>
            <a:ext cx="261087" cy="496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2018-12-05T01:15:03Z</dcterms:created>
  <dcterms:modified xsi:type="dcterms:W3CDTF">2019-04-14T05:46:05Z</dcterms:modified>
</cp:coreProperties>
</file>