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442" y="-92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5364" y="1651726"/>
            <a:ext cx="9073271" cy="329162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79373" y="3455589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15641" y="309009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385600" y="1274034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10295" y="285355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81003" y="294464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63921" y="3628969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64184" y="303240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04017" y="3032401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27873" y="35422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6" name="Rectangle 8"/>
          <p:cNvSpPr/>
          <p:nvPr/>
        </p:nvSpPr>
        <p:spPr>
          <a:xfrm>
            <a:off x="2079373" y="2838511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VersionedEPiggy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78453" y="2995382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42405" y="290869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9" name="Rectangle 8"/>
          <p:cNvSpPr/>
          <p:nvPr/>
        </p:nvSpPr>
        <p:spPr>
          <a:xfrm>
            <a:off x="4006454" y="283851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ExpenseList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79065" y="29128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ectangle 8"/>
          <p:cNvSpPr/>
          <p:nvPr/>
        </p:nvSpPr>
        <p:spPr>
          <a:xfrm>
            <a:off x="5567770" y="285041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Expense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157558" y="293943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 flipV="1">
            <a:off x="5393606" y="3023795"/>
            <a:ext cx="174164" cy="233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966490" y="255272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296040" y="29405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532088" y="2699479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966490" y="315464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>
            <a:off x="6532088" y="3027240"/>
            <a:ext cx="434402" cy="27030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820547" y="2673002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16392" y="237890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515015" y="1990699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ReadOnlyEPiggy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616979" y="357865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11494" y="423184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618568" y="3712293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684072" y="31038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89349" y="309026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27487" y="2749064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84284" y="36600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03989" y="31971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424274" y="1990699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EPiggy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3579065" y="2999571"/>
            <a:ext cx="427389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923166" y="2061507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152382" y="2170076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492985" y="3453213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246729" y="3506763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57584" y="3628970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FD5278E-D060-42D9-8452-EE6209FE352A}"/>
              </a:ext>
            </a:extLst>
          </p:cNvPr>
          <p:cNvCxnSpPr>
            <a:cxnSpLocks/>
          </p:cNvCxnSpPr>
          <p:nvPr/>
        </p:nvCxnSpPr>
        <p:spPr>
          <a:xfrm flipV="1">
            <a:off x="3815113" y="2182935"/>
            <a:ext cx="0" cy="83212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Rectangle 8">
            <a:extLst>
              <a:ext uri="{FF2B5EF4-FFF2-40B4-BE49-F238E27FC236}">
                <a16:creationId xmlns:a16="http://schemas.microsoft.com/office/drawing/2014/main" id="{996536F1-4A9A-40E5-A099-F0ADCF98B4AC}"/>
              </a:ext>
            </a:extLst>
          </p:cNvPr>
          <p:cNvSpPr/>
          <p:nvPr/>
        </p:nvSpPr>
        <p:spPr>
          <a:xfrm>
            <a:off x="4001701" y="194416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Goal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8" name="Elbow Connector 63">
            <a:extLst>
              <a:ext uri="{FF2B5EF4-FFF2-40B4-BE49-F238E27FC236}">
                <a16:creationId xmlns:a16="http://schemas.microsoft.com/office/drawing/2014/main" id="{E4B08F7B-240E-43D5-A7D1-46E49DBA3257}"/>
              </a:ext>
            </a:extLst>
          </p:cNvPr>
          <p:cNvCxnSpPr>
            <a:cxnSpLocks/>
          </p:cNvCxnSpPr>
          <p:nvPr/>
        </p:nvCxnSpPr>
        <p:spPr>
          <a:xfrm flipV="1">
            <a:off x="3818945" y="2572426"/>
            <a:ext cx="167640" cy="785"/>
          </a:xfrm>
          <a:prstGeom prst="bentConnector3">
            <a:avLst>
              <a:gd name="adj1" fmla="val 8272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63">
            <a:extLst>
              <a:ext uri="{FF2B5EF4-FFF2-40B4-BE49-F238E27FC236}">
                <a16:creationId xmlns:a16="http://schemas.microsoft.com/office/drawing/2014/main" id="{E5B32B6F-F195-43EE-99FA-3A64308C6A71}"/>
              </a:ext>
            </a:extLst>
          </p:cNvPr>
          <p:cNvCxnSpPr>
            <a:cxnSpLocks/>
          </p:cNvCxnSpPr>
          <p:nvPr/>
        </p:nvCxnSpPr>
        <p:spPr>
          <a:xfrm flipV="1">
            <a:off x="3827372" y="2188342"/>
            <a:ext cx="167640" cy="785"/>
          </a:xfrm>
          <a:prstGeom prst="bentConnector3">
            <a:avLst>
              <a:gd name="adj1" fmla="val 8272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396FA59A-C798-4E6A-8666-5A4AE9EA5468}"/>
              </a:ext>
            </a:extLst>
          </p:cNvPr>
          <p:cNvSpPr/>
          <p:nvPr/>
        </p:nvSpPr>
        <p:spPr>
          <a:xfrm>
            <a:off x="4006453" y="2369901"/>
            <a:ext cx="115096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BudgetList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7101533-9060-498D-8775-E1B9A7AF4A7F}"/>
              </a:ext>
            </a:extLst>
          </p:cNvPr>
          <p:cNvCxnSpPr>
            <a:cxnSpLocks/>
          </p:cNvCxnSpPr>
          <p:nvPr/>
        </p:nvCxnSpPr>
        <p:spPr>
          <a:xfrm>
            <a:off x="5371228" y="2510741"/>
            <a:ext cx="184083" cy="149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Flowchart: Decision 96">
            <a:extLst>
              <a:ext uri="{FF2B5EF4-FFF2-40B4-BE49-F238E27FC236}">
                <a16:creationId xmlns:a16="http://schemas.microsoft.com/office/drawing/2014/main" id="{8CE04D52-9A27-46BC-BE72-6CEDE1EFB4C9}"/>
              </a:ext>
            </a:extLst>
          </p:cNvPr>
          <p:cNvSpPr/>
          <p:nvPr/>
        </p:nvSpPr>
        <p:spPr>
          <a:xfrm>
            <a:off x="5157558" y="243120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Rectangle 8">
            <a:extLst>
              <a:ext uri="{FF2B5EF4-FFF2-40B4-BE49-F238E27FC236}">
                <a16:creationId xmlns:a16="http://schemas.microsoft.com/office/drawing/2014/main" id="{EB7F30DF-2901-489A-91CD-7E798311A523}"/>
              </a:ext>
            </a:extLst>
          </p:cNvPr>
          <p:cNvSpPr/>
          <p:nvPr/>
        </p:nvSpPr>
        <p:spPr>
          <a:xfrm>
            <a:off x="5554281" y="233027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Budget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0D667E4-E3A5-4C8D-A276-2841FAEF2C1C}"/>
              </a:ext>
            </a:extLst>
          </p:cNvPr>
          <p:cNvSpPr txBox="1"/>
          <p:nvPr/>
        </p:nvSpPr>
        <p:spPr>
          <a:xfrm>
            <a:off x="5389349" y="25767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1" name="Rectangle 8">
            <a:extLst>
              <a:ext uri="{FF2B5EF4-FFF2-40B4-BE49-F238E27FC236}">
                <a16:creationId xmlns:a16="http://schemas.microsoft.com/office/drawing/2014/main" id="{6A4B1259-4694-46BB-B7DA-0E3B24067EA6}"/>
              </a:ext>
            </a:extLst>
          </p:cNvPr>
          <p:cNvSpPr/>
          <p:nvPr/>
        </p:nvSpPr>
        <p:spPr>
          <a:xfrm>
            <a:off x="8206787" y="221592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2" name="Elbow Connector 83">
            <a:extLst>
              <a:ext uri="{FF2B5EF4-FFF2-40B4-BE49-F238E27FC236}">
                <a16:creationId xmlns:a16="http://schemas.microsoft.com/office/drawing/2014/main" id="{4B6E5EC2-E3E2-49E3-9DF3-D0BA31BE8C6A}"/>
              </a:ext>
            </a:extLst>
          </p:cNvPr>
          <p:cNvCxnSpPr>
            <a:cxnSpLocks/>
          </p:cNvCxnSpPr>
          <p:nvPr/>
        </p:nvCxnSpPr>
        <p:spPr>
          <a:xfrm flipV="1">
            <a:off x="7819074" y="2700388"/>
            <a:ext cx="386786" cy="442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3" name="Rectangle 8">
            <a:extLst>
              <a:ext uri="{FF2B5EF4-FFF2-40B4-BE49-F238E27FC236}">
                <a16:creationId xmlns:a16="http://schemas.microsoft.com/office/drawing/2014/main" id="{87ADC099-528F-4CB0-988C-E3F69760C557}"/>
              </a:ext>
            </a:extLst>
          </p:cNvPr>
          <p:cNvSpPr/>
          <p:nvPr/>
        </p:nvSpPr>
        <p:spPr>
          <a:xfrm>
            <a:off x="8206787" y="258258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5">
            <a:extLst>
              <a:ext uri="{FF2B5EF4-FFF2-40B4-BE49-F238E27FC236}">
                <a16:creationId xmlns:a16="http://schemas.microsoft.com/office/drawing/2014/main" id="{1635177B-37E0-443B-AA5E-6496D00702B2}"/>
              </a:ext>
            </a:extLst>
          </p:cNvPr>
          <p:cNvCxnSpPr>
            <a:cxnSpLocks/>
          </p:cNvCxnSpPr>
          <p:nvPr/>
        </p:nvCxnSpPr>
        <p:spPr>
          <a:xfrm>
            <a:off x="7772385" y="2707387"/>
            <a:ext cx="439925" cy="31955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6AF4F50-3377-4B50-BAEE-A295BB061EDE}"/>
              </a:ext>
            </a:extLst>
          </p:cNvPr>
          <p:cNvSpPr txBox="1"/>
          <p:nvPr/>
        </p:nvSpPr>
        <p:spPr>
          <a:xfrm>
            <a:off x="8002507" y="30653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6" name="Elbow Connector 78">
            <a:extLst>
              <a:ext uri="{FF2B5EF4-FFF2-40B4-BE49-F238E27FC236}">
                <a16:creationId xmlns:a16="http://schemas.microsoft.com/office/drawing/2014/main" id="{C498243C-3866-44E3-8B9F-880275787A83}"/>
              </a:ext>
            </a:extLst>
          </p:cNvPr>
          <p:cNvCxnSpPr>
            <a:cxnSpLocks/>
          </p:cNvCxnSpPr>
          <p:nvPr/>
        </p:nvCxnSpPr>
        <p:spPr>
          <a:xfrm flipV="1">
            <a:off x="7777908" y="2378266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7" name="Rectangle 8">
            <a:extLst>
              <a:ext uri="{FF2B5EF4-FFF2-40B4-BE49-F238E27FC236}">
                <a16:creationId xmlns:a16="http://schemas.microsoft.com/office/drawing/2014/main" id="{3E556AEE-5B92-4115-BBD7-B0B57512CEF9}"/>
              </a:ext>
            </a:extLst>
          </p:cNvPr>
          <p:cNvSpPr/>
          <p:nvPr/>
        </p:nvSpPr>
        <p:spPr>
          <a:xfrm>
            <a:off x="8206787" y="294923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8" name="Flowchart: Decision 96">
            <a:extLst>
              <a:ext uri="{FF2B5EF4-FFF2-40B4-BE49-F238E27FC236}">
                <a16:creationId xmlns:a16="http://schemas.microsoft.com/office/drawing/2014/main" id="{D1C29B15-2388-4902-9384-78608DB77715}"/>
              </a:ext>
            </a:extLst>
          </p:cNvPr>
          <p:cNvSpPr/>
          <p:nvPr/>
        </p:nvSpPr>
        <p:spPr>
          <a:xfrm>
            <a:off x="7683924" y="261591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2019-04-14T05:28:44Z</dcterms:modified>
</cp:coreProperties>
</file>