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ePiggy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756144"/>
            <a:ext cx="1496252" cy="81758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AddExpenseCommand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Yi Teh</cp:lastModifiedBy>
  <cp:revision>94</cp:revision>
  <dcterms:created xsi:type="dcterms:W3CDTF">2016-07-22T14:33:02Z</dcterms:created>
  <dcterms:modified xsi:type="dcterms:W3CDTF">2019-04-14T03:42:28Z</dcterms:modified>
</cp:coreProperties>
</file>