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howGuides="1">
      <p:cViewPr varScale="1">
        <p:scale>
          <a:sx n="103" d="100"/>
          <a:sy n="103" d="100"/>
        </p:scale>
        <p:origin x="184" y="176"/>
      </p:cViewPr>
      <p:guideLst>
        <p:guide orient="horz" pos="14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9863" y="685800"/>
            <a:ext cx="71977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SortSequenceDiagram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130429"/>
            <a:ext cx="1224018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3886200"/>
            <a:ext cx="100801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4" y="274642"/>
            <a:ext cx="324004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274642"/>
            <a:ext cx="94801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4406904"/>
            <a:ext cx="1224018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906713"/>
            <a:ext cx="1224018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1" y="1600204"/>
            <a:ext cx="63600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08" y="1600204"/>
            <a:ext cx="63600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1535113"/>
            <a:ext cx="63625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0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19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2174875"/>
            <a:ext cx="63625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0" y="1535113"/>
            <a:ext cx="636509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0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3" indent="0">
              <a:buNone/>
              <a:defRPr sz="1600" b="1"/>
            </a:lvl7pPr>
            <a:lvl8pPr marL="3200519" indent="0">
              <a:buNone/>
              <a:defRPr sz="1600" b="1"/>
            </a:lvl8pPr>
            <a:lvl9pPr marL="365773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0" y="2174875"/>
            <a:ext cx="636509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273050"/>
            <a:ext cx="473757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5" y="273054"/>
            <a:ext cx="8050119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1435103"/>
            <a:ext cx="473757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7" indent="0">
              <a:buNone/>
              <a:defRPr sz="1200"/>
            </a:lvl2pPr>
            <a:lvl3pPr marL="914434" indent="0">
              <a:buNone/>
              <a:defRPr sz="1000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6" indent="0">
              <a:buNone/>
              <a:defRPr sz="900"/>
            </a:lvl6pPr>
            <a:lvl7pPr marL="2743303" indent="0">
              <a:buNone/>
              <a:defRPr sz="900"/>
            </a:lvl7pPr>
            <a:lvl8pPr marL="3200519" indent="0">
              <a:buNone/>
              <a:defRPr sz="900"/>
            </a:lvl8pPr>
            <a:lvl9pPr marL="365773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4800600"/>
            <a:ext cx="86401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612775"/>
            <a:ext cx="864012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17" indent="0">
              <a:buNone/>
              <a:defRPr sz="2800"/>
            </a:lvl2pPr>
            <a:lvl3pPr marL="914434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6" indent="0">
              <a:buNone/>
              <a:defRPr sz="2000"/>
            </a:lvl6pPr>
            <a:lvl7pPr marL="2743303" indent="0">
              <a:buNone/>
              <a:defRPr sz="2000"/>
            </a:lvl7pPr>
            <a:lvl8pPr marL="3200519" indent="0">
              <a:buNone/>
              <a:defRPr sz="2000"/>
            </a:lvl8pPr>
            <a:lvl9pPr marL="36577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5367338"/>
            <a:ext cx="86401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7" indent="0">
              <a:buNone/>
              <a:defRPr sz="1200"/>
            </a:lvl2pPr>
            <a:lvl3pPr marL="914434" indent="0">
              <a:buNone/>
              <a:defRPr sz="1000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6" indent="0">
              <a:buNone/>
              <a:defRPr sz="900"/>
            </a:lvl6pPr>
            <a:lvl7pPr marL="2743303" indent="0">
              <a:buNone/>
              <a:defRPr sz="900"/>
            </a:lvl7pPr>
            <a:lvl8pPr marL="3200519" indent="0">
              <a:buNone/>
              <a:defRPr sz="900"/>
            </a:lvl8pPr>
            <a:lvl9pPr marL="365773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274638"/>
            <a:ext cx="1296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600204"/>
            <a:ext cx="129601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6356354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3" y="6356354"/>
            <a:ext cx="4560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6356354"/>
            <a:ext cx="336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3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3" indent="-342913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78" indent="-285760" algn="l" defTabSz="9144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4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8" algn="l" defTabSz="9144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4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3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76069" y="41100"/>
            <a:ext cx="9616447" cy="61311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D26286-662C-4203-A06E-3691C3F4285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8261145" y="3696904"/>
            <a:ext cx="6623" cy="21324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637265" y="62112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endCxn id="6" idx="2"/>
          </p:cNvCxnSpPr>
          <p:nvPr/>
        </p:nvCxnSpPr>
        <p:spPr>
          <a:xfrm flipH="1">
            <a:off x="1368400" y="992161"/>
            <a:ext cx="14562" cy="46375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73447" y="1292055"/>
            <a:ext cx="189909" cy="4337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22651" y="446716"/>
            <a:ext cx="149296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endCxn id="18" idx="2"/>
          </p:cNvCxnSpPr>
          <p:nvPr/>
        </p:nvCxnSpPr>
        <p:spPr>
          <a:xfrm>
            <a:off x="3365603" y="907619"/>
            <a:ext cx="4193" cy="22891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93594" y="1365811"/>
            <a:ext cx="152400" cy="18309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4897808" y="1476600"/>
            <a:ext cx="19289" cy="42219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840896" y="14766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3596" y="132674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522" y="1119302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(“sort…”)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450986" y="139652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11897" y="369633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24123" y="176241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486715" y="3199607"/>
            <a:ext cx="18677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2065" y="55960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81916" y="1126675"/>
            <a:ext cx="19798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endParaRPr lang="en-US" dirty="0"/>
          </a:p>
          <a:p>
            <a:pPr algn="ctr"/>
            <a:r>
              <a:rPr lang="en-US" dirty="0"/>
              <a:t>(“sort…”)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914" y="5324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8605" y="569857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350993" y="838200"/>
            <a:ext cx="1429251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65080" y="3914617"/>
            <a:ext cx="68113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86715" y="1388705"/>
            <a:ext cx="179325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63353" y="5519888"/>
            <a:ext cx="6704016" cy="3338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34550D14-3082-4DCA-9944-F95FB5CCE7F0}"/>
              </a:ext>
            </a:extLst>
          </p:cNvPr>
          <p:cNvSpPr/>
          <p:nvPr/>
        </p:nvSpPr>
        <p:spPr>
          <a:xfrm>
            <a:off x="8706755" y="4571159"/>
            <a:ext cx="1161961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7C039-1E9B-4887-84F6-3F105045966D}"/>
              </a:ext>
            </a:extLst>
          </p:cNvPr>
          <p:cNvSpPr/>
          <p:nvPr/>
        </p:nvSpPr>
        <p:spPr>
          <a:xfrm>
            <a:off x="9167375" y="5257252"/>
            <a:ext cx="156491" cy="128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4A0D62-32D6-452F-905C-577A7F5B1358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401158" y="5386224"/>
            <a:ext cx="844463" cy="3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135F9D-0129-454A-8E45-E312916F1EB8}"/>
              </a:ext>
            </a:extLst>
          </p:cNvPr>
          <p:cNvCxnSpPr>
            <a:cxnSpLocks/>
          </p:cNvCxnSpPr>
          <p:nvPr/>
        </p:nvCxnSpPr>
        <p:spPr>
          <a:xfrm flipV="1">
            <a:off x="8393758" y="4759038"/>
            <a:ext cx="308796" cy="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D5476F-DA26-41DA-8410-BA38670CB7DA}"/>
              </a:ext>
            </a:extLst>
          </p:cNvPr>
          <p:cNvSpPr txBox="1"/>
          <p:nvPr/>
        </p:nvSpPr>
        <p:spPr>
          <a:xfrm>
            <a:off x="8344714" y="539988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BA9A64-71DD-4123-8A37-811317704D09}"/>
              </a:ext>
            </a:extLst>
          </p:cNvPr>
          <p:cNvSpPr/>
          <p:nvPr/>
        </p:nvSpPr>
        <p:spPr>
          <a:xfrm>
            <a:off x="4808489" y="1940485"/>
            <a:ext cx="199231" cy="18288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363D631-B796-4A54-BB75-8F1890B34987}"/>
              </a:ext>
            </a:extLst>
          </p:cNvPr>
          <p:cNvCxnSpPr>
            <a:cxnSpLocks/>
          </p:cNvCxnSpPr>
          <p:nvPr/>
        </p:nvCxnSpPr>
        <p:spPr>
          <a:xfrm flipV="1">
            <a:off x="3417279" y="1950303"/>
            <a:ext cx="13899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33C8AD-E318-4B91-A3A7-3AC135D71590}"/>
              </a:ext>
            </a:extLst>
          </p:cNvPr>
          <p:cNvCxnSpPr>
            <a:cxnSpLocks/>
          </p:cNvCxnSpPr>
          <p:nvPr/>
        </p:nvCxnSpPr>
        <p:spPr>
          <a:xfrm>
            <a:off x="3424123" y="309562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60165-D233-4676-816F-CFAC5529858E}"/>
              </a:ext>
            </a:extLst>
          </p:cNvPr>
          <p:cNvSpPr/>
          <p:nvPr/>
        </p:nvSpPr>
        <p:spPr>
          <a:xfrm>
            <a:off x="6656902" y="26617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B591BF-34D7-4E74-88FA-04925F83E2F6}"/>
              </a:ext>
            </a:extLst>
          </p:cNvPr>
          <p:cNvCxnSpPr>
            <a:cxnSpLocks/>
          </p:cNvCxnSpPr>
          <p:nvPr/>
        </p:nvCxnSpPr>
        <p:spPr>
          <a:xfrm flipV="1">
            <a:off x="4967312" y="2653238"/>
            <a:ext cx="1084858" cy="137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2225DF1-DDC8-48E6-BC22-5799FEB926D8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4989893" y="2937735"/>
            <a:ext cx="1743208" cy="13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1DC01116-3439-497D-B131-77335450F19D}"/>
              </a:ext>
            </a:extLst>
          </p:cNvPr>
          <p:cNvSpPr/>
          <p:nvPr/>
        </p:nvSpPr>
        <p:spPr>
          <a:xfrm>
            <a:off x="6052170" y="2176586"/>
            <a:ext cx="1527806" cy="58884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CompareExpense</a:t>
            </a:r>
            <a:r>
              <a:rPr lang="en-SG" sz="1600" dirty="0" err="1">
                <a:solidFill>
                  <a:schemeClr val="bg1"/>
                </a:solidFill>
              </a:rPr>
              <a:t>ByCost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5D653-AC6D-4640-90E5-18E66DB0B11D}"/>
              </a:ext>
            </a:extLst>
          </p:cNvPr>
          <p:cNvSpPr txBox="1"/>
          <p:nvPr/>
        </p:nvSpPr>
        <p:spPr>
          <a:xfrm>
            <a:off x="3122381" y="530444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533635-5402-4933-833D-1E47B47FC859}"/>
              </a:ext>
            </a:extLst>
          </p:cNvPr>
          <p:cNvSpPr txBox="1"/>
          <p:nvPr/>
        </p:nvSpPr>
        <p:spPr>
          <a:xfrm>
            <a:off x="5453574" y="2725625"/>
            <a:ext cx="872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comparator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953E17-0016-4297-8D79-C73025F5579B}"/>
              </a:ext>
            </a:extLst>
          </p:cNvPr>
          <p:cNvSpPr/>
          <p:nvPr/>
        </p:nvSpPr>
        <p:spPr>
          <a:xfrm>
            <a:off x="8145326" y="3369253"/>
            <a:ext cx="231637" cy="327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1F04BD-9039-48E6-8F91-0675E7AF0B13}"/>
              </a:ext>
            </a:extLst>
          </p:cNvPr>
          <p:cNvCxnSpPr>
            <a:cxnSpLocks/>
          </p:cNvCxnSpPr>
          <p:nvPr/>
        </p:nvCxnSpPr>
        <p:spPr>
          <a:xfrm>
            <a:off x="4907451" y="3271368"/>
            <a:ext cx="26574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9A2E49-7637-45C6-90F3-4DD0F8C92878}"/>
              </a:ext>
            </a:extLst>
          </p:cNvPr>
          <p:cNvCxnSpPr>
            <a:cxnSpLocks/>
          </p:cNvCxnSpPr>
          <p:nvPr/>
        </p:nvCxnSpPr>
        <p:spPr>
          <a:xfrm>
            <a:off x="5007721" y="3709234"/>
            <a:ext cx="32358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62">
            <a:extLst>
              <a:ext uri="{FF2B5EF4-FFF2-40B4-BE49-F238E27FC236}">
                <a16:creationId xmlns:a16="http://schemas.microsoft.com/office/drawing/2014/main" id="{70E23319-FC5F-4E96-9B48-7902B57E4430}"/>
              </a:ext>
            </a:extLst>
          </p:cNvPr>
          <p:cNvSpPr/>
          <p:nvPr/>
        </p:nvSpPr>
        <p:spPr>
          <a:xfrm>
            <a:off x="7544595" y="2864493"/>
            <a:ext cx="1581651" cy="5964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:SortCommand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28D917-ECC6-4EBB-BE7B-0BA0B0BA4443}"/>
              </a:ext>
            </a:extLst>
          </p:cNvPr>
          <p:cNvSpPr txBox="1"/>
          <p:nvPr/>
        </p:nvSpPr>
        <p:spPr>
          <a:xfrm>
            <a:off x="5525317" y="1765755"/>
            <a:ext cx="12819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tokenize(</a:t>
            </a:r>
            <a:r>
              <a:rPr lang="en-US" dirty="0" err="1"/>
              <a:t>args</a:t>
            </a:r>
            <a:r>
              <a:rPr lang="en-US" dirty="0"/>
              <a:t>,…)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238368-46FC-4340-8810-124718784B7F}"/>
              </a:ext>
            </a:extLst>
          </p:cNvPr>
          <p:cNvSpPr/>
          <p:nvPr/>
        </p:nvSpPr>
        <p:spPr>
          <a:xfrm>
            <a:off x="8145323" y="3914620"/>
            <a:ext cx="231636" cy="1638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8506CB-D896-4988-850B-5E6780122C86}"/>
              </a:ext>
            </a:extLst>
          </p:cNvPr>
          <p:cNvSpPr txBox="1"/>
          <p:nvPr/>
        </p:nvSpPr>
        <p:spPr>
          <a:xfrm>
            <a:off x="6616901" y="1948343"/>
            <a:ext cx="10848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keywordsMap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49385-1928-4215-A3FA-574956CC468B}"/>
              </a:ext>
            </a:extLst>
          </p:cNvPr>
          <p:cNvSpPr txBox="1"/>
          <p:nvPr/>
        </p:nvSpPr>
        <p:spPr>
          <a:xfrm>
            <a:off x="1929896" y="294725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550B4F-7B72-41AE-8E74-1BA8BFA9192A}"/>
              </a:ext>
            </a:extLst>
          </p:cNvPr>
          <p:cNvSpPr txBox="1"/>
          <p:nvPr/>
        </p:nvSpPr>
        <p:spPr>
          <a:xfrm>
            <a:off x="3119150" y="1969945"/>
            <a:ext cx="1979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FBA4C7C-BC5C-4D7E-A4DE-BED451EA7430}"/>
              </a:ext>
            </a:extLst>
          </p:cNvPr>
          <p:cNvSpPr txBox="1"/>
          <p:nvPr/>
        </p:nvSpPr>
        <p:spPr>
          <a:xfrm>
            <a:off x="5116432" y="3061275"/>
            <a:ext cx="23179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SortCommand</a:t>
            </a:r>
            <a:r>
              <a:rPr lang="en-US" dirty="0"/>
              <a:t>(comparator)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BB11ED-7107-4326-A5B5-C336F3572131}"/>
              </a:ext>
            </a:extLst>
          </p:cNvPr>
          <p:cNvSpPr txBox="1"/>
          <p:nvPr/>
        </p:nvSpPr>
        <p:spPr>
          <a:xfrm>
            <a:off x="8725717" y="3822397"/>
            <a:ext cx="11323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sortEx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emses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  <a:endParaRPr lang="en-US" sz="1200" dirty="0"/>
          </a:p>
        </p:txBody>
      </p:sp>
      <p:sp>
        <p:nvSpPr>
          <p:cNvPr id="138" name="Rectangle 65">
            <a:extLst>
              <a:ext uri="{FF2B5EF4-FFF2-40B4-BE49-F238E27FC236}">
                <a16:creationId xmlns:a16="http://schemas.microsoft.com/office/drawing/2014/main" id="{AE58F74B-67A3-473B-9E96-B558D6A363D0}"/>
              </a:ext>
            </a:extLst>
          </p:cNvPr>
          <p:cNvSpPr/>
          <p:nvPr/>
        </p:nvSpPr>
        <p:spPr>
          <a:xfrm>
            <a:off x="9792515" y="76200"/>
            <a:ext cx="4494191" cy="61203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24EBD2-30F7-439A-9BC8-3A4278BEFD52}"/>
              </a:ext>
            </a:extLst>
          </p:cNvPr>
          <p:cNvCxnSpPr>
            <a:cxnSpLocks/>
          </p:cNvCxnSpPr>
          <p:nvPr/>
        </p:nvCxnSpPr>
        <p:spPr>
          <a:xfrm>
            <a:off x="8361514" y="4015990"/>
            <a:ext cx="19758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DB18D51-5599-4C4E-A168-3C757A2C4F2F}"/>
              </a:ext>
            </a:extLst>
          </p:cNvPr>
          <p:cNvCxnSpPr>
            <a:cxnSpLocks/>
          </p:cNvCxnSpPr>
          <p:nvPr/>
        </p:nvCxnSpPr>
        <p:spPr>
          <a:xfrm>
            <a:off x="8344716" y="4344697"/>
            <a:ext cx="220696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AB98D6-4D64-4F3B-8666-A307A135B84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245620" y="4996343"/>
            <a:ext cx="1" cy="260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888A8F-D4E3-DE41-B948-83AC258A86D2}"/>
              </a:ext>
            </a:extLst>
          </p:cNvPr>
          <p:cNvCxnSpPr>
            <a:cxnSpLocks/>
          </p:cNvCxnSpPr>
          <p:nvPr/>
        </p:nvCxnSpPr>
        <p:spPr>
          <a:xfrm flipV="1">
            <a:off x="4992005" y="1966265"/>
            <a:ext cx="3038571" cy="293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8DD2043C-447C-3E41-A41D-9A53D7148060}"/>
              </a:ext>
            </a:extLst>
          </p:cNvPr>
          <p:cNvSpPr/>
          <p:nvPr/>
        </p:nvSpPr>
        <p:spPr>
          <a:xfrm>
            <a:off x="8000242" y="1516719"/>
            <a:ext cx="1095833" cy="51882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:Argument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F319CF-BE3C-BB42-9324-3CEC6521F330}"/>
              </a:ext>
            </a:extLst>
          </p:cNvPr>
          <p:cNvSpPr/>
          <p:nvPr/>
        </p:nvSpPr>
        <p:spPr>
          <a:xfrm>
            <a:off x="8466321" y="2000476"/>
            <a:ext cx="119604" cy="1483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EC23B32-5CC6-CA47-B7CA-57BD42AD1AB2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5007721" y="2148776"/>
            <a:ext cx="35184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>
            <a:extLst>
              <a:ext uri="{FF2B5EF4-FFF2-40B4-BE49-F238E27FC236}">
                <a16:creationId xmlns:a16="http://schemas.microsoft.com/office/drawing/2014/main" id="{3C2CD48F-FD89-4941-B847-388D33E141E5}"/>
              </a:ext>
            </a:extLst>
          </p:cNvPr>
          <p:cNvSpPr/>
          <p:nvPr/>
        </p:nvSpPr>
        <p:spPr>
          <a:xfrm>
            <a:off x="11133145" y="2478422"/>
            <a:ext cx="1831210" cy="39856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312ED3-4316-FE4E-ADB2-9914B9400B62}"/>
              </a:ext>
            </a:extLst>
          </p:cNvPr>
          <p:cNvSpPr/>
          <p:nvPr/>
        </p:nvSpPr>
        <p:spPr>
          <a:xfrm>
            <a:off x="11956919" y="3939811"/>
            <a:ext cx="224816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5B7E6173-B18B-964D-8F92-F93DC860A6D9}"/>
              </a:ext>
            </a:extLst>
          </p:cNvPr>
          <p:cNvSpPr/>
          <p:nvPr/>
        </p:nvSpPr>
        <p:spPr>
          <a:xfrm>
            <a:off x="9917950" y="2163788"/>
            <a:ext cx="1023500" cy="84402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1BBF09-9C17-A149-AC5A-591C955C8B7B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flipH="1">
            <a:off x="10423286" y="3007808"/>
            <a:ext cx="6414" cy="133689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7C5BEAD-71CB-4048-B69B-0FEEE5FB2E41}"/>
              </a:ext>
            </a:extLst>
          </p:cNvPr>
          <p:cNvSpPr/>
          <p:nvPr/>
        </p:nvSpPr>
        <p:spPr>
          <a:xfrm>
            <a:off x="10337392" y="3911781"/>
            <a:ext cx="171788" cy="43291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275E2D-CF4B-C64F-A069-72E133A38A43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12065460" y="2689875"/>
            <a:ext cx="3866" cy="16484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0A06BEB-1D42-EE48-986A-938C0C513DA1}"/>
              </a:ext>
            </a:extLst>
          </p:cNvPr>
          <p:cNvSpPr txBox="1"/>
          <p:nvPr/>
        </p:nvSpPr>
        <p:spPr>
          <a:xfrm>
            <a:off x="10753989" y="3821668"/>
            <a:ext cx="92745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sortExpense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D763089-3F08-434E-ABC4-8E8E83A2100D}"/>
              </a:ext>
            </a:extLst>
          </p:cNvPr>
          <p:cNvCxnSpPr>
            <a:cxnSpLocks/>
          </p:cNvCxnSpPr>
          <p:nvPr/>
        </p:nvCxnSpPr>
        <p:spPr>
          <a:xfrm>
            <a:off x="10486703" y="39624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C16F5C-78CF-C547-90C7-A4974E8F989B}"/>
              </a:ext>
            </a:extLst>
          </p:cNvPr>
          <p:cNvCxnSpPr>
            <a:cxnSpLocks/>
          </p:cNvCxnSpPr>
          <p:nvPr/>
        </p:nvCxnSpPr>
        <p:spPr>
          <a:xfrm flipV="1">
            <a:off x="10498680" y="433837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136FF3BC-8D05-2A4E-B38D-A9EE8982EF56}"/>
              </a:ext>
            </a:extLst>
          </p:cNvPr>
          <p:cNvSpPr/>
          <p:nvPr/>
        </p:nvSpPr>
        <p:spPr>
          <a:xfrm>
            <a:off x="12442989" y="3074269"/>
            <a:ext cx="1769125" cy="2959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ExpenseList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F450905-0D2F-1D45-8717-309C29E18D37}"/>
              </a:ext>
            </a:extLst>
          </p:cNvPr>
          <p:cNvSpPr/>
          <p:nvPr/>
        </p:nvSpPr>
        <p:spPr>
          <a:xfrm>
            <a:off x="13184713" y="3961505"/>
            <a:ext cx="207281" cy="34306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9A6185-00A6-FA46-90E5-5B261373EAC3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13255833" y="3367271"/>
            <a:ext cx="32521" cy="9373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6AC6958-75C7-684D-8661-2CEC52459535}"/>
              </a:ext>
            </a:extLst>
          </p:cNvPr>
          <p:cNvSpPr txBox="1"/>
          <p:nvPr/>
        </p:nvSpPr>
        <p:spPr>
          <a:xfrm>
            <a:off x="12181736" y="3764158"/>
            <a:ext cx="86307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sort</a:t>
            </a: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300381-D2F1-2B47-9772-F7FEF75CFDB7}"/>
              </a:ext>
            </a:extLst>
          </p:cNvPr>
          <p:cNvCxnSpPr>
            <a:cxnSpLocks/>
          </p:cNvCxnSpPr>
          <p:nvPr/>
        </p:nvCxnSpPr>
        <p:spPr>
          <a:xfrm>
            <a:off x="12081773" y="3962400"/>
            <a:ext cx="10731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91ACF2-57A7-4E49-97BA-9F45CF99C01A}"/>
              </a:ext>
            </a:extLst>
          </p:cNvPr>
          <p:cNvCxnSpPr>
            <a:cxnSpLocks/>
          </p:cNvCxnSpPr>
          <p:nvPr/>
        </p:nvCxnSpPr>
        <p:spPr>
          <a:xfrm flipV="1">
            <a:off x="12132600" y="4304581"/>
            <a:ext cx="1057836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E45A112-BA6B-E54D-9102-6C2448721200}"/>
              </a:ext>
            </a:extLst>
          </p:cNvPr>
          <p:cNvSpPr txBox="1"/>
          <p:nvPr/>
        </p:nvSpPr>
        <p:spPr>
          <a:xfrm>
            <a:off x="8162510" y="579120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71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Rahul Baid</cp:lastModifiedBy>
  <cp:revision>124</cp:revision>
  <dcterms:created xsi:type="dcterms:W3CDTF">2016-07-22T14:33:02Z</dcterms:created>
  <dcterms:modified xsi:type="dcterms:W3CDTF">2019-04-13T10:46:53Z</dcterms:modified>
</cp:coreProperties>
</file>