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3" r:id="rId4"/>
  </p:sldMasterIdLst>
  <p:notesMasterIdLst>
    <p:notesMasterId r:id="rId24"/>
  </p:notesMasterIdLst>
  <p:handoutMasterIdLst>
    <p:handoutMasterId r:id="rId25"/>
  </p:handoutMasterIdLst>
  <p:sldIdLst>
    <p:sldId id="283" r:id="rId5"/>
    <p:sldId id="292" r:id="rId6"/>
    <p:sldId id="294" r:id="rId7"/>
    <p:sldId id="295" r:id="rId8"/>
    <p:sldId id="296"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293"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uchert, Markus" initials="HM" lastIdx="1" clrIdx="0">
    <p:extLst>
      <p:ext uri="{19B8F6BF-5375-455C-9EA6-DF929625EA0E}">
        <p15:presenceInfo xmlns:p15="http://schemas.microsoft.com/office/powerpoint/2012/main" userId="S-1-5-21-3563042444-3166535624-2248634661-330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0830"/>
    <a:srgbClr val="595959"/>
    <a:srgbClr val="585858"/>
    <a:srgbClr val="FFFFF7"/>
    <a:srgbClr val="4F4F4F"/>
    <a:srgbClr val="4D4D4D"/>
    <a:srgbClr val="494949"/>
    <a:srgbClr val="414141"/>
    <a:srgbClr val="3A3A3A"/>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3FEF9DA-6794-4BE8-A12E-2D652123F822}">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3FEF9DA-6794-4BE8-A12E-2D652123F822}" styleName="ERCIS Custom Style">
    <a:wholeTbl>
      <a:tcTxStyle>
        <a:fontRef idx="minor">
          <a:scrgbClr r="0" g="0" b="0"/>
        </a:fontRef>
        <a:srgbClr val="5E5E5D"/>
      </a:tcTxStyle>
      <a:tcStyle>
        <a:tcBdr>
          <a:left>
            <a:ln>
              <a:noFill/>
            </a:ln>
          </a:left>
          <a:right>
            <a:ln>
              <a:noFill/>
            </a:ln>
          </a:right>
          <a:top>
            <a:ln>
              <a:noFill/>
            </a:ln>
          </a:top>
          <a:bottom>
            <a:ln>
              <a:noFill/>
            </a:ln>
          </a:bottom>
          <a:insideH>
            <a:ln>
              <a:noFill/>
            </a:ln>
          </a:insideH>
          <a:insideV>
            <a:ln w="12700" cmpd="sng">
              <a:solidFill>
                <a:srgbClr val="5E5E5D"/>
              </a:solidFill>
            </a:ln>
          </a:insideV>
        </a:tcBdr>
        <a:fill>
          <a:solidFill>
            <a:schemeClr val="lt1"/>
          </a:solidFill>
        </a:fill>
      </a:tcStyle>
    </a:wholeTbl>
    <a:band1H>
      <a:tcStyle>
        <a:tcBdr/>
        <a:fill>
          <a:solidFill>
            <a:srgbClr val="E7E6E6"/>
          </a:solidFill>
        </a:fill>
      </a:tcStyle>
    </a:band1H>
    <a:band1V>
      <a:tcStyle>
        <a:tcBdr/>
        <a:fill>
          <a:solidFill>
            <a:schemeClr val="dk1">
              <a:tint val="2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right>
            <a:ln>
              <a:solidFill>
                <a:srgbClr val="5E5E5D"/>
              </a:solidFill>
            </a:ln>
          </a:right>
        </a:tcBdr>
        <a:fill>
          <a:solidFill>
            <a:schemeClr val="accent3"/>
          </a:solidFill>
        </a:fill>
      </a:tcStyle>
    </a:firstCol>
    <a:lastRow>
      <a:tcTxStyle b="on"/>
      <a:tcStyle>
        <a:tcBdr>
          <a:top>
            <a:ln w="5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rgbClr val="910830"/>
      </a:tcTxStyle>
      <a:tcStyle>
        <a:tcBdr>
          <a:bottom>
            <a:ln w="28575" cmpd="sng">
              <a:solidFill>
                <a:srgbClr val="5E5E5D"/>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5820" autoAdjust="0"/>
  </p:normalViewPr>
  <p:slideViewPr>
    <p:cSldViewPr snapToGrid="0">
      <p:cViewPr varScale="1">
        <p:scale>
          <a:sx n="103" d="100"/>
          <a:sy n="103" d="100"/>
        </p:scale>
        <p:origin x="990"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121" d="100"/>
          <a:sy n="121" d="100"/>
        </p:scale>
        <p:origin x="40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1181BA-6EEE-4FC7-A97D-DA71A0FBAD42}" type="datetimeFigureOut">
              <a:rPr lang="en-US" smtClean="0"/>
              <a:t>4/26/2024</a:t>
            </a:fld>
            <a:endParaRPr lang="en-US"/>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1D7478-62C2-4FFE-9DF3-A85768F7903C}" type="slidenum">
              <a:rPr lang="en-US" smtClean="0"/>
              <a:t>‹#›</a:t>
            </a:fld>
            <a:endParaRPr lang="en-US"/>
          </a:p>
        </p:txBody>
      </p:sp>
    </p:spTree>
    <p:extLst>
      <p:ext uri="{BB962C8B-B14F-4D97-AF65-F5344CB8AC3E}">
        <p14:creationId xmlns:p14="http://schemas.microsoft.com/office/powerpoint/2010/main" val="2763617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5195E-0034-4594-ADB6-A8532B18FEDC}" type="datetimeFigureOut">
              <a:rPr lang="en-US" smtClean="0"/>
              <a:t>4/26/2024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2E001-9777-449C-9F4D-E831EF9DBAB5}" type="slidenum">
              <a:rPr lang="en-US" smtClean="0"/>
              <a:t>‹#›</a:t>
            </a:fld>
            <a:endParaRPr lang="en-US"/>
          </a:p>
        </p:txBody>
      </p:sp>
    </p:spTree>
    <p:extLst>
      <p:ext uri="{BB962C8B-B14F-4D97-AF65-F5344CB8AC3E}">
        <p14:creationId xmlns:p14="http://schemas.microsoft.com/office/powerpoint/2010/main" val="4283764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Slide">
    <p:spTree>
      <p:nvGrpSpPr>
        <p:cNvPr id="1" name=""/>
        <p:cNvGrpSpPr/>
        <p:nvPr/>
      </p:nvGrpSpPr>
      <p:grpSpPr>
        <a:xfrm>
          <a:off x="0" y="0"/>
          <a:ext cx="0" cy="0"/>
          <a:chOff x="0" y="0"/>
          <a:chExt cx="0" cy="0"/>
        </a:xfrm>
      </p:grpSpPr>
      <p:sp>
        <p:nvSpPr>
          <p:cNvPr id="20" name="Textplatzhalter 18"/>
          <p:cNvSpPr>
            <a:spLocks noGrp="1"/>
          </p:cNvSpPr>
          <p:nvPr>
            <p:ph type="body" sz="quarter" idx="13" hasCustomPrompt="1"/>
          </p:nvPr>
        </p:nvSpPr>
        <p:spPr>
          <a:xfrm>
            <a:off x="922413" y="4395114"/>
            <a:ext cx="7406247" cy="332399"/>
          </a:xfrm>
          <a:prstGeom prst="rect">
            <a:avLst/>
          </a:prstGeom>
          <a:noFill/>
        </p:spPr>
        <p:txBody>
          <a:bodyPr wrap="square" lIns="0" tIns="0" rIns="0" bIns="0" rtlCol="0">
            <a:spAutoFit/>
          </a:bodyPr>
          <a:lstStyle>
            <a:lvl1pPr marL="0" indent="0">
              <a:buNone/>
              <a:defRPr lang="en-US" sz="240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Presentation Subtitle</a:t>
            </a:r>
          </a:p>
        </p:txBody>
      </p:sp>
      <p:sp>
        <p:nvSpPr>
          <p:cNvPr id="3" name="Gleichschenkliges Dreieck 2"/>
          <p:cNvSpPr/>
          <p:nvPr userDrawn="1"/>
        </p:nvSpPr>
        <p:spPr>
          <a:xfrm rot="10800000">
            <a:off x="863575"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12" name="Gleichschenkliges Dreieck 11"/>
          <p:cNvSpPr/>
          <p:nvPr userDrawn="1"/>
        </p:nvSpPr>
        <p:spPr>
          <a:xfrm rot="10800000" flipH="1" flipV="1">
            <a:off x="862915"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13" name="Gleichschenkliges Dreieck 12"/>
          <p:cNvSpPr/>
          <p:nvPr userDrawn="1"/>
        </p:nvSpPr>
        <p:spPr>
          <a:xfrm rot="5400000">
            <a:off x="-168666" y="634640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14" name="Gleichschenkliges Dreieck 13"/>
          <p:cNvSpPr/>
          <p:nvPr userDrawn="1"/>
        </p:nvSpPr>
        <p:spPr>
          <a:xfrm rot="16200000" flipH="1">
            <a:off x="12257723" y="634509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4" name="Titel 3">
            <a:extLst>
              <a:ext uri="{FF2B5EF4-FFF2-40B4-BE49-F238E27FC236}">
                <a16:creationId xmlns:a16="http://schemas.microsoft.com/office/drawing/2014/main" id="{6180DAAD-7628-4488-AAE2-811ED777AEAC}"/>
              </a:ext>
            </a:extLst>
          </p:cNvPr>
          <p:cNvSpPr>
            <a:spLocks noGrp="1"/>
          </p:cNvSpPr>
          <p:nvPr>
            <p:ph type="title" hasCustomPrompt="1"/>
          </p:nvPr>
        </p:nvSpPr>
        <p:spPr>
          <a:xfrm>
            <a:off x="922413" y="2614390"/>
            <a:ext cx="7396505" cy="1597439"/>
          </a:xfrm>
          <a:prstGeom prst="rect">
            <a:avLst/>
          </a:prstGeom>
        </p:spPr>
        <p:txBody>
          <a:bodyPr lIns="0" tIns="0" rIns="0" bIns="0" anchor="b"/>
          <a:lstStyle>
            <a:lvl1pPr>
              <a:defRPr lang="de-DE" sz="4800" b="1" dirty="0">
                <a:solidFill>
                  <a:srgbClr val="910830"/>
                </a:solidFill>
                <a:latin typeface="Trebuchet MS" panose="020B0603020202020204" pitchFamily="34" charset="0"/>
              </a:defRPr>
            </a:lvl1pPr>
          </a:lstStyle>
          <a:p>
            <a:pPr marL="0" lvl="0" indent="0">
              <a:spcBef>
                <a:spcPts val="1000"/>
              </a:spcBef>
              <a:buFont typeface="Arial" panose="020B0604020202020204" pitchFamily="34" charset="0"/>
            </a:pPr>
            <a:r>
              <a:rPr lang="en-US" noProof="0" dirty="0"/>
              <a:t>Presentation Title</a:t>
            </a:r>
          </a:p>
        </p:txBody>
      </p:sp>
      <p:sp>
        <p:nvSpPr>
          <p:cNvPr id="17" name="Datumsplatzhalter 6"/>
          <p:cNvSpPr>
            <a:spLocks noGrp="1"/>
          </p:cNvSpPr>
          <p:nvPr>
            <p:ph type="dt" sz="half" idx="11"/>
          </p:nvPr>
        </p:nvSpPr>
        <p:spPr>
          <a:xfrm>
            <a:off x="8976753" y="6389370"/>
            <a:ext cx="2743200" cy="184666"/>
          </a:xfrm>
          <a:prstGeom prst="rect">
            <a:avLst/>
          </a:prstGeom>
          <a:noFill/>
        </p:spPr>
        <p:txBody>
          <a:bodyPr wrap="square" lIns="0" tIns="0" rIns="0" bIns="0" rtlCol="0" anchor="t">
            <a:spAutoFit/>
          </a:bodyPr>
          <a:lstStyle>
            <a:lvl1pPr algn="r">
              <a:defRPr lang="en-US" sz="1200" smtClean="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7428" y="356530"/>
            <a:ext cx="2070625" cy="1210721"/>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8199" y="580169"/>
            <a:ext cx="2216961" cy="763441"/>
          </a:xfrm>
          <a:prstGeom prst="rect">
            <a:avLst/>
          </a:prstGeom>
        </p:spPr>
      </p:pic>
      <p:pic>
        <p:nvPicPr>
          <p:cNvPr id="2" name="Grafik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10300" y="356530"/>
            <a:ext cx="3348418" cy="1201697"/>
          </a:xfrm>
          <a:prstGeom prst="rect">
            <a:avLst/>
          </a:prstGeom>
        </p:spPr>
      </p:pic>
    </p:spTree>
    <p:extLst>
      <p:ext uri="{BB962C8B-B14F-4D97-AF65-F5344CB8AC3E}">
        <p14:creationId xmlns:p14="http://schemas.microsoft.com/office/powerpoint/2010/main" val="3658571331"/>
      </p:ext>
    </p:extLst>
  </p:cSld>
  <p:clrMapOvr>
    <a:masterClrMapping/>
  </p:clrMapOvr>
  <p:extLst>
    <p:ext uri="{DCECCB84-F9BA-43D5-87BE-67443E8EF086}">
      <p15:sldGuideLst xmlns:p15="http://schemas.microsoft.com/office/powerpoint/2012/main">
        <p15:guide id="1" pos="7401" userDrawn="1">
          <p15:clr>
            <a:srgbClr val="FBAE40"/>
          </p15:clr>
        </p15:guide>
        <p15:guide id="2" orient="horz" pos="4020">
          <p15:clr>
            <a:srgbClr val="FBAE40"/>
          </p15:clr>
        </p15:guide>
        <p15:guide id="3" pos="5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2" name="Gleichschenkliges Dreieck 21"/>
          <p:cNvSpPr/>
          <p:nvPr userDrawn="1"/>
        </p:nvSpPr>
        <p:spPr>
          <a:xfrm rot="5400000">
            <a:off x="-134766" y="1708013"/>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3" name="Gleichschenkliges Dreieck 22"/>
          <p:cNvSpPr/>
          <p:nvPr userDrawn="1"/>
        </p:nvSpPr>
        <p:spPr>
          <a:xfrm rot="16200000" flipH="1">
            <a:off x="12291623" y="17066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4" name="Gleichschenkliges Dreieck 23"/>
          <p:cNvSpPr/>
          <p:nvPr userDrawn="1"/>
        </p:nvSpPr>
        <p:spPr>
          <a:xfrm rot="5400000">
            <a:off x="-134766" y="6059102"/>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5" name="Gleichschenkliges Dreieck 24"/>
          <p:cNvSpPr/>
          <p:nvPr userDrawn="1"/>
        </p:nvSpPr>
        <p:spPr>
          <a:xfrm rot="16200000" flipH="1">
            <a:off x="12291623" y="6057783"/>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6" name="Gleichschenkliges Dreieck 25"/>
          <p:cNvSpPr/>
          <p:nvPr userDrawn="1"/>
        </p:nvSpPr>
        <p:spPr>
          <a:xfrm rot="10800000">
            <a:off x="426719"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7" name="Gleichschenkliges Dreieck 26"/>
          <p:cNvSpPr/>
          <p:nvPr userDrawn="1"/>
        </p:nvSpPr>
        <p:spPr>
          <a:xfrm rot="10800000" flipH="1" flipV="1">
            <a:off x="426059"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8" name="Gleichschenkliges Dreieck 27"/>
          <p:cNvSpPr/>
          <p:nvPr userDrawn="1"/>
        </p:nvSpPr>
        <p:spPr>
          <a:xfrm rot="10800000">
            <a:off x="715735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9" name="Gleichschenkliges Dreieck 28"/>
          <p:cNvSpPr/>
          <p:nvPr userDrawn="1"/>
        </p:nvSpPr>
        <p:spPr>
          <a:xfrm rot="10800000" flipH="1" flipV="1">
            <a:off x="715669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cxnSp>
        <p:nvCxnSpPr>
          <p:cNvPr id="19" name="Gerader Verbinder 18"/>
          <p:cNvCxnSpPr/>
          <p:nvPr userDrawn="1"/>
        </p:nvCxnSpPr>
        <p:spPr>
          <a:xfrm flipV="1">
            <a:off x="479425" y="6294664"/>
            <a:ext cx="11293474"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2178" y="513732"/>
            <a:ext cx="1588821" cy="929004"/>
          </a:xfrm>
          <a:prstGeom prst="rect">
            <a:avLst/>
          </a:prstGeom>
        </p:spPr>
      </p:pic>
      <p:sp>
        <p:nvSpPr>
          <p:cNvPr id="18" name="Gleichschenkliges Dreieck 17"/>
          <p:cNvSpPr/>
          <p:nvPr userDrawn="1"/>
        </p:nvSpPr>
        <p:spPr>
          <a:xfrm rot="10800000">
            <a:off x="1172747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0" name="Gleichschenkliges Dreieck 19"/>
          <p:cNvSpPr/>
          <p:nvPr userDrawn="1"/>
        </p:nvSpPr>
        <p:spPr>
          <a:xfrm rot="10800000" flipH="1" flipV="1">
            <a:off x="1172681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1" name="Textfeld 20">
            <a:extLst>
              <a:ext uri="{FF2B5EF4-FFF2-40B4-BE49-F238E27FC236}">
                <a16:creationId xmlns:a16="http://schemas.microsoft.com/office/drawing/2014/main" id="{14455564-E8CB-4105-AD11-CC426CA0D514}"/>
              </a:ext>
            </a:extLst>
          </p:cNvPr>
          <p:cNvSpPr txBox="1"/>
          <p:nvPr userDrawn="1"/>
        </p:nvSpPr>
        <p:spPr>
          <a:xfrm>
            <a:off x="11201400" y="6344268"/>
            <a:ext cx="645159" cy="276999"/>
          </a:xfrm>
          <a:prstGeom prst="rect">
            <a:avLst/>
          </a:prstGeom>
          <a:noFill/>
        </p:spPr>
        <p:txBody>
          <a:bodyPr wrap="square" rtlCol="0">
            <a:spAutoFit/>
          </a:bodyPr>
          <a:lstStyle/>
          <a:p>
            <a:pPr algn="r"/>
            <a:fld id="{8F4B7BFB-76E6-4735-817B-9CA70012A5F0}" type="slidenum">
              <a:rPr lang="en-US" sz="1200" smtClean="0">
                <a:solidFill>
                  <a:schemeClr val="tx1"/>
                </a:solidFill>
              </a:rPr>
              <a:pPr algn="r"/>
              <a:t>‹#›</a:t>
            </a:fld>
            <a:endParaRPr lang="en-US" sz="1200" dirty="0">
              <a:solidFill>
                <a:schemeClr val="tx1"/>
              </a:solidFill>
            </a:endParaRPr>
          </a:p>
        </p:txBody>
      </p:sp>
      <p:sp>
        <p:nvSpPr>
          <p:cNvPr id="30" name="Titel 1">
            <a:extLst>
              <a:ext uri="{FF2B5EF4-FFF2-40B4-BE49-F238E27FC236}">
                <a16:creationId xmlns:a16="http://schemas.microsoft.com/office/drawing/2014/main" id="{2231BD15-44B5-4EF8-A1BE-B1959E9F8F41}"/>
              </a:ext>
            </a:extLst>
          </p:cNvPr>
          <p:cNvSpPr>
            <a:spLocks noGrp="1"/>
          </p:cNvSpPr>
          <p:nvPr>
            <p:ph type="title" hasCustomPrompt="1"/>
          </p:nvPr>
        </p:nvSpPr>
        <p:spPr>
          <a:xfrm>
            <a:off x="479425" y="513732"/>
            <a:ext cx="9469437" cy="607249"/>
          </a:xfrm>
          <a:prstGeom prst="rect">
            <a:avLst/>
          </a:prstGeom>
        </p:spPr>
        <p:txBody>
          <a:bodyPr lIns="0" tIns="0" rIns="0" bIns="0" anchor="b"/>
          <a:lstStyle>
            <a:lvl1pPr marL="0" indent="0">
              <a:spcBef>
                <a:spcPts val="1000"/>
              </a:spcBef>
              <a:buNone/>
              <a:defRPr lang="de-DE" sz="3400" b="1" kern="1200" dirty="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indent="0">
              <a:buNone/>
            </a:pPr>
            <a:r>
              <a:rPr lang="en-US" noProof="0" dirty="0"/>
              <a:t>Slide Title</a:t>
            </a:r>
          </a:p>
        </p:txBody>
      </p:sp>
      <p:sp>
        <p:nvSpPr>
          <p:cNvPr id="31" name="Textplatzhalter 18"/>
          <p:cNvSpPr>
            <a:spLocks noGrp="1"/>
          </p:cNvSpPr>
          <p:nvPr>
            <p:ph type="body" sz="quarter" idx="13" hasCustomPrompt="1"/>
          </p:nvPr>
        </p:nvSpPr>
        <p:spPr>
          <a:xfrm>
            <a:off x="479425" y="1184641"/>
            <a:ext cx="9469438" cy="276999"/>
          </a:xfrm>
          <a:prstGeom prst="rect">
            <a:avLst/>
          </a:prstGeom>
          <a:noFill/>
        </p:spPr>
        <p:txBody>
          <a:bodyPr wrap="square" lIns="0" tIns="0" rIns="0" bIns="0" rtlCol="0">
            <a:spAutoFit/>
          </a:bodyPr>
          <a:lstStyle>
            <a:lvl1pPr marL="0" indent="0">
              <a:buNone/>
              <a:defRPr lang="en-US" sz="2000" baseline="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Action Title</a:t>
            </a:r>
          </a:p>
        </p:txBody>
      </p:sp>
      <p:pic>
        <p:nvPicPr>
          <p:cNvPr id="32" name="Grafik 31"/>
          <p:cNvPicPr>
            <a:picLocks noChangeAspect="1"/>
          </p:cNvPicPr>
          <p:nvPr userDrawn="1"/>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t="17096" b="42480"/>
          <a:stretch/>
        </p:blipFill>
        <p:spPr>
          <a:xfrm>
            <a:off x="9345878" y="6378932"/>
            <a:ext cx="1813560" cy="263105"/>
          </a:xfrm>
          <a:prstGeom prst="rect">
            <a:avLst/>
          </a:prstGeom>
        </p:spPr>
      </p:pic>
    </p:spTree>
    <p:extLst>
      <p:ext uri="{BB962C8B-B14F-4D97-AF65-F5344CB8AC3E}">
        <p14:creationId xmlns:p14="http://schemas.microsoft.com/office/powerpoint/2010/main" val="1355154024"/>
      </p:ext>
    </p:extLst>
  </p:cSld>
  <p:clrMapOvr>
    <a:masterClrMapping/>
  </p:clrMapOvr>
  <p:extLst>
    <p:ext uri="{DCECCB84-F9BA-43D5-87BE-67443E8EF086}">
      <p15:sldGuideLst xmlns:p15="http://schemas.microsoft.com/office/powerpoint/2012/main">
        <p15:guide id="1" orient="horz" pos="1094">
          <p15:clr>
            <a:srgbClr val="FBAE40"/>
          </p15:clr>
        </p15:guide>
        <p15:guide id="2" pos="302">
          <p15:clr>
            <a:srgbClr val="FBAE40"/>
          </p15:clr>
        </p15:guide>
        <p15:guide id="3" pos="4543">
          <p15:clr>
            <a:srgbClr val="FBAE40"/>
          </p15:clr>
        </p15:guide>
        <p15:guide id="4" orient="horz" pos="3838">
          <p15:clr>
            <a:srgbClr val="FBAE40"/>
          </p15:clr>
        </p15:guide>
        <p15:guide id="5" pos="7423"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Slide">
    <p:spTree>
      <p:nvGrpSpPr>
        <p:cNvPr id="1" name=""/>
        <p:cNvGrpSpPr/>
        <p:nvPr/>
      </p:nvGrpSpPr>
      <p:grpSpPr>
        <a:xfrm>
          <a:off x="0" y="0"/>
          <a:ext cx="0" cy="0"/>
          <a:chOff x="0" y="0"/>
          <a:chExt cx="0" cy="0"/>
        </a:xfrm>
      </p:grpSpPr>
      <p:cxnSp>
        <p:nvCxnSpPr>
          <p:cNvPr id="12" name="Straight Connector 2">
            <a:extLst>
              <a:ext uri="{FF2B5EF4-FFF2-40B4-BE49-F238E27FC236}">
                <a16:creationId xmlns:a16="http://schemas.microsoft.com/office/drawing/2014/main" id="{9EAF5593-3195-1641-B210-037F92256F3F}"/>
              </a:ext>
            </a:extLst>
          </p:cNvPr>
          <p:cNvCxnSpPr>
            <a:cxnSpLocks/>
          </p:cNvCxnSpPr>
          <p:nvPr userDrawn="1"/>
        </p:nvCxnSpPr>
        <p:spPr>
          <a:xfrm flipH="1">
            <a:off x="6103620" y="1736725"/>
            <a:ext cx="3821" cy="4212789"/>
          </a:xfrm>
          <a:prstGeom prst="line">
            <a:avLst/>
          </a:prstGeom>
          <a:ln w="12700">
            <a:solidFill>
              <a:srgbClr val="910830"/>
            </a:solidFill>
          </a:ln>
        </p:spPr>
        <p:style>
          <a:lnRef idx="1">
            <a:schemeClr val="accent1"/>
          </a:lnRef>
          <a:fillRef idx="0">
            <a:schemeClr val="accent1"/>
          </a:fillRef>
          <a:effectRef idx="0">
            <a:schemeClr val="accent1"/>
          </a:effectRef>
          <a:fontRef idx="minor">
            <a:schemeClr val="tx1"/>
          </a:fontRef>
        </p:style>
      </p:cxnSp>
      <p:sp>
        <p:nvSpPr>
          <p:cNvPr id="24" name="Textplatzhalter 18"/>
          <p:cNvSpPr>
            <a:spLocks noGrp="1"/>
          </p:cNvSpPr>
          <p:nvPr>
            <p:ph type="body" sz="quarter" idx="18" hasCustomPrompt="1"/>
          </p:nvPr>
        </p:nvSpPr>
        <p:spPr>
          <a:xfrm>
            <a:off x="769620" y="1954080"/>
            <a:ext cx="5042556" cy="332399"/>
          </a:xfrm>
          <a:prstGeom prst="rect">
            <a:avLst/>
          </a:prstGeom>
          <a:noFill/>
        </p:spPr>
        <p:txBody>
          <a:bodyPr wrap="square" lIns="0" tIns="0" rIns="0" bIns="0" rtlCol="0" anchor="ctr">
            <a:spAutoFit/>
          </a:bodyPr>
          <a:lstStyle>
            <a:lvl1pPr marL="0" indent="0" algn="ctr">
              <a:buNone/>
              <a:defRPr lang="en-US" sz="2400" b="1"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Item 1</a:t>
            </a:r>
          </a:p>
        </p:txBody>
      </p:sp>
      <p:sp>
        <p:nvSpPr>
          <p:cNvPr id="20" name="Textplatzhalter 18"/>
          <p:cNvSpPr>
            <a:spLocks noGrp="1"/>
          </p:cNvSpPr>
          <p:nvPr>
            <p:ph type="body" sz="quarter" idx="20" hasCustomPrompt="1"/>
          </p:nvPr>
        </p:nvSpPr>
        <p:spPr>
          <a:xfrm>
            <a:off x="6393809" y="1954080"/>
            <a:ext cx="5148607" cy="332399"/>
          </a:xfrm>
          <a:prstGeom prst="rect">
            <a:avLst/>
          </a:prstGeom>
          <a:noFill/>
        </p:spPr>
        <p:txBody>
          <a:bodyPr wrap="square" lIns="0" tIns="0" rIns="0" bIns="0" rtlCol="0" anchor="ctr">
            <a:spAutoFit/>
          </a:bodyPr>
          <a:lstStyle>
            <a:lvl1pPr marL="0" indent="0" algn="ctr">
              <a:buNone/>
              <a:defRPr lang="en-US" sz="2400" b="1"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Item 2</a:t>
            </a:r>
          </a:p>
        </p:txBody>
      </p:sp>
      <p:sp>
        <p:nvSpPr>
          <p:cNvPr id="25" name="Gleichschenkliges Dreieck 24"/>
          <p:cNvSpPr/>
          <p:nvPr userDrawn="1"/>
        </p:nvSpPr>
        <p:spPr>
          <a:xfrm rot="10800000">
            <a:off x="6042000"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6" name="Gleichschenkliges Dreieck 25"/>
          <p:cNvSpPr/>
          <p:nvPr userDrawn="1"/>
        </p:nvSpPr>
        <p:spPr>
          <a:xfrm rot="10800000" flipH="1" flipV="1">
            <a:off x="6041340"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1" name="Gleichschenkliges Dreieck 30"/>
          <p:cNvSpPr/>
          <p:nvPr userDrawn="1"/>
        </p:nvSpPr>
        <p:spPr>
          <a:xfrm rot="10800000">
            <a:off x="3236898" y="-13002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2" name="Gleichschenkliges Dreieck 31"/>
          <p:cNvSpPr/>
          <p:nvPr userDrawn="1"/>
        </p:nvSpPr>
        <p:spPr>
          <a:xfrm rot="10800000" flipH="1" flipV="1">
            <a:off x="3236898" y="6951958"/>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3" name="Gleichschenkliges Dreieck 32"/>
          <p:cNvSpPr/>
          <p:nvPr userDrawn="1"/>
        </p:nvSpPr>
        <p:spPr>
          <a:xfrm rot="10800000">
            <a:off x="8922385" y="-13002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4" name="Gleichschenkliges Dreieck 33"/>
          <p:cNvSpPr/>
          <p:nvPr userDrawn="1"/>
        </p:nvSpPr>
        <p:spPr>
          <a:xfrm rot="10800000" flipH="1" flipV="1">
            <a:off x="8921725" y="695936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7" name="Gleichschenkliges Dreieck 36"/>
          <p:cNvSpPr/>
          <p:nvPr userDrawn="1"/>
        </p:nvSpPr>
        <p:spPr>
          <a:xfrm rot="5400000">
            <a:off x="-134766" y="170872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8" name="Gleichschenkliges Dreieck 37"/>
          <p:cNvSpPr/>
          <p:nvPr userDrawn="1"/>
        </p:nvSpPr>
        <p:spPr>
          <a:xfrm rot="16200000" flipH="1">
            <a:off x="12291623" y="170741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41" name="Textplatzhalter 2"/>
          <p:cNvSpPr>
            <a:spLocks noGrp="1"/>
          </p:cNvSpPr>
          <p:nvPr>
            <p:ph type="body" sz="quarter" idx="22"/>
          </p:nvPr>
        </p:nvSpPr>
        <p:spPr>
          <a:xfrm>
            <a:off x="774696" y="2603008"/>
            <a:ext cx="5042556" cy="3478118"/>
          </a:xfrm>
          <a:prstGeom prst="rect">
            <a:avLst/>
          </a:prstGeom>
        </p:spPr>
        <p:txBody>
          <a:bodyPr/>
          <a:lstStyle>
            <a:lvl1pPr marL="228600" indent="-228600">
              <a:buFont typeface="Wingdings" panose="05000000000000000000" pitchFamily="2" charset="2"/>
              <a:buChar char="§"/>
              <a:defRPr sz="2000">
                <a:solidFill>
                  <a:srgbClr val="595959"/>
                </a:solidFill>
                <a:latin typeface="Trebuchet MS" panose="020B0603020202020204" pitchFamily="34" charset="0"/>
              </a:defRPr>
            </a:lvl1pPr>
            <a:lvl2pPr marL="685800" indent="-228600">
              <a:buFont typeface="Wingdings" panose="05000000000000000000" pitchFamily="2" charset="2"/>
              <a:buChar char="§"/>
              <a:defRPr sz="1800">
                <a:solidFill>
                  <a:srgbClr val="595959"/>
                </a:solidFill>
                <a:latin typeface="Trebuchet MS" panose="020B0603020202020204" pitchFamily="34" charset="0"/>
              </a:defRPr>
            </a:lvl2pPr>
            <a:lvl3pPr marL="1143000" indent="-228600">
              <a:buFont typeface="Wingdings" panose="05000000000000000000" pitchFamily="2" charset="2"/>
              <a:buChar char="§"/>
              <a:defRPr sz="1800">
                <a:solidFill>
                  <a:srgbClr val="595959"/>
                </a:solidFill>
                <a:latin typeface="Trebuchet MS" panose="020B0603020202020204" pitchFamily="34" charset="0"/>
              </a:defRPr>
            </a:lvl3pPr>
            <a:lvl4pPr marL="1600200" indent="-228600">
              <a:buFont typeface="Wingdings" panose="05000000000000000000" pitchFamily="2" charset="2"/>
              <a:buChar char="§"/>
              <a:defRPr sz="1800">
                <a:solidFill>
                  <a:srgbClr val="595959"/>
                </a:solidFill>
                <a:latin typeface="Trebuchet MS" panose="020B0603020202020204" pitchFamily="34" charset="0"/>
              </a:defRPr>
            </a:lvl4pPr>
            <a:lvl5pPr marL="2057400" indent="-228600">
              <a:buFont typeface="Wingdings" panose="05000000000000000000" pitchFamily="2" charset="2"/>
              <a:buChar char="§"/>
              <a:defRPr sz="1800">
                <a:solidFill>
                  <a:srgbClr val="595959"/>
                </a:solidFill>
                <a:latin typeface="Trebuchet MS" panose="020B0603020202020204" pitchFamily="34" charset="0"/>
              </a:defRPr>
            </a:lvl5pPr>
          </a:lstStyle>
          <a:p>
            <a:pPr lvl="0"/>
            <a:r>
              <a:rPr lang="en-US" noProof="0" dirty="0" err="1"/>
              <a:t>Formatvorlagen</a:t>
            </a:r>
            <a:r>
              <a:rPr lang="en-US" noProof="0" dirty="0"/>
              <a:t> des </a:t>
            </a:r>
            <a:r>
              <a:rPr lang="en-US" noProof="0" dirty="0" err="1"/>
              <a:t>Textmasters</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42" name="Textplatzhalter 2"/>
          <p:cNvSpPr>
            <a:spLocks noGrp="1"/>
          </p:cNvSpPr>
          <p:nvPr>
            <p:ph type="body" sz="quarter" idx="23"/>
          </p:nvPr>
        </p:nvSpPr>
        <p:spPr>
          <a:xfrm>
            <a:off x="6434557" y="2603008"/>
            <a:ext cx="5070066" cy="3478118"/>
          </a:xfrm>
          <a:prstGeom prst="rect">
            <a:avLst/>
          </a:prstGeom>
        </p:spPr>
        <p:txBody>
          <a:bodyPr/>
          <a:lstStyle>
            <a:lvl1pPr marL="228600" indent="-228600">
              <a:buFont typeface="Wingdings" panose="05000000000000000000" pitchFamily="2" charset="2"/>
              <a:buChar char="§"/>
              <a:defRPr sz="2000">
                <a:solidFill>
                  <a:srgbClr val="595959"/>
                </a:solidFill>
                <a:latin typeface="Trebuchet MS" panose="020B0603020202020204" pitchFamily="34" charset="0"/>
              </a:defRPr>
            </a:lvl1pPr>
            <a:lvl2pPr marL="685800" indent="-228600">
              <a:buFont typeface="Wingdings" panose="05000000000000000000" pitchFamily="2" charset="2"/>
              <a:buChar char="§"/>
              <a:defRPr sz="1800">
                <a:solidFill>
                  <a:srgbClr val="595959"/>
                </a:solidFill>
                <a:latin typeface="Trebuchet MS" panose="020B0603020202020204" pitchFamily="34" charset="0"/>
              </a:defRPr>
            </a:lvl2pPr>
            <a:lvl3pPr marL="1143000" indent="-228600">
              <a:buFont typeface="Wingdings" panose="05000000000000000000" pitchFamily="2" charset="2"/>
              <a:buChar char="§"/>
              <a:defRPr sz="1800">
                <a:solidFill>
                  <a:srgbClr val="595959"/>
                </a:solidFill>
                <a:latin typeface="Trebuchet MS" panose="020B0603020202020204" pitchFamily="34" charset="0"/>
              </a:defRPr>
            </a:lvl3pPr>
            <a:lvl4pPr marL="1600200" indent="-228600">
              <a:buFont typeface="Wingdings" panose="05000000000000000000" pitchFamily="2" charset="2"/>
              <a:buChar char="§"/>
              <a:defRPr sz="1800">
                <a:solidFill>
                  <a:srgbClr val="595959"/>
                </a:solidFill>
                <a:latin typeface="Trebuchet MS" panose="020B0603020202020204" pitchFamily="34" charset="0"/>
              </a:defRPr>
            </a:lvl4pPr>
            <a:lvl5pPr marL="2057400" indent="-228600">
              <a:buFont typeface="Wingdings" panose="05000000000000000000" pitchFamily="2" charset="2"/>
              <a:buChar char="§"/>
              <a:defRPr sz="1800">
                <a:solidFill>
                  <a:srgbClr val="595959"/>
                </a:solidFill>
                <a:latin typeface="Trebuchet MS" panose="020B0603020202020204" pitchFamily="34" charset="0"/>
              </a:defRPr>
            </a:lvl5pPr>
          </a:lstStyle>
          <a:p>
            <a:pPr lvl="0"/>
            <a:r>
              <a:rPr lang="en-US" noProof="0" dirty="0" err="1"/>
              <a:t>Formatvorlagen</a:t>
            </a:r>
            <a:r>
              <a:rPr lang="en-US" noProof="0" dirty="0"/>
              <a:t> des </a:t>
            </a:r>
            <a:r>
              <a:rPr lang="en-US" noProof="0" dirty="0" err="1"/>
              <a:t>Textmasters</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pic>
        <p:nvPicPr>
          <p:cNvPr id="28" name="Grafik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2178" y="513732"/>
            <a:ext cx="1588821" cy="929004"/>
          </a:xfrm>
          <a:prstGeom prst="rect">
            <a:avLst/>
          </a:prstGeom>
        </p:spPr>
      </p:pic>
      <p:sp>
        <p:nvSpPr>
          <p:cNvPr id="21" name="Gleichschenkliges Dreieck 20"/>
          <p:cNvSpPr/>
          <p:nvPr userDrawn="1"/>
        </p:nvSpPr>
        <p:spPr>
          <a:xfrm rot="10800000">
            <a:off x="1172747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9" name="Gleichschenkliges Dreieck 28"/>
          <p:cNvSpPr/>
          <p:nvPr userDrawn="1"/>
        </p:nvSpPr>
        <p:spPr>
          <a:xfrm rot="10800000" flipH="1" flipV="1">
            <a:off x="1172681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0" name="Gleichschenkliges Dreieck 29">
            <a:extLst>
              <a:ext uri="{FF2B5EF4-FFF2-40B4-BE49-F238E27FC236}">
                <a16:creationId xmlns:a16="http://schemas.microsoft.com/office/drawing/2014/main" id="{F4EC42BA-DE84-4764-9E17-15BE172719FE}"/>
              </a:ext>
            </a:extLst>
          </p:cNvPr>
          <p:cNvSpPr/>
          <p:nvPr userDrawn="1"/>
        </p:nvSpPr>
        <p:spPr>
          <a:xfrm rot="5400000">
            <a:off x="-168666" y="6064445"/>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9" name="Gleichschenkliges Dreieck 38">
            <a:extLst>
              <a:ext uri="{FF2B5EF4-FFF2-40B4-BE49-F238E27FC236}">
                <a16:creationId xmlns:a16="http://schemas.microsoft.com/office/drawing/2014/main" id="{702C0AC0-3E40-4ACE-BE97-A36E807799E1}"/>
              </a:ext>
            </a:extLst>
          </p:cNvPr>
          <p:cNvSpPr/>
          <p:nvPr userDrawn="1"/>
        </p:nvSpPr>
        <p:spPr>
          <a:xfrm rot="16200000" flipH="1">
            <a:off x="12257723" y="6063126"/>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40" name="Textfeld 39">
            <a:extLst>
              <a:ext uri="{FF2B5EF4-FFF2-40B4-BE49-F238E27FC236}">
                <a16:creationId xmlns:a16="http://schemas.microsoft.com/office/drawing/2014/main" id="{BDAE097B-55CF-43AB-9B41-D6CFCFEABC10}"/>
              </a:ext>
            </a:extLst>
          </p:cNvPr>
          <p:cNvSpPr txBox="1"/>
          <p:nvPr userDrawn="1"/>
        </p:nvSpPr>
        <p:spPr>
          <a:xfrm>
            <a:off x="11201400" y="6344268"/>
            <a:ext cx="645159" cy="276999"/>
          </a:xfrm>
          <a:prstGeom prst="rect">
            <a:avLst/>
          </a:prstGeom>
          <a:noFill/>
        </p:spPr>
        <p:txBody>
          <a:bodyPr wrap="square" rtlCol="0">
            <a:spAutoFit/>
          </a:bodyPr>
          <a:lstStyle/>
          <a:p>
            <a:pPr algn="r"/>
            <a:fld id="{8F4B7BFB-76E6-4735-817B-9CA70012A5F0}" type="slidenum">
              <a:rPr lang="en-US" sz="1200" smtClean="0">
                <a:solidFill>
                  <a:schemeClr val="tx1"/>
                </a:solidFill>
              </a:rPr>
              <a:pPr algn="r"/>
              <a:t>‹#›</a:t>
            </a:fld>
            <a:endParaRPr lang="en-US" sz="1200" dirty="0">
              <a:solidFill>
                <a:schemeClr val="tx1"/>
              </a:solidFill>
            </a:endParaRPr>
          </a:p>
        </p:txBody>
      </p:sp>
      <p:sp>
        <p:nvSpPr>
          <p:cNvPr id="27" name="Titel 1">
            <a:extLst>
              <a:ext uri="{FF2B5EF4-FFF2-40B4-BE49-F238E27FC236}">
                <a16:creationId xmlns:a16="http://schemas.microsoft.com/office/drawing/2014/main" id="{2231BD15-44B5-4EF8-A1BE-B1959E9F8F41}"/>
              </a:ext>
            </a:extLst>
          </p:cNvPr>
          <p:cNvSpPr>
            <a:spLocks noGrp="1"/>
          </p:cNvSpPr>
          <p:nvPr>
            <p:ph type="title" hasCustomPrompt="1"/>
          </p:nvPr>
        </p:nvSpPr>
        <p:spPr>
          <a:xfrm>
            <a:off x="479425" y="513732"/>
            <a:ext cx="9469437" cy="607249"/>
          </a:xfrm>
          <a:prstGeom prst="rect">
            <a:avLst/>
          </a:prstGeom>
        </p:spPr>
        <p:txBody>
          <a:bodyPr lIns="0" tIns="0" rIns="0" bIns="0" anchor="b"/>
          <a:lstStyle>
            <a:lvl1pPr marL="0" indent="0">
              <a:spcBef>
                <a:spcPts val="1000"/>
              </a:spcBef>
              <a:buNone/>
              <a:defRPr lang="de-DE" sz="3400" b="1" kern="1200" dirty="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indent="0">
              <a:buNone/>
            </a:pPr>
            <a:r>
              <a:rPr lang="en-US" noProof="0" dirty="0"/>
              <a:t>Slide Title</a:t>
            </a:r>
          </a:p>
        </p:txBody>
      </p:sp>
      <p:sp>
        <p:nvSpPr>
          <p:cNvPr id="35" name="Textplatzhalter 18"/>
          <p:cNvSpPr>
            <a:spLocks noGrp="1"/>
          </p:cNvSpPr>
          <p:nvPr>
            <p:ph type="body" sz="quarter" idx="13" hasCustomPrompt="1"/>
          </p:nvPr>
        </p:nvSpPr>
        <p:spPr>
          <a:xfrm>
            <a:off x="479425" y="1184641"/>
            <a:ext cx="9469438" cy="276999"/>
          </a:xfrm>
          <a:prstGeom prst="rect">
            <a:avLst/>
          </a:prstGeom>
          <a:noFill/>
        </p:spPr>
        <p:txBody>
          <a:bodyPr wrap="square" lIns="0" tIns="0" rIns="0" bIns="0" rtlCol="0">
            <a:spAutoFit/>
          </a:bodyPr>
          <a:lstStyle>
            <a:lvl1pPr marL="0" indent="0">
              <a:buNone/>
              <a:defRPr lang="en-US" sz="2000" baseline="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Action Title</a:t>
            </a:r>
          </a:p>
        </p:txBody>
      </p:sp>
      <p:pic>
        <p:nvPicPr>
          <p:cNvPr id="23" name="Grafik 22"/>
          <p:cNvPicPr>
            <a:picLocks noChangeAspect="1"/>
          </p:cNvPicPr>
          <p:nvPr userDrawn="1"/>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t="17096" b="42480"/>
          <a:stretch/>
        </p:blipFill>
        <p:spPr>
          <a:xfrm>
            <a:off x="9345878" y="6378932"/>
            <a:ext cx="1813560" cy="263105"/>
          </a:xfrm>
          <a:prstGeom prst="rect">
            <a:avLst/>
          </a:prstGeom>
        </p:spPr>
      </p:pic>
    </p:spTree>
    <p:extLst>
      <p:ext uri="{BB962C8B-B14F-4D97-AF65-F5344CB8AC3E}">
        <p14:creationId xmlns:p14="http://schemas.microsoft.com/office/powerpoint/2010/main" val="1841886495"/>
      </p:ext>
    </p:extLst>
  </p:cSld>
  <p:clrMapOvr>
    <a:masterClrMapping/>
  </p:clrMapOvr>
  <p:extLst>
    <p:ext uri="{DCECCB84-F9BA-43D5-87BE-67443E8EF086}">
      <p15:sldGuideLst xmlns:p15="http://schemas.microsoft.com/office/powerpoint/2012/main">
        <p15:guide id="1" orient="horz" pos="1094">
          <p15:clr>
            <a:srgbClr val="FBAE40"/>
          </p15:clr>
        </p15:guide>
        <p15:guide id="2" pos="302">
          <p15:clr>
            <a:srgbClr val="FBAE40"/>
          </p15:clr>
        </p15:guide>
        <p15:guide id="3" pos="5654">
          <p15:clr>
            <a:srgbClr val="FBAE40"/>
          </p15:clr>
        </p15:guide>
        <p15:guide id="4" pos="3840">
          <p15:clr>
            <a:srgbClr val="FBAE40"/>
          </p15:clr>
        </p15:guide>
        <p15:guide id="7" pos="2071">
          <p15:clr>
            <a:srgbClr val="FBAE40"/>
          </p15:clr>
        </p15:guide>
        <p15:guide id="8" orient="horz" pos="3657">
          <p15:clr>
            <a:srgbClr val="FBAE40"/>
          </p15:clr>
        </p15:guide>
        <p15:guide id="9" pos="7423"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cardMultSlide">
    <p:spTree>
      <p:nvGrpSpPr>
        <p:cNvPr id="1" name=""/>
        <p:cNvGrpSpPr/>
        <p:nvPr/>
      </p:nvGrpSpPr>
      <p:grpSpPr>
        <a:xfrm>
          <a:off x="0" y="0"/>
          <a:ext cx="0" cy="0"/>
          <a:chOff x="0" y="0"/>
          <a:chExt cx="0" cy="0"/>
        </a:xfrm>
      </p:grpSpPr>
      <p:sp>
        <p:nvSpPr>
          <p:cNvPr id="7" name="Rechteck 6"/>
          <p:cNvSpPr/>
          <p:nvPr userDrawn="1"/>
        </p:nvSpPr>
        <p:spPr>
          <a:xfrm rot="16200000">
            <a:off x="2667000" y="-2667000"/>
            <a:ext cx="6858000" cy="12192000"/>
          </a:xfrm>
          <a:prstGeom prst="rect">
            <a:avLst/>
          </a:prstGeom>
          <a:gradFill>
            <a:gsLst>
              <a:gs pos="0">
                <a:srgbClr val="910830"/>
              </a:gs>
              <a:gs pos="100000">
                <a:srgbClr val="521623"/>
              </a:gs>
            </a:gsLst>
            <a:lin ang="16200000" scaled="0"/>
          </a:gradFill>
          <a:effectLst>
            <a:outerShdw blurRad="381000" sx="105000" sy="105000" algn="ctr" rotWithShape="0">
              <a:prstClr val="black">
                <a:alpha val="6000"/>
              </a:prstClr>
            </a:outerShdw>
          </a:effectLst>
        </p:spPr>
        <p:txBody>
          <a:bodyPr rtlCol="0" anchor="ctr"/>
          <a:lstStyle/>
          <a:p>
            <a:pPr algn="ctr"/>
            <a:endParaRPr lang="en-US"/>
          </a:p>
        </p:txBody>
      </p:sp>
      <p:sp>
        <p:nvSpPr>
          <p:cNvPr id="8" name="Rechteck 7"/>
          <p:cNvSpPr/>
          <p:nvPr userDrawn="1"/>
        </p:nvSpPr>
        <p:spPr>
          <a:xfrm rot="16200000">
            <a:off x="3480871" y="-1011265"/>
            <a:ext cx="5230257" cy="8880530"/>
          </a:xfrm>
          <a:prstGeom prst="rect">
            <a:avLst/>
          </a:prstGeom>
          <a:solidFill>
            <a:schemeClr val="bg1"/>
          </a:solidFill>
          <a:ln w="12700">
            <a:noFill/>
          </a:ln>
          <a:effectLst>
            <a:outerShdw blurRad="546100" dist="469900" dir="2700000" sx="96000" sy="96000" algn="tl" rotWithShape="0">
              <a:prstClr val="black">
                <a:alpha val="30000"/>
              </a:prstClr>
            </a:outerShdw>
          </a:effectLst>
          <a:scene3d>
            <a:camera prst="orthographicFront">
              <a:rot lat="0" lon="0" rev="0"/>
            </a:camera>
            <a:lightRig rig="contrasting" dir="t">
              <a:rot lat="0" lon="0" rev="1500000"/>
            </a:lightRig>
          </a:scene3d>
          <a:sp3d prstMaterial="metal">
            <a:bevelT w="88900" h="88900"/>
          </a:sp3d>
        </p:spPr>
        <p:txBody>
          <a:bodyPr rtlCol="0" anchor="ctr"/>
          <a:lstStyle/>
          <a:p>
            <a:pPr algn="ctr"/>
            <a:endParaRPr lang="en-US" dirty="0"/>
          </a:p>
        </p:txBody>
      </p:sp>
      <p:sp>
        <p:nvSpPr>
          <p:cNvPr id="11" name="Textplatzhalter 18"/>
          <p:cNvSpPr>
            <a:spLocks noGrp="1"/>
          </p:cNvSpPr>
          <p:nvPr>
            <p:ph type="body" sz="quarter" idx="13" hasCustomPrompt="1"/>
          </p:nvPr>
        </p:nvSpPr>
        <p:spPr>
          <a:xfrm>
            <a:off x="1959447" y="3885971"/>
            <a:ext cx="2426676" cy="440727"/>
          </a:xfrm>
          <a:prstGeom prst="rect">
            <a:avLst/>
          </a:prstGeom>
        </p:spPr>
        <p:txBody>
          <a:bodyPr lIns="0" tIns="0" rIns="0" bIns="0" anchor="b"/>
          <a:lstStyle>
            <a:lvl1pPr marL="0" indent="0" algn="l">
              <a:lnSpc>
                <a:spcPct val="100000"/>
              </a:lnSpc>
              <a:buNone/>
              <a:defRPr lang="de-DE" sz="2000" b="1" kern="1200" baseline="0" dirty="0" smtClean="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Name</a:t>
            </a:r>
          </a:p>
        </p:txBody>
      </p:sp>
      <p:sp>
        <p:nvSpPr>
          <p:cNvPr id="12" name="Textplatzhalter 18"/>
          <p:cNvSpPr>
            <a:spLocks noGrp="1"/>
          </p:cNvSpPr>
          <p:nvPr>
            <p:ph type="body" sz="quarter" idx="14" hasCustomPrompt="1"/>
          </p:nvPr>
        </p:nvSpPr>
        <p:spPr>
          <a:xfrm>
            <a:off x="1959447" y="4498586"/>
            <a:ext cx="2426675" cy="1283965"/>
          </a:xfrm>
          <a:prstGeom prst="rect">
            <a:avLst/>
          </a:prstGeom>
        </p:spPr>
        <p:txBody>
          <a:bodyPr lIns="0" tIns="0" rIns="0" bIns="0" anchor="t"/>
          <a:lstStyle>
            <a:lvl1pPr marL="0" indent="0" algn="l">
              <a:lnSpc>
                <a:spcPts val="1000"/>
              </a:lnSpc>
              <a:buNone/>
              <a:defRPr lang="de-DE" sz="1200" b="0" kern="1200" baseline="0" dirty="0" smtClean="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Contact Details</a:t>
            </a:r>
          </a:p>
          <a:p>
            <a:pPr lvl="0"/>
            <a:r>
              <a:rPr lang="en-US" noProof="0" dirty="0"/>
              <a:t>Address 1</a:t>
            </a:r>
          </a:p>
          <a:p>
            <a:pPr lvl="0"/>
            <a:r>
              <a:rPr lang="en-US" noProof="0" dirty="0"/>
              <a:t>Address 2</a:t>
            </a:r>
          </a:p>
          <a:p>
            <a:pPr lvl="0"/>
            <a:r>
              <a:rPr lang="en-US" noProof="0" dirty="0"/>
              <a:t>Address 3</a:t>
            </a:r>
          </a:p>
        </p:txBody>
      </p:sp>
      <p:sp>
        <p:nvSpPr>
          <p:cNvPr id="14" name="Textplatzhalter 18"/>
          <p:cNvSpPr>
            <a:spLocks noGrp="1"/>
          </p:cNvSpPr>
          <p:nvPr>
            <p:ph type="body" sz="quarter" idx="16" hasCustomPrompt="1"/>
          </p:nvPr>
        </p:nvSpPr>
        <p:spPr>
          <a:xfrm>
            <a:off x="4882661" y="4498587"/>
            <a:ext cx="2426675" cy="1283965"/>
          </a:xfrm>
          <a:prstGeom prst="rect">
            <a:avLst/>
          </a:prstGeom>
        </p:spPr>
        <p:txBody>
          <a:bodyPr lIns="0" tIns="0" rIns="0" bIns="0" anchor="t">
            <a:normAutofit/>
          </a:bodyPr>
          <a:lstStyle>
            <a:lvl1pPr marL="0" indent="0" algn="l">
              <a:lnSpc>
                <a:spcPts val="1000"/>
              </a:lnSpc>
              <a:buNone/>
              <a:defRPr lang="de-DE" sz="1200" b="0" kern="1200" baseline="0" dirty="0" smtClean="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Contact Details</a:t>
            </a:r>
          </a:p>
          <a:p>
            <a:pPr lvl="0"/>
            <a:r>
              <a:rPr lang="en-US" noProof="0" dirty="0"/>
              <a:t>Address 1</a:t>
            </a:r>
          </a:p>
          <a:p>
            <a:pPr lvl="0"/>
            <a:r>
              <a:rPr lang="en-US" noProof="0" dirty="0"/>
              <a:t>Address 2</a:t>
            </a:r>
          </a:p>
          <a:p>
            <a:pPr lvl="0"/>
            <a:r>
              <a:rPr lang="en-US" noProof="0" dirty="0"/>
              <a:t>Address 3</a:t>
            </a:r>
          </a:p>
        </p:txBody>
      </p:sp>
      <p:sp>
        <p:nvSpPr>
          <p:cNvPr id="16" name="Textplatzhalter 18"/>
          <p:cNvSpPr>
            <a:spLocks noGrp="1"/>
          </p:cNvSpPr>
          <p:nvPr>
            <p:ph type="body" sz="quarter" idx="17" hasCustomPrompt="1"/>
          </p:nvPr>
        </p:nvSpPr>
        <p:spPr>
          <a:xfrm>
            <a:off x="4880415" y="3885971"/>
            <a:ext cx="2426676" cy="440727"/>
          </a:xfrm>
          <a:prstGeom prst="rect">
            <a:avLst/>
          </a:prstGeom>
        </p:spPr>
        <p:txBody>
          <a:bodyPr lIns="0" tIns="0" rIns="0" bIns="0" anchor="b"/>
          <a:lstStyle>
            <a:lvl1pPr marL="0" indent="0" algn="l">
              <a:lnSpc>
                <a:spcPct val="100000"/>
              </a:lnSpc>
              <a:buNone/>
              <a:defRPr lang="de-DE" sz="2000" b="1" kern="1200" baseline="0" dirty="0" smtClean="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Name</a:t>
            </a:r>
          </a:p>
        </p:txBody>
      </p:sp>
      <p:sp>
        <p:nvSpPr>
          <p:cNvPr id="17" name="Textplatzhalter 18"/>
          <p:cNvSpPr>
            <a:spLocks noGrp="1"/>
          </p:cNvSpPr>
          <p:nvPr>
            <p:ph type="body" sz="quarter" idx="18" hasCustomPrompt="1"/>
          </p:nvPr>
        </p:nvSpPr>
        <p:spPr>
          <a:xfrm>
            <a:off x="7751734" y="4498587"/>
            <a:ext cx="2426675" cy="1283966"/>
          </a:xfrm>
          <a:prstGeom prst="rect">
            <a:avLst/>
          </a:prstGeom>
        </p:spPr>
        <p:txBody>
          <a:bodyPr lIns="0" tIns="0" rIns="0" bIns="0" anchor="t">
            <a:normAutofit/>
          </a:bodyPr>
          <a:lstStyle>
            <a:lvl1pPr marL="0" indent="0" algn="l">
              <a:lnSpc>
                <a:spcPts val="1000"/>
              </a:lnSpc>
              <a:buNone/>
              <a:defRPr lang="de-DE" sz="1200" b="0" kern="1200" baseline="0" dirty="0" smtClean="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Contact Details</a:t>
            </a:r>
          </a:p>
          <a:p>
            <a:pPr lvl="0"/>
            <a:r>
              <a:rPr lang="en-US" noProof="0" dirty="0"/>
              <a:t>Address 1</a:t>
            </a:r>
          </a:p>
          <a:p>
            <a:pPr lvl="0"/>
            <a:r>
              <a:rPr lang="en-US" noProof="0" dirty="0"/>
              <a:t>Address 2</a:t>
            </a:r>
          </a:p>
          <a:p>
            <a:pPr lvl="0"/>
            <a:r>
              <a:rPr lang="en-US" noProof="0" dirty="0"/>
              <a:t>Address 3</a:t>
            </a:r>
          </a:p>
        </p:txBody>
      </p:sp>
      <p:sp>
        <p:nvSpPr>
          <p:cNvPr id="19" name="Textplatzhalter 18"/>
          <p:cNvSpPr>
            <a:spLocks noGrp="1"/>
          </p:cNvSpPr>
          <p:nvPr>
            <p:ph type="body" sz="quarter" idx="19" hasCustomPrompt="1"/>
          </p:nvPr>
        </p:nvSpPr>
        <p:spPr>
          <a:xfrm>
            <a:off x="7749488" y="3885971"/>
            <a:ext cx="2426676" cy="440727"/>
          </a:xfrm>
          <a:prstGeom prst="rect">
            <a:avLst/>
          </a:prstGeom>
        </p:spPr>
        <p:txBody>
          <a:bodyPr lIns="0" tIns="0" rIns="0" bIns="0" anchor="b"/>
          <a:lstStyle>
            <a:lvl1pPr marL="0" indent="0" algn="l">
              <a:lnSpc>
                <a:spcPct val="100000"/>
              </a:lnSpc>
              <a:buNone/>
              <a:defRPr lang="de-DE" sz="2000" b="1" kern="1200" baseline="0" dirty="0" smtClean="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dirty="0"/>
              <a:t>Name</a:t>
            </a:r>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32679" y="1256042"/>
            <a:ext cx="2948825" cy="1724216"/>
          </a:xfrm>
          <a:prstGeom prst="rect">
            <a:avLst/>
          </a:prstGeom>
        </p:spPr>
      </p:pic>
      <p:pic>
        <p:nvPicPr>
          <p:cNvPr id="18" name="Grafik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0125" y="1256042"/>
            <a:ext cx="2851435" cy="981931"/>
          </a:xfrm>
          <a:prstGeom prst="rect">
            <a:avLst/>
          </a:prstGeom>
        </p:spPr>
      </p:pic>
      <p:pic>
        <p:nvPicPr>
          <p:cNvPr id="21" name="Grafik 20"/>
          <p:cNvPicPr>
            <a:picLocks noChangeAspect="1"/>
          </p:cNvPicPr>
          <p:nvPr userDrawn="1"/>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604330" y="1285646"/>
            <a:ext cx="2766449" cy="992837"/>
          </a:xfrm>
          <a:prstGeom prst="rect">
            <a:avLst/>
          </a:prstGeom>
        </p:spPr>
      </p:pic>
    </p:spTree>
    <p:extLst>
      <p:ext uri="{BB962C8B-B14F-4D97-AF65-F5344CB8AC3E}">
        <p14:creationId xmlns:p14="http://schemas.microsoft.com/office/powerpoint/2010/main" val="142476071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31BD15-44B5-4EF8-A1BE-B1959E9F8F41}"/>
              </a:ext>
            </a:extLst>
          </p:cNvPr>
          <p:cNvSpPr>
            <a:spLocks noGrp="1"/>
          </p:cNvSpPr>
          <p:nvPr>
            <p:ph type="title" hasCustomPrompt="1"/>
          </p:nvPr>
        </p:nvSpPr>
        <p:spPr>
          <a:xfrm>
            <a:off x="479425" y="513732"/>
            <a:ext cx="9469437" cy="607249"/>
          </a:xfrm>
          <a:prstGeom prst="rect">
            <a:avLst/>
          </a:prstGeom>
        </p:spPr>
        <p:txBody>
          <a:bodyPr lIns="0" tIns="0" rIns="0" bIns="0" anchor="b"/>
          <a:lstStyle>
            <a:lvl1pPr marL="0" indent="0">
              <a:spcBef>
                <a:spcPts val="1000"/>
              </a:spcBef>
              <a:buNone/>
              <a:defRPr lang="de-DE" sz="3400" b="1" kern="1200" dirty="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indent="0">
              <a:buNone/>
            </a:pPr>
            <a:r>
              <a:rPr lang="en-US" noProof="0" dirty="0"/>
              <a:t>Slide Title</a:t>
            </a:r>
          </a:p>
        </p:txBody>
      </p:sp>
      <p:sp>
        <p:nvSpPr>
          <p:cNvPr id="14" name="Textplatzhalter 18"/>
          <p:cNvSpPr>
            <a:spLocks noGrp="1"/>
          </p:cNvSpPr>
          <p:nvPr>
            <p:ph type="body" sz="quarter" idx="13" hasCustomPrompt="1"/>
          </p:nvPr>
        </p:nvSpPr>
        <p:spPr>
          <a:xfrm>
            <a:off x="479425" y="1184641"/>
            <a:ext cx="9469438" cy="276999"/>
          </a:xfrm>
          <a:prstGeom prst="rect">
            <a:avLst/>
          </a:prstGeom>
          <a:noFill/>
        </p:spPr>
        <p:txBody>
          <a:bodyPr wrap="square" lIns="0" tIns="0" rIns="0" bIns="0" rtlCol="0">
            <a:spAutoFit/>
          </a:bodyPr>
          <a:lstStyle>
            <a:lvl1pPr marL="0" indent="0">
              <a:buNone/>
              <a:defRPr lang="en-US" sz="2000" baseline="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Action Title</a:t>
            </a:r>
          </a:p>
        </p:txBody>
      </p:sp>
      <p:sp>
        <p:nvSpPr>
          <p:cNvPr id="26" name="Gleichschenkliges Dreieck 25"/>
          <p:cNvSpPr/>
          <p:nvPr userDrawn="1"/>
        </p:nvSpPr>
        <p:spPr>
          <a:xfrm rot="10800000">
            <a:off x="426719"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7" name="Gleichschenkliges Dreieck 26"/>
          <p:cNvSpPr/>
          <p:nvPr userDrawn="1"/>
        </p:nvSpPr>
        <p:spPr>
          <a:xfrm rot="10800000" flipH="1" flipV="1">
            <a:off x="426059"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8" name="Gleichschenkliges Dreieck 27"/>
          <p:cNvSpPr/>
          <p:nvPr userDrawn="1"/>
        </p:nvSpPr>
        <p:spPr>
          <a:xfrm rot="10800000">
            <a:off x="990959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9" name="Gleichschenkliges Dreieck 28"/>
          <p:cNvSpPr/>
          <p:nvPr userDrawn="1"/>
        </p:nvSpPr>
        <p:spPr>
          <a:xfrm rot="10800000" flipH="1" flipV="1">
            <a:off x="990893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0" name="Gleichschenkliges Dreieck 29"/>
          <p:cNvSpPr/>
          <p:nvPr userDrawn="1"/>
        </p:nvSpPr>
        <p:spPr>
          <a:xfrm rot="5400000">
            <a:off x="-168666" y="6064445"/>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1" name="Gleichschenkliges Dreieck 30"/>
          <p:cNvSpPr/>
          <p:nvPr userDrawn="1"/>
        </p:nvSpPr>
        <p:spPr>
          <a:xfrm rot="16200000" flipH="1">
            <a:off x="12257723" y="6063126"/>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2" name="Gleichschenkliges Dreieck 31"/>
          <p:cNvSpPr/>
          <p:nvPr userDrawn="1"/>
        </p:nvSpPr>
        <p:spPr>
          <a:xfrm rot="5400000">
            <a:off x="-134766" y="1708013"/>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3" name="Gleichschenkliges Dreieck 32"/>
          <p:cNvSpPr/>
          <p:nvPr userDrawn="1"/>
        </p:nvSpPr>
        <p:spPr>
          <a:xfrm rot="16200000" flipH="1">
            <a:off x="12291623" y="17066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16" name="Textplatzhalter 2"/>
          <p:cNvSpPr>
            <a:spLocks noGrp="1"/>
          </p:cNvSpPr>
          <p:nvPr>
            <p:ph type="body" sz="quarter" idx="18"/>
          </p:nvPr>
        </p:nvSpPr>
        <p:spPr>
          <a:xfrm>
            <a:off x="479424" y="1743075"/>
            <a:ext cx="9469437" cy="4349750"/>
          </a:xfrm>
          <a:prstGeom prst="rect">
            <a:avLst/>
          </a:prstGeom>
        </p:spPr>
        <p:txBody>
          <a:bodyPr>
            <a:noAutofit/>
          </a:bodyPr>
          <a:lstStyle>
            <a:lvl1pPr marL="228600" indent="-228600">
              <a:buFont typeface="Wingdings" panose="05000000000000000000" pitchFamily="2" charset="2"/>
              <a:buChar char="§"/>
              <a:defRPr sz="2000">
                <a:solidFill>
                  <a:srgbClr val="595959"/>
                </a:solidFill>
                <a:latin typeface="Trebuchet MS" panose="020B0603020202020204" pitchFamily="34" charset="0"/>
              </a:defRPr>
            </a:lvl1pPr>
            <a:lvl2pPr marL="685800" indent="-228600">
              <a:buFont typeface="Wingdings" panose="05000000000000000000" pitchFamily="2" charset="2"/>
              <a:buChar char="§"/>
              <a:defRPr sz="1800">
                <a:solidFill>
                  <a:srgbClr val="595959"/>
                </a:solidFill>
                <a:latin typeface="Trebuchet MS" panose="020B0603020202020204" pitchFamily="34" charset="0"/>
              </a:defRPr>
            </a:lvl2pPr>
            <a:lvl3pPr marL="1143000" indent="-228600">
              <a:buFont typeface="Wingdings" panose="05000000000000000000" pitchFamily="2" charset="2"/>
              <a:buChar char="§"/>
              <a:defRPr sz="1800">
                <a:solidFill>
                  <a:srgbClr val="595959"/>
                </a:solidFill>
                <a:latin typeface="Trebuchet MS" panose="020B0603020202020204" pitchFamily="34" charset="0"/>
              </a:defRPr>
            </a:lvl3pPr>
            <a:lvl4pPr marL="1600200" indent="-228600">
              <a:buFont typeface="Wingdings" panose="05000000000000000000" pitchFamily="2" charset="2"/>
              <a:buChar char="§"/>
              <a:defRPr sz="1800">
                <a:solidFill>
                  <a:srgbClr val="595959"/>
                </a:solidFill>
                <a:latin typeface="Trebuchet MS" panose="020B0603020202020204" pitchFamily="34" charset="0"/>
              </a:defRPr>
            </a:lvl4pPr>
            <a:lvl5pPr marL="2057400" indent="-228600">
              <a:buFont typeface="Wingdings" panose="05000000000000000000" pitchFamily="2" charset="2"/>
              <a:buChar char="§"/>
              <a:defRPr sz="1800">
                <a:solidFill>
                  <a:srgbClr val="595959"/>
                </a:solidFill>
                <a:latin typeface="Trebuchet MS" panose="020B0603020202020204" pitchFamily="34" charset="0"/>
              </a:defRPr>
            </a:lvl5pPr>
          </a:lstStyle>
          <a:p>
            <a:pPr lvl="0"/>
            <a:r>
              <a:rPr lang="en-US" noProof="0" dirty="0" err="1"/>
              <a:t>Formatvorlagen</a:t>
            </a:r>
            <a:r>
              <a:rPr lang="en-US" noProof="0" dirty="0"/>
              <a:t> des </a:t>
            </a:r>
            <a:r>
              <a:rPr lang="en-US" noProof="0" dirty="0" err="1"/>
              <a:t>Textmasters</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2178" y="513732"/>
            <a:ext cx="1588821" cy="929004"/>
          </a:xfrm>
          <a:prstGeom prst="rect">
            <a:avLst/>
          </a:prstGeom>
        </p:spPr>
      </p:pic>
      <p:sp>
        <p:nvSpPr>
          <p:cNvPr id="3" name="Textfeld 2">
            <a:extLst>
              <a:ext uri="{FF2B5EF4-FFF2-40B4-BE49-F238E27FC236}">
                <a16:creationId xmlns:a16="http://schemas.microsoft.com/office/drawing/2014/main" id="{C9C539B3-6C07-4E6E-B957-20701A0EAA1A}"/>
              </a:ext>
            </a:extLst>
          </p:cNvPr>
          <p:cNvSpPr txBox="1"/>
          <p:nvPr userDrawn="1"/>
        </p:nvSpPr>
        <p:spPr>
          <a:xfrm>
            <a:off x="11201400" y="6344268"/>
            <a:ext cx="645159" cy="276999"/>
          </a:xfrm>
          <a:prstGeom prst="rect">
            <a:avLst/>
          </a:prstGeom>
          <a:noFill/>
        </p:spPr>
        <p:txBody>
          <a:bodyPr wrap="square" rtlCol="0">
            <a:spAutoFit/>
          </a:bodyPr>
          <a:lstStyle/>
          <a:p>
            <a:pPr algn="r"/>
            <a:fld id="{8F4B7BFB-76E6-4735-817B-9CA70012A5F0}" type="slidenum">
              <a:rPr lang="en-US" sz="1200" smtClean="0">
                <a:solidFill>
                  <a:schemeClr val="tx1"/>
                </a:solidFill>
              </a:rPr>
              <a:pPr algn="r"/>
              <a:t>‹#›</a:t>
            </a:fld>
            <a:endParaRPr lang="en-US" sz="1200" dirty="0">
              <a:solidFill>
                <a:schemeClr val="tx1"/>
              </a:solidFill>
            </a:endParaRPr>
          </a:p>
        </p:txBody>
      </p:sp>
      <p:pic>
        <p:nvPicPr>
          <p:cNvPr id="17" name="Grafik 16"/>
          <p:cNvPicPr>
            <a:picLocks noChangeAspect="1"/>
          </p:cNvPicPr>
          <p:nvPr userDrawn="1"/>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t="17096" b="42480"/>
          <a:stretch/>
        </p:blipFill>
        <p:spPr>
          <a:xfrm>
            <a:off x="9345878" y="6378932"/>
            <a:ext cx="1813560" cy="263105"/>
          </a:xfrm>
          <a:prstGeom prst="rect">
            <a:avLst/>
          </a:prstGeom>
        </p:spPr>
      </p:pic>
    </p:spTree>
    <p:extLst>
      <p:ext uri="{BB962C8B-B14F-4D97-AF65-F5344CB8AC3E}">
        <p14:creationId xmlns:p14="http://schemas.microsoft.com/office/powerpoint/2010/main" val="3635027526"/>
      </p:ext>
    </p:extLst>
  </p:cSld>
  <p:clrMapOvr>
    <a:masterClrMapping/>
  </p:clrMapOvr>
  <p:extLst>
    <p:ext uri="{DCECCB84-F9BA-43D5-87BE-67443E8EF086}">
      <p15:sldGuideLst xmlns:p15="http://schemas.microsoft.com/office/powerpoint/2012/main">
        <p15:guide id="1" orient="horz" pos="1094">
          <p15:clr>
            <a:srgbClr val="FBAE40"/>
          </p15:clr>
        </p15:guide>
        <p15:guide id="2" pos="302">
          <p15:clr>
            <a:srgbClr val="FBAE40"/>
          </p15:clr>
        </p15:guide>
        <p15:guide id="3" pos="6267">
          <p15:clr>
            <a:srgbClr val="FBAE40"/>
          </p15:clr>
        </p15:guide>
        <p15:guide id="4" orient="horz" pos="383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aultPictureSlide">
    <p:spTree>
      <p:nvGrpSpPr>
        <p:cNvPr id="1" name=""/>
        <p:cNvGrpSpPr/>
        <p:nvPr/>
      </p:nvGrpSpPr>
      <p:grpSpPr>
        <a:xfrm>
          <a:off x="0" y="0"/>
          <a:ext cx="0" cy="0"/>
          <a:chOff x="0" y="0"/>
          <a:chExt cx="0" cy="0"/>
        </a:xfrm>
      </p:grpSpPr>
      <p:sp>
        <p:nvSpPr>
          <p:cNvPr id="12" name="Bildplatzhalter 2"/>
          <p:cNvSpPr>
            <a:spLocks noGrp="1"/>
          </p:cNvSpPr>
          <p:nvPr>
            <p:ph type="pic" sz="quarter" idx="17"/>
          </p:nvPr>
        </p:nvSpPr>
        <p:spPr>
          <a:xfrm>
            <a:off x="7464428" y="1737172"/>
            <a:ext cx="4308471" cy="4346128"/>
          </a:xfrm>
          <a:prstGeom prst="rect">
            <a:avLst/>
          </a:prstGeom>
          <a:effectLst/>
        </p:spPr>
        <p:txBody>
          <a:bodyPr/>
          <a:lstStyle>
            <a:lvl1pPr marL="0" indent="0" algn="l" defTabSz="914400" rtl="0" eaLnBrk="1" latinLnBrk="0" hangingPunct="1">
              <a:lnSpc>
                <a:spcPct val="90000"/>
              </a:lnSpc>
              <a:spcBef>
                <a:spcPts val="1000"/>
              </a:spcBef>
              <a:buFontTx/>
              <a:buNone/>
              <a:defRPr lang="en-US" sz="2800" kern="1200" dirty="0">
                <a:solidFill>
                  <a:schemeClr val="tx1">
                    <a:lumMod val="65000"/>
                    <a:lumOff val="35000"/>
                  </a:schemeClr>
                </a:solidFill>
                <a:latin typeface="Trebuchet MS" panose="020B0603020202020204" pitchFamily="34" charset="0"/>
                <a:ea typeface="+mn-ea"/>
                <a:cs typeface="+mn-cs"/>
              </a:defRPr>
            </a:lvl1pPr>
          </a:lstStyle>
          <a:p>
            <a:endParaRPr lang="en-US" dirty="0"/>
          </a:p>
        </p:txBody>
      </p:sp>
      <p:sp>
        <p:nvSpPr>
          <p:cNvPr id="22" name="Gleichschenkliges Dreieck 21"/>
          <p:cNvSpPr/>
          <p:nvPr userDrawn="1"/>
        </p:nvSpPr>
        <p:spPr>
          <a:xfrm rot="5400000">
            <a:off x="-134766" y="1708013"/>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3" name="Gleichschenkliges Dreieck 22"/>
          <p:cNvSpPr/>
          <p:nvPr userDrawn="1"/>
        </p:nvSpPr>
        <p:spPr>
          <a:xfrm rot="16200000" flipH="1">
            <a:off x="12291623" y="17066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4" name="Gleichschenkliges Dreieck 23"/>
          <p:cNvSpPr/>
          <p:nvPr userDrawn="1"/>
        </p:nvSpPr>
        <p:spPr>
          <a:xfrm rot="5400000">
            <a:off x="-134766" y="6059102"/>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5" name="Gleichschenkliges Dreieck 24"/>
          <p:cNvSpPr/>
          <p:nvPr userDrawn="1"/>
        </p:nvSpPr>
        <p:spPr>
          <a:xfrm rot="16200000" flipH="1">
            <a:off x="12291623" y="6057783"/>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6" name="Gleichschenkliges Dreieck 25"/>
          <p:cNvSpPr/>
          <p:nvPr userDrawn="1"/>
        </p:nvSpPr>
        <p:spPr>
          <a:xfrm rot="10800000">
            <a:off x="426719"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7" name="Gleichschenkliges Dreieck 26"/>
          <p:cNvSpPr/>
          <p:nvPr userDrawn="1"/>
        </p:nvSpPr>
        <p:spPr>
          <a:xfrm rot="10800000" flipH="1" flipV="1">
            <a:off x="426059"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8" name="Gleichschenkliges Dreieck 27"/>
          <p:cNvSpPr/>
          <p:nvPr userDrawn="1"/>
        </p:nvSpPr>
        <p:spPr>
          <a:xfrm rot="10800000">
            <a:off x="715735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9" name="Gleichschenkliges Dreieck 28"/>
          <p:cNvSpPr/>
          <p:nvPr userDrawn="1"/>
        </p:nvSpPr>
        <p:spPr>
          <a:xfrm rot="10800000" flipH="1" flipV="1">
            <a:off x="715669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2" name="Textplatzhalter 2"/>
          <p:cNvSpPr>
            <a:spLocks noGrp="1"/>
          </p:cNvSpPr>
          <p:nvPr>
            <p:ph type="body" sz="quarter" idx="18"/>
          </p:nvPr>
        </p:nvSpPr>
        <p:spPr>
          <a:xfrm>
            <a:off x="479425" y="1743075"/>
            <a:ext cx="6732588" cy="4356100"/>
          </a:xfrm>
          <a:prstGeom prst="rect">
            <a:avLst/>
          </a:prstGeom>
        </p:spPr>
        <p:txBody>
          <a:bodyPr/>
          <a:lstStyle>
            <a:lvl1pPr marL="228600" indent="-228600">
              <a:buFont typeface="Wingdings" panose="05000000000000000000" pitchFamily="2" charset="2"/>
              <a:buChar char="§"/>
              <a:defRPr sz="2000">
                <a:solidFill>
                  <a:srgbClr val="595959"/>
                </a:solidFill>
                <a:latin typeface="Trebuchet MS" panose="020B0603020202020204" pitchFamily="34" charset="0"/>
              </a:defRPr>
            </a:lvl1pPr>
            <a:lvl2pPr marL="685800" indent="-228600">
              <a:buFont typeface="Wingdings" panose="05000000000000000000" pitchFamily="2" charset="2"/>
              <a:buChar char="§"/>
              <a:defRPr sz="1800">
                <a:solidFill>
                  <a:srgbClr val="595959"/>
                </a:solidFill>
                <a:latin typeface="Trebuchet MS" panose="020B0603020202020204" pitchFamily="34" charset="0"/>
              </a:defRPr>
            </a:lvl2pPr>
            <a:lvl3pPr marL="1143000" indent="-228600">
              <a:buFont typeface="Wingdings" panose="05000000000000000000" pitchFamily="2" charset="2"/>
              <a:buChar char="§"/>
              <a:defRPr sz="1800">
                <a:solidFill>
                  <a:srgbClr val="595959"/>
                </a:solidFill>
                <a:latin typeface="Trebuchet MS" panose="020B0603020202020204" pitchFamily="34" charset="0"/>
              </a:defRPr>
            </a:lvl3pPr>
            <a:lvl4pPr marL="1600200" indent="-228600">
              <a:buFont typeface="Wingdings" panose="05000000000000000000" pitchFamily="2" charset="2"/>
              <a:buChar char="§"/>
              <a:defRPr sz="1800">
                <a:solidFill>
                  <a:srgbClr val="595959"/>
                </a:solidFill>
                <a:latin typeface="Trebuchet MS" panose="020B0603020202020204" pitchFamily="34" charset="0"/>
              </a:defRPr>
            </a:lvl4pPr>
            <a:lvl5pPr marL="2057400" indent="-228600">
              <a:buFont typeface="Wingdings" panose="05000000000000000000" pitchFamily="2" charset="2"/>
              <a:buChar char="§"/>
              <a:defRPr sz="1800">
                <a:solidFill>
                  <a:srgbClr val="595959"/>
                </a:solidFill>
                <a:latin typeface="Trebuchet MS" panose="020B0603020202020204" pitchFamily="34"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cxnSp>
        <p:nvCxnSpPr>
          <p:cNvPr id="19" name="Gerader Verbinder 18"/>
          <p:cNvCxnSpPr/>
          <p:nvPr userDrawn="1"/>
        </p:nvCxnSpPr>
        <p:spPr>
          <a:xfrm flipV="1">
            <a:off x="479425" y="6294664"/>
            <a:ext cx="11293474"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31" name="Grafik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2178" y="513732"/>
            <a:ext cx="1588821" cy="929004"/>
          </a:xfrm>
          <a:prstGeom prst="rect">
            <a:avLst/>
          </a:prstGeom>
        </p:spPr>
      </p:pic>
      <p:sp>
        <p:nvSpPr>
          <p:cNvPr id="20" name="Gleichschenkliges Dreieck 19"/>
          <p:cNvSpPr/>
          <p:nvPr userDrawn="1"/>
        </p:nvSpPr>
        <p:spPr>
          <a:xfrm rot="10800000">
            <a:off x="1172747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1" name="Gleichschenkliges Dreieck 20"/>
          <p:cNvSpPr/>
          <p:nvPr userDrawn="1"/>
        </p:nvSpPr>
        <p:spPr>
          <a:xfrm rot="10800000" flipH="1" flipV="1">
            <a:off x="1172681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3" name="Textfeld 32">
            <a:extLst>
              <a:ext uri="{FF2B5EF4-FFF2-40B4-BE49-F238E27FC236}">
                <a16:creationId xmlns:a16="http://schemas.microsoft.com/office/drawing/2014/main" id="{230A9C02-4890-470D-B232-89F90667B17F}"/>
              </a:ext>
            </a:extLst>
          </p:cNvPr>
          <p:cNvSpPr txBox="1"/>
          <p:nvPr userDrawn="1"/>
        </p:nvSpPr>
        <p:spPr>
          <a:xfrm>
            <a:off x="11201400" y="6344268"/>
            <a:ext cx="645159" cy="276999"/>
          </a:xfrm>
          <a:prstGeom prst="rect">
            <a:avLst/>
          </a:prstGeom>
          <a:noFill/>
        </p:spPr>
        <p:txBody>
          <a:bodyPr wrap="square" rtlCol="0">
            <a:spAutoFit/>
          </a:bodyPr>
          <a:lstStyle/>
          <a:p>
            <a:pPr algn="r"/>
            <a:fld id="{8F4B7BFB-76E6-4735-817B-9CA70012A5F0}" type="slidenum">
              <a:rPr lang="en-US" sz="1200" smtClean="0">
                <a:solidFill>
                  <a:schemeClr val="tx1"/>
                </a:solidFill>
              </a:rPr>
              <a:pPr algn="r"/>
              <a:t>‹#›</a:t>
            </a:fld>
            <a:endParaRPr lang="en-US" sz="1200" dirty="0">
              <a:solidFill>
                <a:schemeClr val="tx1"/>
              </a:solidFill>
            </a:endParaRPr>
          </a:p>
        </p:txBody>
      </p:sp>
      <p:sp>
        <p:nvSpPr>
          <p:cNvPr id="30" name="Titel 1">
            <a:extLst>
              <a:ext uri="{FF2B5EF4-FFF2-40B4-BE49-F238E27FC236}">
                <a16:creationId xmlns:a16="http://schemas.microsoft.com/office/drawing/2014/main" id="{2231BD15-44B5-4EF8-A1BE-B1959E9F8F41}"/>
              </a:ext>
            </a:extLst>
          </p:cNvPr>
          <p:cNvSpPr>
            <a:spLocks noGrp="1"/>
          </p:cNvSpPr>
          <p:nvPr>
            <p:ph type="title" hasCustomPrompt="1"/>
          </p:nvPr>
        </p:nvSpPr>
        <p:spPr>
          <a:xfrm>
            <a:off x="479425" y="513732"/>
            <a:ext cx="9469437" cy="607249"/>
          </a:xfrm>
          <a:prstGeom prst="rect">
            <a:avLst/>
          </a:prstGeom>
        </p:spPr>
        <p:txBody>
          <a:bodyPr lIns="0" tIns="0" rIns="0" bIns="0" anchor="b"/>
          <a:lstStyle>
            <a:lvl1pPr marL="0" indent="0">
              <a:spcBef>
                <a:spcPts val="1000"/>
              </a:spcBef>
              <a:buNone/>
              <a:defRPr lang="de-DE" sz="3400" b="1" kern="1200" dirty="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indent="0">
              <a:buNone/>
            </a:pPr>
            <a:r>
              <a:rPr lang="en-US" noProof="0" dirty="0"/>
              <a:t>Slide Title</a:t>
            </a:r>
          </a:p>
        </p:txBody>
      </p:sp>
      <p:sp>
        <p:nvSpPr>
          <p:cNvPr id="34" name="Textplatzhalter 18"/>
          <p:cNvSpPr>
            <a:spLocks noGrp="1"/>
          </p:cNvSpPr>
          <p:nvPr>
            <p:ph type="body" sz="quarter" idx="13" hasCustomPrompt="1"/>
          </p:nvPr>
        </p:nvSpPr>
        <p:spPr>
          <a:xfrm>
            <a:off x="479425" y="1184641"/>
            <a:ext cx="9469438" cy="276999"/>
          </a:xfrm>
          <a:prstGeom prst="rect">
            <a:avLst/>
          </a:prstGeom>
          <a:noFill/>
        </p:spPr>
        <p:txBody>
          <a:bodyPr wrap="square" lIns="0" tIns="0" rIns="0" bIns="0" rtlCol="0">
            <a:spAutoFit/>
          </a:bodyPr>
          <a:lstStyle>
            <a:lvl1pPr marL="0" indent="0">
              <a:buNone/>
              <a:defRPr lang="en-US" sz="2000" baseline="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Action Title</a:t>
            </a:r>
          </a:p>
        </p:txBody>
      </p:sp>
      <p:pic>
        <p:nvPicPr>
          <p:cNvPr id="35" name="Grafik 34"/>
          <p:cNvPicPr>
            <a:picLocks noChangeAspect="1"/>
          </p:cNvPicPr>
          <p:nvPr userDrawn="1"/>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t="17096" b="42480"/>
          <a:stretch/>
        </p:blipFill>
        <p:spPr>
          <a:xfrm>
            <a:off x="9345878" y="6378932"/>
            <a:ext cx="1813560" cy="263105"/>
          </a:xfrm>
          <a:prstGeom prst="rect">
            <a:avLst/>
          </a:prstGeom>
        </p:spPr>
      </p:pic>
    </p:spTree>
    <p:extLst>
      <p:ext uri="{BB962C8B-B14F-4D97-AF65-F5344CB8AC3E}">
        <p14:creationId xmlns:p14="http://schemas.microsoft.com/office/powerpoint/2010/main" val="1283226301"/>
      </p:ext>
    </p:extLst>
  </p:cSld>
  <p:clrMapOvr>
    <a:masterClrMapping/>
  </p:clrMapOvr>
  <p:extLst>
    <p:ext uri="{DCECCB84-F9BA-43D5-87BE-67443E8EF086}">
      <p15:sldGuideLst xmlns:p15="http://schemas.microsoft.com/office/powerpoint/2012/main">
        <p15:guide id="1" orient="horz" pos="1094">
          <p15:clr>
            <a:srgbClr val="FBAE40"/>
          </p15:clr>
        </p15:guide>
        <p15:guide id="2" pos="302">
          <p15:clr>
            <a:srgbClr val="FBAE40"/>
          </p15:clr>
        </p15:guide>
        <p15:guide id="3" pos="4543">
          <p15:clr>
            <a:srgbClr val="FBAE40"/>
          </p15:clr>
        </p15:guide>
        <p15:guide id="4" orient="horz" pos="3838">
          <p15:clr>
            <a:srgbClr val="FBAE40"/>
          </p15:clr>
        </p15:guide>
        <p15:guide id="5" pos="742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PictureSlide">
    <p:spTree>
      <p:nvGrpSpPr>
        <p:cNvPr id="1" name=""/>
        <p:cNvGrpSpPr/>
        <p:nvPr/>
      </p:nvGrpSpPr>
      <p:grpSpPr>
        <a:xfrm>
          <a:off x="0" y="0"/>
          <a:ext cx="0" cy="0"/>
          <a:chOff x="0" y="0"/>
          <a:chExt cx="0" cy="0"/>
        </a:xfrm>
      </p:grpSpPr>
      <p:sp>
        <p:nvSpPr>
          <p:cNvPr id="12" name="Bildplatzhalter 2"/>
          <p:cNvSpPr>
            <a:spLocks noGrp="1"/>
          </p:cNvSpPr>
          <p:nvPr>
            <p:ph type="pic" sz="quarter" idx="17"/>
          </p:nvPr>
        </p:nvSpPr>
        <p:spPr>
          <a:xfrm>
            <a:off x="480059" y="1736725"/>
            <a:ext cx="6624004" cy="4357349"/>
          </a:xfrm>
          <a:prstGeom prst="rect">
            <a:avLst/>
          </a:prstGeom>
          <a:noFill/>
          <a:effectLst>
            <a:outerShdw blurRad="381000" sx="105000" sy="105000" algn="ctr" rotWithShape="0">
              <a:prstClr val="black">
                <a:alpha val="6000"/>
              </a:prstClr>
            </a:outerShdw>
          </a:effectLst>
        </p:spPr>
        <p:txBody>
          <a:bodyPr/>
          <a:lstStyle>
            <a:lvl1pPr>
              <a:defRPr lang="en-US" dirty="0">
                <a:solidFill>
                  <a:schemeClr val="tx1">
                    <a:lumMod val="65000"/>
                    <a:lumOff val="35000"/>
                  </a:schemeClr>
                </a:solidFill>
                <a:latin typeface="Trebuchet MS" panose="020B0603020202020204" pitchFamily="34" charset="0"/>
              </a:defRPr>
            </a:lvl1pPr>
          </a:lstStyle>
          <a:p>
            <a:pPr marL="0" lvl="0" indent="0">
              <a:buFontTx/>
              <a:buNone/>
            </a:pPr>
            <a:endParaRPr lang="en-US" dirty="0"/>
          </a:p>
        </p:txBody>
      </p:sp>
      <p:sp>
        <p:nvSpPr>
          <p:cNvPr id="17" name="Bildplatzhalter 2"/>
          <p:cNvSpPr>
            <a:spLocks noGrp="1"/>
          </p:cNvSpPr>
          <p:nvPr>
            <p:ph type="pic" sz="quarter" idx="18"/>
          </p:nvPr>
        </p:nvSpPr>
        <p:spPr>
          <a:xfrm>
            <a:off x="7208520" y="1736724"/>
            <a:ext cx="4564379" cy="2125559"/>
          </a:xfrm>
          <a:prstGeom prst="rect">
            <a:avLst/>
          </a:prstGeom>
          <a:noFill/>
          <a:effectLst/>
        </p:spPr>
        <p:txBody>
          <a:bodyPr/>
          <a:lstStyle>
            <a:lvl1pPr marL="0" indent="0">
              <a:buFontTx/>
              <a:buNone/>
              <a:defRPr>
                <a:solidFill>
                  <a:schemeClr val="tx1">
                    <a:lumMod val="65000"/>
                    <a:lumOff val="35000"/>
                  </a:schemeClr>
                </a:solidFill>
                <a:latin typeface="Trebuchet MS" panose="020B0603020202020204" pitchFamily="34" charset="0"/>
              </a:defRPr>
            </a:lvl1pPr>
          </a:lstStyle>
          <a:p>
            <a:endParaRPr lang="en-US" dirty="0"/>
          </a:p>
        </p:txBody>
      </p:sp>
      <p:sp>
        <p:nvSpPr>
          <p:cNvPr id="19" name="Bildplatzhalter 2"/>
          <p:cNvSpPr>
            <a:spLocks noGrp="1"/>
          </p:cNvSpPr>
          <p:nvPr>
            <p:ph type="pic" sz="quarter" idx="19"/>
          </p:nvPr>
        </p:nvSpPr>
        <p:spPr>
          <a:xfrm>
            <a:off x="7208520" y="3968963"/>
            <a:ext cx="4564379" cy="2125112"/>
          </a:xfrm>
          <a:prstGeom prst="rect">
            <a:avLst/>
          </a:prstGeom>
          <a:noFill/>
          <a:effectLst/>
        </p:spPr>
        <p:txBody>
          <a:bodyPr/>
          <a:lstStyle>
            <a:lvl1pPr marL="0" indent="0" algn="l" defTabSz="914400" rtl="0" eaLnBrk="1" latinLnBrk="0" hangingPunct="1">
              <a:lnSpc>
                <a:spcPct val="90000"/>
              </a:lnSpc>
              <a:spcBef>
                <a:spcPts val="1000"/>
              </a:spcBef>
              <a:buFontTx/>
              <a:buNone/>
              <a:defRPr lang="en-US" sz="2800" kern="1200" dirty="0">
                <a:solidFill>
                  <a:schemeClr val="tx1">
                    <a:lumMod val="65000"/>
                    <a:lumOff val="35000"/>
                  </a:schemeClr>
                </a:solidFill>
                <a:latin typeface="Trebuchet MS" panose="020B0603020202020204" pitchFamily="34" charset="0"/>
                <a:ea typeface="+mn-ea"/>
                <a:cs typeface="+mn-cs"/>
              </a:defRPr>
            </a:lvl1pPr>
          </a:lstStyle>
          <a:p>
            <a:endParaRPr lang="en-US" dirty="0"/>
          </a:p>
        </p:txBody>
      </p:sp>
      <p:sp>
        <p:nvSpPr>
          <p:cNvPr id="21" name="Gleichschenkliges Dreieck 20"/>
          <p:cNvSpPr/>
          <p:nvPr userDrawn="1"/>
        </p:nvSpPr>
        <p:spPr>
          <a:xfrm rot="10800000">
            <a:off x="426719"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2" name="Gleichschenkliges Dreieck 21"/>
          <p:cNvSpPr/>
          <p:nvPr userDrawn="1"/>
        </p:nvSpPr>
        <p:spPr>
          <a:xfrm rot="10800000" flipH="1" flipV="1">
            <a:off x="426059"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3" name="Gleichschenkliges Dreieck 22"/>
          <p:cNvSpPr/>
          <p:nvPr userDrawn="1"/>
        </p:nvSpPr>
        <p:spPr>
          <a:xfrm rot="10800000">
            <a:off x="7054291"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4" name="Gleichschenkliges Dreieck 23"/>
          <p:cNvSpPr/>
          <p:nvPr userDrawn="1"/>
        </p:nvSpPr>
        <p:spPr>
          <a:xfrm rot="10800000" flipH="1" flipV="1">
            <a:off x="7053631"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5" name="Gleichschenkliges Dreieck 24"/>
          <p:cNvSpPr/>
          <p:nvPr userDrawn="1"/>
        </p:nvSpPr>
        <p:spPr>
          <a:xfrm rot="5400000">
            <a:off x="-168666" y="6064445"/>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6" name="Gleichschenkliges Dreieck 25"/>
          <p:cNvSpPr/>
          <p:nvPr userDrawn="1"/>
        </p:nvSpPr>
        <p:spPr>
          <a:xfrm rot="16200000" flipH="1">
            <a:off x="12257723" y="6063126"/>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7" name="Gleichschenkliges Dreieck 26"/>
          <p:cNvSpPr/>
          <p:nvPr userDrawn="1"/>
        </p:nvSpPr>
        <p:spPr>
          <a:xfrm rot="5400000">
            <a:off x="-134766" y="1708013"/>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8" name="Gleichschenkliges Dreieck 27"/>
          <p:cNvSpPr/>
          <p:nvPr userDrawn="1"/>
        </p:nvSpPr>
        <p:spPr>
          <a:xfrm rot="16200000" flipH="1">
            <a:off x="12291623" y="17066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pic>
        <p:nvPicPr>
          <p:cNvPr id="32" name="Grafik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2178" y="513732"/>
            <a:ext cx="1588821" cy="929004"/>
          </a:xfrm>
          <a:prstGeom prst="rect">
            <a:avLst/>
          </a:prstGeom>
        </p:spPr>
      </p:pic>
      <p:sp>
        <p:nvSpPr>
          <p:cNvPr id="20" name="Gleichschenkliges Dreieck 19"/>
          <p:cNvSpPr/>
          <p:nvPr userDrawn="1"/>
        </p:nvSpPr>
        <p:spPr>
          <a:xfrm rot="10800000">
            <a:off x="1172747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1" name="Gleichschenkliges Dreieck 30"/>
          <p:cNvSpPr/>
          <p:nvPr userDrawn="1"/>
        </p:nvSpPr>
        <p:spPr>
          <a:xfrm rot="10800000" flipH="1" flipV="1">
            <a:off x="1172681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3" name="Textfeld 32">
            <a:extLst>
              <a:ext uri="{FF2B5EF4-FFF2-40B4-BE49-F238E27FC236}">
                <a16:creationId xmlns:a16="http://schemas.microsoft.com/office/drawing/2014/main" id="{6BE5FE70-8E9A-4718-9F28-00B31AFA6456}"/>
              </a:ext>
            </a:extLst>
          </p:cNvPr>
          <p:cNvSpPr txBox="1"/>
          <p:nvPr userDrawn="1"/>
        </p:nvSpPr>
        <p:spPr>
          <a:xfrm>
            <a:off x="11201400" y="6344268"/>
            <a:ext cx="645159" cy="276999"/>
          </a:xfrm>
          <a:prstGeom prst="rect">
            <a:avLst/>
          </a:prstGeom>
          <a:noFill/>
        </p:spPr>
        <p:txBody>
          <a:bodyPr wrap="square" rtlCol="0">
            <a:spAutoFit/>
          </a:bodyPr>
          <a:lstStyle/>
          <a:p>
            <a:pPr algn="r"/>
            <a:fld id="{8F4B7BFB-76E6-4735-817B-9CA70012A5F0}" type="slidenum">
              <a:rPr lang="en-US" sz="1200" smtClean="0">
                <a:solidFill>
                  <a:schemeClr val="tx1"/>
                </a:solidFill>
              </a:rPr>
              <a:pPr algn="r"/>
              <a:t>‹#›</a:t>
            </a:fld>
            <a:endParaRPr lang="en-US" sz="1200" dirty="0">
              <a:solidFill>
                <a:schemeClr val="tx1"/>
              </a:solidFill>
            </a:endParaRPr>
          </a:p>
        </p:txBody>
      </p:sp>
      <p:sp>
        <p:nvSpPr>
          <p:cNvPr id="29" name="Titel 1">
            <a:extLst>
              <a:ext uri="{FF2B5EF4-FFF2-40B4-BE49-F238E27FC236}">
                <a16:creationId xmlns:a16="http://schemas.microsoft.com/office/drawing/2014/main" id="{2231BD15-44B5-4EF8-A1BE-B1959E9F8F41}"/>
              </a:ext>
            </a:extLst>
          </p:cNvPr>
          <p:cNvSpPr>
            <a:spLocks noGrp="1"/>
          </p:cNvSpPr>
          <p:nvPr>
            <p:ph type="title" hasCustomPrompt="1"/>
          </p:nvPr>
        </p:nvSpPr>
        <p:spPr>
          <a:xfrm>
            <a:off x="479425" y="513732"/>
            <a:ext cx="9469437" cy="607249"/>
          </a:xfrm>
          <a:prstGeom prst="rect">
            <a:avLst/>
          </a:prstGeom>
        </p:spPr>
        <p:txBody>
          <a:bodyPr lIns="0" tIns="0" rIns="0" bIns="0" anchor="b"/>
          <a:lstStyle>
            <a:lvl1pPr marL="0" indent="0">
              <a:spcBef>
                <a:spcPts val="1000"/>
              </a:spcBef>
              <a:buNone/>
              <a:defRPr lang="de-DE" sz="3400" b="1" kern="1200" dirty="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indent="0">
              <a:buNone/>
            </a:pPr>
            <a:r>
              <a:rPr lang="en-US" noProof="0" dirty="0"/>
              <a:t>Slide Title</a:t>
            </a:r>
          </a:p>
        </p:txBody>
      </p:sp>
      <p:sp>
        <p:nvSpPr>
          <p:cNvPr id="34" name="Textplatzhalter 18"/>
          <p:cNvSpPr>
            <a:spLocks noGrp="1"/>
          </p:cNvSpPr>
          <p:nvPr>
            <p:ph type="body" sz="quarter" idx="13" hasCustomPrompt="1"/>
          </p:nvPr>
        </p:nvSpPr>
        <p:spPr>
          <a:xfrm>
            <a:off x="479425" y="1184641"/>
            <a:ext cx="9469438" cy="276999"/>
          </a:xfrm>
          <a:prstGeom prst="rect">
            <a:avLst/>
          </a:prstGeom>
          <a:noFill/>
        </p:spPr>
        <p:txBody>
          <a:bodyPr wrap="square" lIns="0" tIns="0" rIns="0" bIns="0" rtlCol="0">
            <a:spAutoFit/>
          </a:bodyPr>
          <a:lstStyle>
            <a:lvl1pPr marL="0" indent="0">
              <a:buNone/>
              <a:defRPr lang="en-US" sz="2000" baseline="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Action Title</a:t>
            </a:r>
          </a:p>
        </p:txBody>
      </p:sp>
      <p:pic>
        <p:nvPicPr>
          <p:cNvPr id="30" name="Grafik 29"/>
          <p:cNvPicPr>
            <a:picLocks noChangeAspect="1"/>
          </p:cNvPicPr>
          <p:nvPr userDrawn="1"/>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t="17096" b="42480"/>
          <a:stretch/>
        </p:blipFill>
        <p:spPr>
          <a:xfrm>
            <a:off x="9345878" y="6378932"/>
            <a:ext cx="1813560" cy="263105"/>
          </a:xfrm>
          <a:prstGeom prst="rect">
            <a:avLst/>
          </a:prstGeom>
        </p:spPr>
      </p:pic>
    </p:spTree>
    <p:extLst>
      <p:ext uri="{BB962C8B-B14F-4D97-AF65-F5344CB8AC3E}">
        <p14:creationId xmlns:p14="http://schemas.microsoft.com/office/powerpoint/2010/main" val="4065715982"/>
      </p:ext>
    </p:extLst>
  </p:cSld>
  <p:clrMapOvr>
    <a:masterClrMapping/>
  </p:clrMapOvr>
  <p:extLst>
    <p:ext uri="{DCECCB84-F9BA-43D5-87BE-67443E8EF086}">
      <p15:sldGuideLst xmlns:p15="http://schemas.microsoft.com/office/powerpoint/2012/main">
        <p15:guide id="1" orient="horz" pos="1094">
          <p15:clr>
            <a:srgbClr val="FBAE40"/>
          </p15:clr>
        </p15:guide>
        <p15:guide id="2" pos="302">
          <p15:clr>
            <a:srgbClr val="FBAE40"/>
          </p15:clr>
        </p15:guide>
        <p15:guide id="3" pos="4475">
          <p15:clr>
            <a:srgbClr val="FBAE40"/>
          </p15:clr>
        </p15:guide>
        <p15:guide id="4" orient="horz" pos="3838">
          <p15:clr>
            <a:srgbClr val="FBAE40"/>
          </p15:clr>
        </p15:guide>
        <p15:guide id="5" pos="742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Picture">
    <p:spTree>
      <p:nvGrpSpPr>
        <p:cNvPr id="1" name=""/>
        <p:cNvGrpSpPr/>
        <p:nvPr/>
      </p:nvGrpSpPr>
      <p:grpSpPr>
        <a:xfrm>
          <a:off x="0" y="0"/>
          <a:ext cx="0" cy="0"/>
          <a:chOff x="0" y="0"/>
          <a:chExt cx="0" cy="0"/>
        </a:xfrm>
      </p:grpSpPr>
      <p:sp>
        <p:nvSpPr>
          <p:cNvPr id="3" name="Rechteck 2"/>
          <p:cNvSpPr/>
          <p:nvPr userDrawn="1"/>
        </p:nvSpPr>
        <p:spPr>
          <a:xfrm rot="16200000">
            <a:off x="2666999" y="-2667001"/>
            <a:ext cx="6858000" cy="12192001"/>
          </a:xfrm>
          <a:prstGeom prst="rect">
            <a:avLst/>
          </a:prstGeom>
          <a:no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a:p>
        </p:txBody>
      </p:sp>
      <p:sp>
        <p:nvSpPr>
          <p:cNvPr id="4" name="Rechteck 3"/>
          <p:cNvSpPr/>
          <p:nvPr userDrawn="1"/>
        </p:nvSpPr>
        <p:spPr>
          <a:xfrm rot="16200000" flipH="1">
            <a:off x="6722746" y="1183003"/>
            <a:ext cx="5791840" cy="4308475"/>
          </a:xfrm>
          <a:prstGeom prst="rect">
            <a:avLst/>
          </a:prstGeom>
          <a:gradFill flip="none" rotWithShape="1">
            <a:gsLst>
              <a:gs pos="4000">
                <a:srgbClr val="910830"/>
              </a:gs>
              <a:gs pos="100000">
                <a:srgbClr val="521623"/>
              </a:gs>
            </a:gsLst>
            <a:lin ang="16200000" scaled="0"/>
            <a:tileRect/>
          </a:gradFill>
          <a:ln>
            <a:noFill/>
          </a:ln>
          <a:effectLst/>
        </p:spPr>
        <p:txBody>
          <a:bodyPr rtlCol="0" anchor="ctr"/>
          <a:lstStyle/>
          <a:p>
            <a:pPr marR="0" lvl="0" indent="0" algn="ctr" fontAlgn="auto">
              <a:lnSpc>
                <a:spcPct val="100000"/>
              </a:lnSpc>
              <a:spcBef>
                <a:spcPts val="0"/>
              </a:spcBef>
              <a:spcAft>
                <a:spcPts val="0"/>
              </a:spcAft>
              <a:buClrTx/>
              <a:buSzTx/>
              <a:buFontTx/>
              <a:buNone/>
              <a:tabLst/>
            </a:pPr>
            <a:endParaRPr lang="en-US"/>
          </a:p>
        </p:txBody>
      </p:sp>
      <p:sp>
        <p:nvSpPr>
          <p:cNvPr id="11" name="Bildplatzhalter 2"/>
          <p:cNvSpPr>
            <a:spLocks noGrp="1"/>
          </p:cNvSpPr>
          <p:nvPr>
            <p:ph type="pic" sz="quarter" idx="16"/>
          </p:nvPr>
        </p:nvSpPr>
        <p:spPr>
          <a:xfrm>
            <a:off x="5834002" y="1157788"/>
            <a:ext cx="5252357" cy="4451350"/>
          </a:xfrm>
          <a:prstGeom prst="rect">
            <a:avLst/>
          </a:prstGeom>
          <a:noFill/>
          <a:effectLst>
            <a:outerShdw blurRad="381000" sx="105000" sy="105000" algn="ctr" rotWithShape="0">
              <a:prstClr val="black">
                <a:alpha val="13000"/>
              </a:prstClr>
            </a:outerShdw>
          </a:effectLst>
        </p:spPr>
        <p:txBody>
          <a:bodyPr/>
          <a:lstStyle>
            <a:lvl1pPr marL="0" indent="0" algn="l" defTabSz="914400" rtl="0" eaLnBrk="1" latinLnBrk="0" hangingPunct="1">
              <a:lnSpc>
                <a:spcPct val="90000"/>
              </a:lnSpc>
              <a:spcBef>
                <a:spcPts val="1000"/>
              </a:spcBef>
              <a:buFontTx/>
              <a:buNone/>
              <a:defRPr lang="en-US" sz="2800" kern="1200" dirty="0">
                <a:solidFill>
                  <a:schemeClr val="tx1">
                    <a:lumMod val="65000"/>
                    <a:lumOff val="35000"/>
                  </a:schemeClr>
                </a:solidFill>
                <a:latin typeface="Trebuchet MS" panose="020B0603020202020204" pitchFamily="34" charset="0"/>
                <a:ea typeface="+mn-ea"/>
                <a:cs typeface="+mn-cs"/>
              </a:defRPr>
            </a:lvl1pPr>
          </a:lstStyle>
          <a:p>
            <a:endParaRPr lang="en-US" dirty="0"/>
          </a:p>
        </p:txBody>
      </p:sp>
      <p:sp>
        <p:nvSpPr>
          <p:cNvPr id="13" name="Gleichschenkliges Dreieck 12"/>
          <p:cNvSpPr/>
          <p:nvPr userDrawn="1"/>
        </p:nvSpPr>
        <p:spPr>
          <a:xfrm rot="10800000">
            <a:off x="7417437"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14" name="Gleichschenkliges Dreieck 13"/>
          <p:cNvSpPr/>
          <p:nvPr userDrawn="1"/>
        </p:nvSpPr>
        <p:spPr>
          <a:xfrm rot="10800000" flipH="1" flipV="1">
            <a:off x="7416777"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16" name="Textplatzhalter 18"/>
          <p:cNvSpPr>
            <a:spLocks noGrp="1"/>
          </p:cNvSpPr>
          <p:nvPr>
            <p:ph type="body" sz="quarter" idx="14" hasCustomPrompt="1"/>
          </p:nvPr>
        </p:nvSpPr>
        <p:spPr>
          <a:xfrm>
            <a:off x="807719" y="4021031"/>
            <a:ext cx="4339738" cy="276999"/>
          </a:xfrm>
          <a:prstGeom prst="rect">
            <a:avLst/>
          </a:prstGeom>
          <a:noFill/>
        </p:spPr>
        <p:txBody>
          <a:bodyPr wrap="square" lIns="0" tIns="0" rIns="0" bIns="0" rtlCol="0">
            <a:spAutoFit/>
          </a:bodyPr>
          <a:lstStyle>
            <a:lvl1pPr marL="0" indent="0" algn="r">
              <a:buNone/>
              <a:defRPr lang="en-US" sz="200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Chapter Subtitle</a:t>
            </a:r>
          </a:p>
        </p:txBody>
      </p:sp>
      <p:sp>
        <p:nvSpPr>
          <p:cNvPr id="18" name="Titel 1">
            <a:extLst>
              <a:ext uri="{FF2B5EF4-FFF2-40B4-BE49-F238E27FC236}">
                <a16:creationId xmlns:a16="http://schemas.microsoft.com/office/drawing/2014/main" id="{4FE02824-8CF5-41DF-9B69-958880B01A0D}"/>
              </a:ext>
            </a:extLst>
          </p:cNvPr>
          <p:cNvSpPr>
            <a:spLocks noGrp="1"/>
          </p:cNvSpPr>
          <p:nvPr>
            <p:ph type="title" hasCustomPrompt="1"/>
          </p:nvPr>
        </p:nvSpPr>
        <p:spPr>
          <a:xfrm>
            <a:off x="807719" y="2240303"/>
            <a:ext cx="4339737" cy="1704529"/>
          </a:xfrm>
          <a:prstGeom prst="rect">
            <a:avLst/>
          </a:prstGeom>
        </p:spPr>
        <p:txBody>
          <a:bodyPr lIns="0" tIns="0" rIns="0" bIns="0" anchor="b"/>
          <a:lstStyle>
            <a:lvl1pPr algn="r">
              <a:defRPr lang="de-DE" sz="4400" b="1" kern="1200" dirty="0" smtClean="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indent="0" algn="r" defTabSz="914400" rtl="0" eaLnBrk="1" latinLnBrk="0" hangingPunct="1">
              <a:lnSpc>
                <a:spcPct val="90000"/>
              </a:lnSpc>
              <a:spcBef>
                <a:spcPts val="1000"/>
              </a:spcBef>
              <a:buFont typeface="Arial" panose="020B0604020202020204" pitchFamily="34" charset="0"/>
              <a:buNone/>
            </a:pPr>
            <a:r>
              <a:rPr lang="en-US" noProof="0" dirty="0"/>
              <a:t>Subtitle</a:t>
            </a:r>
          </a:p>
        </p:txBody>
      </p:sp>
      <p:sp>
        <p:nvSpPr>
          <p:cNvPr id="12" name="Textfeld 11">
            <a:extLst>
              <a:ext uri="{FF2B5EF4-FFF2-40B4-BE49-F238E27FC236}">
                <a16:creationId xmlns:a16="http://schemas.microsoft.com/office/drawing/2014/main" id="{577F324C-C554-4897-9037-311298E8D352}"/>
              </a:ext>
            </a:extLst>
          </p:cNvPr>
          <p:cNvSpPr txBox="1"/>
          <p:nvPr userDrawn="1"/>
        </p:nvSpPr>
        <p:spPr>
          <a:xfrm>
            <a:off x="11201400" y="6344268"/>
            <a:ext cx="645159" cy="276999"/>
          </a:xfrm>
          <a:prstGeom prst="rect">
            <a:avLst/>
          </a:prstGeom>
          <a:noFill/>
        </p:spPr>
        <p:txBody>
          <a:bodyPr wrap="square" rtlCol="0">
            <a:spAutoFit/>
          </a:bodyPr>
          <a:lstStyle/>
          <a:p>
            <a:pPr algn="r"/>
            <a:fld id="{8F4B7BFB-76E6-4735-817B-9CA70012A5F0}" type="slidenum">
              <a:rPr lang="en-US" sz="1200" smtClean="0">
                <a:solidFill>
                  <a:schemeClr val="tx1"/>
                </a:solidFill>
              </a:rPr>
              <a:pPr algn="r"/>
              <a:t>‹#›</a:t>
            </a:fld>
            <a:endParaRPr lang="en-US" sz="1200" dirty="0">
              <a:solidFill>
                <a:schemeClr val="tx1"/>
              </a:solidFill>
            </a:endParaRPr>
          </a:p>
        </p:txBody>
      </p:sp>
      <p:pic>
        <p:nvPicPr>
          <p:cNvPr id="10" name="Grafik 9"/>
          <p:cNvPicPr>
            <a:picLocks noChangeAspect="1"/>
          </p:cNvPicPr>
          <p:nvPr userDrawn="1"/>
        </p:nvPicPr>
        <p:blipFill rotWithShape="1">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t="17096" b="42480"/>
          <a:stretch/>
        </p:blipFill>
        <p:spPr>
          <a:xfrm>
            <a:off x="9345878" y="6378932"/>
            <a:ext cx="1813560" cy="263105"/>
          </a:xfrm>
          <a:prstGeom prst="rect">
            <a:avLst/>
          </a:prstGeom>
        </p:spPr>
      </p:pic>
    </p:spTree>
    <p:extLst>
      <p:ext uri="{BB962C8B-B14F-4D97-AF65-F5344CB8AC3E}">
        <p14:creationId xmlns:p14="http://schemas.microsoft.com/office/powerpoint/2010/main" val="4031728686"/>
      </p:ext>
    </p:extLst>
  </p:cSld>
  <p:clrMapOvr>
    <a:masterClrMapping/>
  </p:clrMapOvr>
  <p:extLst>
    <p:ext uri="{DCECCB84-F9BA-43D5-87BE-67443E8EF086}">
      <p15:sldGuideLst xmlns:p15="http://schemas.microsoft.com/office/powerpoint/2012/main">
        <p15:guide id="1" pos="470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faultMultPictureSlide">
    <p:spTree>
      <p:nvGrpSpPr>
        <p:cNvPr id="1" name=""/>
        <p:cNvGrpSpPr/>
        <p:nvPr/>
      </p:nvGrpSpPr>
      <p:grpSpPr>
        <a:xfrm>
          <a:off x="0" y="0"/>
          <a:ext cx="0" cy="0"/>
          <a:chOff x="0" y="0"/>
          <a:chExt cx="0" cy="0"/>
        </a:xfrm>
      </p:grpSpPr>
      <p:sp>
        <p:nvSpPr>
          <p:cNvPr id="12" name="Bildplatzhalter 2"/>
          <p:cNvSpPr>
            <a:spLocks noGrp="1"/>
          </p:cNvSpPr>
          <p:nvPr>
            <p:ph type="pic" sz="quarter" idx="17"/>
          </p:nvPr>
        </p:nvSpPr>
        <p:spPr>
          <a:xfrm>
            <a:off x="7464428" y="1737172"/>
            <a:ext cx="4308471" cy="2125112"/>
          </a:xfrm>
          <a:prstGeom prst="rect">
            <a:avLst/>
          </a:prstGeom>
          <a:noFill/>
          <a:effectLst/>
        </p:spPr>
        <p:txBody>
          <a:bodyPr/>
          <a:lstStyle>
            <a:lvl1pPr marL="0" indent="0" algn="l" defTabSz="914400" rtl="0" eaLnBrk="1" latinLnBrk="0" hangingPunct="1">
              <a:lnSpc>
                <a:spcPct val="90000"/>
              </a:lnSpc>
              <a:spcBef>
                <a:spcPts val="1000"/>
              </a:spcBef>
              <a:buFontTx/>
              <a:buNone/>
              <a:defRPr lang="en-US" sz="2800" kern="1200" dirty="0">
                <a:solidFill>
                  <a:schemeClr val="tx1">
                    <a:lumMod val="65000"/>
                    <a:lumOff val="35000"/>
                  </a:schemeClr>
                </a:solidFill>
                <a:latin typeface="Trebuchet MS" panose="020B0603020202020204" pitchFamily="34" charset="0"/>
                <a:ea typeface="+mn-ea"/>
                <a:cs typeface="+mn-cs"/>
              </a:defRPr>
            </a:lvl1pPr>
          </a:lstStyle>
          <a:p>
            <a:endParaRPr lang="en-US" dirty="0"/>
          </a:p>
        </p:txBody>
      </p:sp>
      <p:sp>
        <p:nvSpPr>
          <p:cNvPr id="17" name="Bildplatzhalter 2"/>
          <p:cNvSpPr>
            <a:spLocks noGrp="1"/>
          </p:cNvSpPr>
          <p:nvPr>
            <p:ph type="pic" sz="quarter" idx="18"/>
          </p:nvPr>
        </p:nvSpPr>
        <p:spPr>
          <a:xfrm>
            <a:off x="7464428" y="3968963"/>
            <a:ext cx="2433655" cy="2125112"/>
          </a:xfrm>
          <a:prstGeom prst="rect">
            <a:avLst/>
          </a:prstGeom>
          <a:noFill/>
          <a:effectLst/>
        </p:spPr>
        <p:txBody>
          <a:bodyPr/>
          <a:lstStyle>
            <a:lvl1pPr marL="0" indent="0" algn="l" defTabSz="914400" rtl="0" eaLnBrk="1" latinLnBrk="0" hangingPunct="1">
              <a:lnSpc>
                <a:spcPct val="90000"/>
              </a:lnSpc>
              <a:spcBef>
                <a:spcPts val="1000"/>
              </a:spcBef>
              <a:buFontTx/>
              <a:buNone/>
              <a:defRPr lang="en-US" sz="2800" kern="1200" dirty="0">
                <a:solidFill>
                  <a:schemeClr val="tx1">
                    <a:lumMod val="65000"/>
                    <a:lumOff val="35000"/>
                  </a:schemeClr>
                </a:solidFill>
                <a:latin typeface="Trebuchet MS" panose="020B0603020202020204" pitchFamily="34" charset="0"/>
                <a:ea typeface="+mn-ea"/>
                <a:cs typeface="+mn-cs"/>
              </a:defRPr>
            </a:lvl1pPr>
          </a:lstStyle>
          <a:p>
            <a:endParaRPr lang="en-US" dirty="0"/>
          </a:p>
        </p:txBody>
      </p:sp>
      <p:sp>
        <p:nvSpPr>
          <p:cNvPr id="19" name="Bildplatzhalter 2"/>
          <p:cNvSpPr>
            <a:spLocks noGrp="1"/>
          </p:cNvSpPr>
          <p:nvPr>
            <p:ph type="pic" sz="quarter" idx="19"/>
          </p:nvPr>
        </p:nvSpPr>
        <p:spPr>
          <a:xfrm>
            <a:off x="10016836" y="3968963"/>
            <a:ext cx="1756063" cy="2125112"/>
          </a:xfrm>
          <a:prstGeom prst="rect">
            <a:avLst/>
          </a:prstGeom>
          <a:noFill/>
          <a:effectLst/>
        </p:spPr>
        <p:txBody>
          <a:bodyPr/>
          <a:lstStyle>
            <a:lvl1pPr>
              <a:defRPr lang="en-US" dirty="0">
                <a:solidFill>
                  <a:schemeClr val="tx1">
                    <a:lumMod val="65000"/>
                    <a:lumOff val="35000"/>
                  </a:schemeClr>
                </a:solidFill>
                <a:latin typeface="Trebuchet MS" panose="020B0603020202020204" pitchFamily="34" charset="0"/>
              </a:defRPr>
            </a:lvl1pPr>
          </a:lstStyle>
          <a:p>
            <a:pPr marL="0" lvl="0" indent="0">
              <a:buFontTx/>
              <a:buNone/>
            </a:pPr>
            <a:endParaRPr lang="en-US" dirty="0"/>
          </a:p>
        </p:txBody>
      </p:sp>
      <p:sp>
        <p:nvSpPr>
          <p:cNvPr id="22" name="Gleichschenkliges Dreieck 21"/>
          <p:cNvSpPr/>
          <p:nvPr userDrawn="1"/>
        </p:nvSpPr>
        <p:spPr>
          <a:xfrm rot="5400000">
            <a:off x="-168666" y="6064445"/>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3" name="Gleichschenkliges Dreieck 22"/>
          <p:cNvSpPr/>
          <p:nvPr userDrawn="1"/>
        </p:nvSpPr>
        <p:spPr>
          <a:xfrm rot="16200000" flipH="1">
            <a:off x="12257723" y="6063126"/>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4" name="Gleichschenkliges Dreieck 23"/>
          <p:cNvSpPr/>
          <p:nvPr userDrawn="1"/>
        </p:nvSpPr>
        <p:spPr>
          <a:xfrm rot="5400000">
            <a:off x="-134766" y="1708013"/>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5" name="Gleichschenkliges Dreieck 24"/>
          <p:cNvSpPr/>
          <p:nvPr userDrawn="1"/>
        </p:nvSpPr>
        <p:spPr>
          <a:xfrm rot="16200000" flipH="1">
            <a:off x="12291623" y="17066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6" name="Gleichschenkliges Dreieck 25"/>
          <p:cNvSpPr/>
          <p:nvPr userDrawn="1"/>
        </p:nvSpPr>
        <p:spPr>
          <a:xfrm rot="10800000">
            <a:off x="426719"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7" name="Gleichschenkliges Dreieck 26"/>
          <p:cNvSpPr/>
          <p:nvPr userDrawn="1"/>
        </p:nvSpPr>
        <p:spPr>
          <a:xfrm rot="10800000" flipH="1" flipV="1">
            <a:off x="426059"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8" name="Gleichschenkliges Dreieck 27"/>
          <p:cNvSpPr/>
          <p:nvPr userDrawn="1"/>
        </p:nvSpPr>
        <p:spPr>
          <a:xfrm rot="10800000">
            <a:off x="715735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9" name="Gleichschenkliges Dreieck 28"/>
          <p:cNvSpPr/>
          <p:nvPr userDrawn="1"/>
        </p:nvSpPr>
        <p:spPr>
          <a:xfrm rot="10800000" flipH="1" flipV="1">
            <a:off x="715669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1" name="Textplatzhalter 2"/>
          <p:cNvSpPr>
            <a:spLocks noGrp="1"/>
          </p:cNvSpPr>
          <p:nvPr>
            <p:ph type="body" sz="quarter" idx="20"/>
          </p:nvPr>
        </p:nvSpPr>
        <p:spPr>
          <a:xfrm>
            <a:off x="479425" y="1743075"/>
            <a:ext cx="6732588" cy="4356100"/>
          </a:xfrm>
          <a:prstGeom prst="rect">
            <a:avLst/>
          </a:prstGeom>
        </p:spPr>
        <p:txBody>
          <a:bodyPr/>
          <a:lstStyle>
            <a:lvl1pPr marL="228600" indent="-228600">
              <a:buFont typeface="Wingdings" panose="05000000000000000000" pitchFamily="2" charset="2"/>
              <a:buChar char="§"/>
              <a:defRPr sz="2000">
                <a:solidFill>
                  <a:srgbClr val="595959"/>
                </a:solidFill>
                <a:latin typeface="Trebuchet MS" panose="020B0603020202020204" pitchFamily="34" charset="0"/>
              </a:defRPr>
            </a:lvl1pPr>
            <a:lvl2pPr marL="685800" indent="-228600">
              <a:buFont typeface="Wingdings" panose="05000000000000000000" pitchFamily="2" charset="2"/>
              <a:buChar char="§"/>
              <a:defRPr sz="1800">
                <a:solidFill>
                  <a:srgbClr val="595959"/>
                </a:solidFill>
                <a:latin typeface="Trebuchet MS" panose="020B0603020202020204" pitchFamily="34" charset="0"/>
              </a:defRPr>
            </a:lvl2pPr>
            <a:lvl3pPr marL="1143000" indent="-228600">
              <a:buFont typeface="Wingdings" panose="05000000000000000000" pitchFamily="2" charset="2"/>
              <a:buChar char="§"/>
              <a:defRPr sz="1800">
                <a:solidFill>
                  <a:srgbClr val="595959"/>
                </a:solidFill>
                <a:latin typeface="Trebuchet MS" panose="020B0603020202020204" pitchFamily="34" charset="0"/>
              </a:defRPr>
            </a:lvl3pPr>
            <a:lvl4pPr marL="1600200" indent="-228600">
              <a:buFont typeface="Wingdings" panose="05000000000000000000" pitchFamily="2" charset="2"/>
              <a:buChar char="§"/>
              <a:defRPr sz="1800">
                <a:solidFill>
                  <a:srgbClr val="595959"/>
                </a:solidFill>
                <a:latin typeface="Trebuchet MS" panose="020B0603020202020204" pitchFamily="34" charset="0"/>
              </a:defRPr>
            </a:lvl4pPr>
            <a:lvl5pPr marL="2057400" indent="-228600">
              <a:buFont typeface="Wingdings" panose="05000000000000000000" pitchFamily="2" charset="2"/>
              <a:buChar char="§"/>
              <a:defRPr sz="1800">
                <a:solidFill>
                  <a:srgbClr val="595959"/>
                </a:solidFill>
                <a:latin typeface="Trebuchet MS" panose="020B0603020202020204" pitchFamily="34" charset="0"/>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30" name="Grafik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2178" y="513732"/>
            <a:ext cx="1588821" cy="929004"/>
          </a:xfrm>
          <a:prstGeom prst="rect">
            <a:avLst/>
          </a:prstGeom>
        </p:spPr>
      </p:pic>
      <p:sp>
        <p:nvSpPr>
          <p:cNvPr id="18" name="Gleichschenkliges Dreieck 17"/>
          <p:cNvSpPr/>
          <p:nvPr userDrawn="1"/>
        </p:nvSpPr>
        <p:spPr>
          <a:xfrm rot="10800000">
            <a:off x="1172747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1" name="Gleichschenkliges Dreieck 30"/>
          <p:cNvSpPr/>
          <p:nvPr userDrawn="1"/>
        </p:nvSpPr>
        <p:spPr>
          <a:xfrm rot="10800000" flipH="1" flipV="1">
            <a:off x="1172681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4" name="Textfeld 33">
            <a:extLst>
              <a:ext uri="{FF2B5EF4-FFF2-40B4-BE49-F238E27FC236}">
                <a16:creationId xmlns:a16="http://schemas.microsoft.com/office/drawing/2014/main" id="{906ADEB5-F843-4CDB-B574-F42DA0D532E8}"/>
              </a:ext>
            </a:extLst>
          </p:cNvPr>
          <p:cNvSpPr txBox="1"/>
          <p:nvPr userDrawn="1"/>
        </p:nvSpPr>
        <p:spPr>
          <a:xfrm>
            <a:off x="11201400" y="6344268"/>
            <a:ext cx="645159" cy="276999"/>
          </a:xfrm>
          <a:prstGeom prst="rect">
            <a:avLst/>
          </a:prstGeom>
          <a:noFill/>
        </p:spPr>
        <p:txBody>
          <a:bodyPr wrap="square" rtlCol="0">
            <a:spAutoFit/>
          </a:bodyPr>
          <a:lstStyle/>
          <a:p>
            <a:pPr algn="r"/>
            <a:fld id="{8F4B7BFB-76E6-4735-817B-9CA70012A5F0}" type="slidenum">
              <a:rPr lang="en-US" sz="1200" smtClean="0">
                <a:solidFill>
                  <a:schemeClr val="tx1"/>
                </a:solidFill>
              </a:rPr>
              <a:pPr algn="r"/>
              <a:t>‹#›</a:t>
            </a:fld>
            <a:endParaRPr lang="en-US" sz="1200" dirty="0">
              <a:solidFill>
                <a:schemeClr val="tx1"/>
              </a:solidFill>
            </a:endParaRPr>
          </a:p>
        </p:txBody>
      </p:sp>
      <p:sp>
        <p:nvSpPr>
          <p:cNvPr id="20" name="Titel 1">
            <a:extLst>
              <a:ext uri="{FF2B5EF4-FFF2-40B4-BE49-F238E27FC236}">
                <a16:creationId xmlns:a16="http://schemas.microsoft.com/office/drawing/2014/main" id="{2231BD15-44B5-4EF8-A1BE-B1959E9F8F41}"/>
              </a:ext>
            </a:extLst>
          </p:cNvPr>
          <p:cNvSpPr>
            <a:spLocks noGrp="1"/>
          </p:cNvSpPr>
          <p:nvPr>
            <p:ph type="title" hasCustomPrompt="1"/>
          </p:nvPr>
        </p:nvSpPr>
        <p:spPr>
          <a:xfrm>
            <a:off x="479425" y="513732"/>
            <a:ext cx="9469437" cy="607249"/>
          </a:xfrm>
          <a:prstGeom prst="rect">
            <a:avLst/>
          </a:prstGeom>
        </p:spPr>
        <p:txBody>
          <a:bodyPr lIns="0" tIns="0" rIns="0" bIns="0" anchor="b"/>
          <a:lstStyle>
            <a:lvl1pPr marL="0" indent="0">
              <a:spcBef>
                <a:spcPts val="1000"/>
              </a:spcBef>
              <a:buNone/>
              <a:defRPr lang="de-DE" sz="3400" b="1" kern="1200" dirty="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indent="0">
              <a:buNone/>
            </a:pPr>
            <a:r>
              <a:rPr lang="en-US" noProof="0" dirty="0"/>
              <a:t>Slide Title</a:t>
            </a:r>
          </a:p>
        </p:txBody>
      </p:sp>
      <p:sp>
        <p:nvSpPr>
          <p:cNvPr id="35" name="Textplatzhalter 18"/>
          <p:cNvSpPr>
            <a:spLocks noGrp="1"/>
          </p:cNvSpPr>
          <p:nvPr>
            <p:ph type="body" sz="quarter" idx="13" hasCustomPrompt="1"/>
          </p:nvPr>
        </p:nvSpPr>
        <p:spPr>
          <a:xfrm>
            <a:off x="479425" y="1184641"/>
            <a:ext cx="9469438" cy="276999"/>
          </a:xfrm>
          <a:prstGeom prst="rect">
            <a:avLst/>
          </a:prstGeom>
          <a:noFill/>
        </p:spPr>
        <p:txBody>
          <a:bodyPr wrap="square" lIns="0" tIns="0" rIns="0" bIns="0" rtlCol="0">
            <a:spAutoFit/>
          </a:bodyPr>
          <a:lstStyle>
            <a:lvl1pPr marL="0" indent="0">
              <a:buNone/>
              <a:defRPr lang="en-US" sz="2000" baseline="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Action Title</a:t>
            </a:r>
          </a:p>
        </p:txBody>
      </p:sp>
      <p:pic>
        <p:nvPicPr>
          <p:cNvPr id="32" name="Grafik 31"/>
          <p:cNvPicPr>
            <a:picLocks noChangeAspect="1"/>
          </p:cNvPicPr>
          <p:nvPr userDrawn="1"/>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t="17096" b="42480"/>
          <a:stretch/>
        </p:blipFill>
        <p:spPr>
          <a:xfrm>
            <a:off x="9345878" y="6378932"/>
            <a:ext cx="1813560" cy="263105"/>
          </a:xfrm>
          <a:prstGeom prst="rect">
            <a:avLst/>
          </a:prstGeom>
        </p:spPr>
      </p:pic>
    </p:spTree>
    <p:extLst>
      <p:ext uri="{BB962C8B-B14F-4D97-AF65-F5344CB8AC3E}">
        <p14:creationId xmlns:p14="http://schemas.microsoft.com/office/powerpoint/2010/main" val="16768117"/>
      </p:ext>
    </p:extLst>
  </p:cSld>
  <p:clrMapOvr>
    <a:masterClrMapping/>
  </p:clrMapOvr>
  <p:extLst>
    <p:ext uri="{DCECCB84-F9BA-43D5-87BE-67443E8EF086}">
      <p15:sldGuideLst xmlns:p15="http://schemas.microsoft.com/office/powerpoint/2012/main">
        <p15:guide id="1" orient="horz" pos="1094">
          <p15:clr>
            <a:srgbClr val="FBAE40"/>
          </p15:clr>
        </p15:guide>
        <p15:guide id="2" pos="302">
          <p15:clr>
            <a:srgbClr val="FBAE40"/>
          </p15:clr>
        </p15:guide>
        <p15:guide id="3" orient="horz" pos="3838">
          <p15:clr>
            <a:srgbClr val="FBAE40"/>
          </p15:clr>
        </p15:guide>
        <p15:guide id="4" pos="4543">
          <p15:clr>
            <a:srgbClr val="FBAE40"/>
          </p15:clr>
        </p15:guide>
        <p15:guide id="5" pos="742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ThreeSlide">
    <p:spTree>
      <p:nvGrpSpPr>
        <p:cNvPr id="1" name=""/>
        <p:cNvGrpSpPr/>
        <p:nvPr/>
      </p:nvGrpSpPr>
      <p:grpSpPr>
        <a:xfrm>
          <a:off x="0" y="0"/>
          <a:ext cx="0" cy="0"/>
          <a:chOff x="0" y="0"/>
          <a:chExt cx="0" cy="0"/>
        </a:xfrm>
      </p:grpSpPr>
      <p:cxnSp>
        <p:nvCxnSpPr>
          <p:cNvPr id="12" name="Straight Connector 2">
            <a:extLst>
              <a:ext uri="{FF2B5EF4-FFF2-40B4-BE49-F238E27FC236}">
                <a16:creationId xmlns:a16="http://schemas.microsoft.com/office/drawing/2014/main" id="{9EAF5593-3195-1641-B210-037F92256F3F}"/>
              </a:ext>
            </a:extLst>
          </p:cNvPr>
          <p:cNvCxnSpPr>
            <a:cxnSpLocks/>
          </p:cNvCxnSpPr>
          <p:nvPr userDrawn="1"/>
        </p:nvCxnSpPr>
        <p:spPr>
          <a:xfrm flipH="1">
            <a:off x="4160046" y="1736725"/>
            <a:ext cx="3821" cy="4212789"/>
          </a:xfrm>
          <a:prstGeom prst="line">
            <a:avLst/>
          </a:prstGeom>
          <a:ln w="12700">
            <a:solidFill>
              <a:srgbClr val="910830"/>
            </a:solidFill>
          </a:ln>
        </p:spPr>
        <p:style>
          <a:lnRef idx="1">
            <a:schemeClr val="accent1"/>
          </a:lnRef>
          <a:fillRef idx="0">
            <a:schemeClr val="accent1"/>
          </a:fillRef>
          <a:effectRef idx="0">
            <a:schemeClr val="accent1"/>
          </a:effectRef>
          <a:fontRef idx="minor">
            <a:schemeClr val="tx1"/>
          </a:fontRef>
        </p:style>
      </p:cxnSp>
      <p:cxnSp>
        <p:nvCxnSpPr>
          <p:cNvPr id="17" name="Straight Connector 17">
            <a:extLst>
              <a:ext uri="{FF2B5EF4-FFF2-40B4-BE49-F238E27FC236}">
                <a16:creationId xmlns:a16="http://schemas.microsoft.com/office/drawing/2014/main" id="{191A8587-6770-904F-A2FB-EB3C193A7491}"/>
              </a:ext>
            </a:extLst>
          </p:cNvPr>
          <p:cNvCxnSpPr>
            <a:cxnSpLocks/>
          </p:cNvCxnSpPr>
          <p:nvPr userDrawn="1"/>
        </p:nvCxnSpPr>
        <p:spPr>
          <a:xfrm flipV="1">
            <a:off x="8103907" y="1736726"/>
            <a:ext cx="0" cy="4212788"/>
          </a:xfrm>
          <a:prstGeom prst="line">
            <a:avLst/>
          </a:prstGeom>
          <a:ln w="12700">
            <a:solidFill>
              <a:srgbClr val="910830"/>
            </a:solidFill>
          </a:ln>
        </p:spPr>
        <p:style>
          <a:lnRef idx="1">
            <a:schemeClr val="accent1"/>
          </a:lnRef>
          <a:fillRef idx="0">
            <a:schemeClr val="accent1"/>
          </a:fillRef>
          <a:effectRef idx="0">
            <a:schemeClr val="accent1"/>
          </a:effectRef>
          <a:fontRef idx="minor">
            <a:schemeClr val="tx1"/>
          </a:fontRef>
        </p:style>
      </p:cxnSp>
      <p:sp>
        <p:nvSpPr>
          <p:cNvPr id="22" name="Textplatzhalter 18"/>
          <p:cNvSpPr>
            <a:spLocks noGrp="1"/>
          </p:cNvSpPr>
          <p:nvPr>
            <p:ph type="body" sz="quarter" idx="16" hasCustomPrompt="1"/>
          </p:nvPr>
        </p:nvSpPr>
        <p:spPr>
          <a:xfrm>
            <a:off x="4907497" y="1954078"/>
            <a:ext cx="2437432" cy="332399"/>
          </a:xfrm>
          <a:prstGeom prst="rect">
            <a:avLst/>
          </a:prstGeom>
          <a:noFill/>
        </p:spPr>
        <p:txBody>
          <a:bodyPr wrap="square" lIns="0" tIns="0" rIns="0" bIns="0" rtlCol="0" anchor="ctr">
            <a:spAutoFit/>
          </a:bodyPr>
          <a:lstStyle>
            <a:lvl1pPr marL="0" indent="0" algn="ctr">
              <a:buNone/>
              <a:defRPr lang="en-US" sz="2400" b="1"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Item 2</a:t>
            </a:r>
          </a:p>
        </p:txBody>
      </p:sp>
      <p:sp>
        <p:nvSpPr>
          <p:cNvPr id="23" name="Textplatzhalter 18"/>
          <p:cNvSpPr>
            <a:spLocks noGrp="1"/>
          </p:cNvSpPr>
          <p:nvPr>
            <p:ph type="body" sz="quarter" idx="17" hasCustomPrompt="1"/>
          </p:nvPr>
        </p:nvSpPr>
        <p:spPr>
          <a:xfrm>
            <a:off x="8764777" y="1954078"/>
            <a:ext cx="2437432" cy="332399"/>
          </a:xfrm>
          <a:prstGeom prst="rect">
            <a:avLst/>
          </a:prstGeom>
          <a:noFill/>
        </p:spPr>
        <p:txBody>
          <a:bodyPr wrap="square" lIns="0" tIns="0" rIns="0" bIns="0" rtlCol="0" anchor="ctr">
            <a:spAutoFit/>
          </a:bodyPr>
          <a:lstStyle>
            <a:lvl1pPr marL="0" indent="0" algn="ctr">
              <a:buNone/>
              <a:defRPr lang="en-US" sz="2400" b="1" baseline="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Item 3</a:t>
            </a:r>
          </a:p>
        </p:txBody>
      </p:sp>
      <p:sp>
        <p:nvSpPr>
          <p:cNvPr id="24" name="Textplatzhalter 18"/>
          <p:cNvSpPr>
            <a:spLocks noGrp="1"/>
          </p:cNvSpPr>
          <p:nvPr>
            <p:ph type="body" sz="quarter" idx="18" hasCustomPrompt="1"/>
          </p:nvPr>
        </p:nvSpPr>
        <p:spPr>
          <a:xfrm>
            <a:off x="941873" y="1954078"/>
            <a:ext cx="2437432" cy="332399"/>
          </a:xfrm>
          <a:prstGeom prst="rect">
            <a:avLst/>
          </a:prstGeom>
          <a:noFill/>
        </p:spPr>
        <p:txBody>
          <a:bodyPr wrap="square" lIns="0" tIns="0" rIns="0" bIns="0" rtlCol="0" anchor="ctr">
            <a:spAutoFit/>
          </a:bodyPr>
          <a:lstStyle>
            <a:lvl1pPr marL="0" indent="0" algn="ctr">
              <a:buNone/>
              <a:defRPr lang="en-US" sz="2400" b="1"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Item 1</a:t>
            </a:r>
          </a:p>
        </p:txBody>
      </p:sp>
      <p:sp>
        <p:nvSpPr>
          <p:cNvPr id="19" name="Gleichschenkliges Dreieck 18"/>
          <p:cNvSpPr/>
          <p:nvPr userDrawn="1"/>
        </p:nvSpPr>
        <p:spPr>
          <a:xfrm rot="10800000">
            <a:off x="426719"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0" name="Gleichschenkliges Dreieck 19"/>
          <p:cNvSpPr/>
          <p:nvPr userDrawn="1"/>
        </p:nvSpPr>
        <p:spPr>
          <a:xfrm rot="10800000" flipH="1" flipV="1">
            <a:off x="426059" y="69434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1" name="Gleichschenkliges Dreieck 20"/>
          <p:cNvSpPr/>
          <p:nvPr userDrawn="1"/>
        </p:nvSpPr>
        <p:spPr>
          <a:xfrm rot="10800000">
            <a:off x="2118891" y="-122441"/>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5" name="Gleichschenkliges Dreieck 24"/>
          <p:cNvSpPr/>
          <p:nvPr userDrawn="1"/>
        </p:nvSpPr>
        <p:spPr>
          <a:xfrm rot="10800000" flipH="1" flipV="1">
            <a:off x="2118891" y="69434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6" name="Gleichschenkliges Dreieck 25"/>
          <p:cNvSpPr/>
          <p:nvPr userDrawn="1"/>
        </p:nvSpPr>
        <p:spPr>
          <a:xfrm rot="10800000">
            <a:off x="4091993" y="-130018"/>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1" name="Gleichschenkliges Dreieck 30"/>
          <p:cNvSpPr/>
          <p:nvPr userDrawn="1"/>
        </p:nvSpPr>
        <p:spPr>
          <a:xfrm rot="10800000" flipH="1" flipV="1">
            <a:off x="4099107" y="69434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2" name="Gleichschenkliges Dreieck 31"/>
          <p:cNvSpPr/>
          <p:nvPr userDrawn="1"/>
        </p:nvSpPr>
        <p:spPr>
          <a:xfrm rot="10800000">
            <a:off x="6075868"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3" name="Gleichschenkliges Dreieck 32"/>
          <p:cNvSpPr/>
          <p:nvPr userDrawn="1"/>
        </p:nvSpPr>
        <p:spPr>
          <a:xfrm rot="10800000" flipH="1" flipV="1">
            <a:off x="6079887" y="69434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4" name="Gleichschenkliges Dreieck 33"/>
          <p:cNvSpPr/>
          <p:nvPr userDrawn="1"/>
        </p:nvSpPr>
        <p:spPr>
          <a:xfrm rot="10800000">
            <a:off x="8061536"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5" name="Gleichschenkliges Dreieck 34"/>
          <p:cNvSpPr/>
          <p:nvPr userDrawn="1"/>
        </p:nvSpPr>
        <p:spPr>
          <a:xfrm rot="10800000" flipH="1" flipV="1">
            <a:off x="8060666" y="69434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6" name="Gleichschenkliges Dreieck 35"/>
          <p:cNvSpPr/>
          <p:nvPr userDrawn="1"/>
        </p:nvSpPr>
        <p:spPr>
          <a:xfrm rot="10800000">
            <a:off x="9921192" y="-13002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7" name="Gleichschenkliges Dreieck 36"/>
          <p:cNvSpPr/>
          <p:nvPr userDrawn="1"/>
        </p:nvSpPr>
        <p:spPr>
          <a:xfrm rot="10800000" flipH="1" flipV="1">
            <a:off x="9933444" y="69434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40" name="Gleichschenkliges Dreieck 39"/>
          <p:cNvSpPr/>
          <p:nvPr userDrawn="1"/>
        </p:nvSpPr>
        <p:spPr>
          <a:xfrm rot="5400000">
            <a:off x="-134766" y="169856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41" name="Gleichschenkliges Dreieck 40"/>
          <p:cNvSpPr/>
          <p:nvPr userDrawn="1"/>
        </p:nvSpPr>
        <p:spPr>
          <a:xfrm rot="16200000" flipH="1">
            <a:off x="12291623" y="169725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43" name="Textplatzhalter 2"/>
          <p:cNvSpPr>
            <a:spLocks noGrp="1"/>
          </p:cNvSpPr>
          <p:nvPr>
            <p:ph type="body" sz="quarter" idx="22"/>
          </p:nvPr>
        </p:nvSpPr>
        <p:spPr>
          <a:xfrm>
            <a:off x="480026" y="2600366"/>
            <a:ext cx="3420000" cy="3476215"/>
          </a:xfrm>
          <a:prstGeom prst="rect">
            <a:avLst/>
          </a:prstGeom>
        </p:spPr>
        <p:txBody>
          <a:bodyPr/>
          <a:lstStyle>
            <a:lvl1pPr marL="228600" indent="-228600">
              <a:buFont typeface="Wingdings" panose="05000000000000000000" pitchFamily="2" charset="2"/>
              <a:buChar char="§"/>
              <a:defRPr sz="2000">
                <a:solidFill>
                  <a:srgbClr val="595959"/>
                </a:solidFill>
                <a:latin typeface="Trebuchet MS" panose="020B0603020202020204" pitchFamily="34" charset="0"/>
              </a:defRPr>
            </a:lvl1pPr>
            <a:lvl2pPr marL="685800" indent="-228600">
              <a:buFont typeface="Wingdings" panose="05000000000000000000" pitchFamily="2" charset="2"/>
              <a:buChar char="§"/>
              <a:defRPr sz="1800">
                <a:solidFill>
                  <a:schemeClr val="tx1">
                    <a:lumMod val="65000"/>
                    <a:lumOff val="35000"/>
                  </a:schemeClr>
                </a:solidFill>
                <a:latin typeface="Trebuchet MS" panose="020B0603020202020204" pitchFamily="34" charset="0"/>
              </a:defRPr>
            </a:lvl2pPr>
            <a:lvl3pPr marL="1143000" indent="-228600">
              <a:buFont typeface="Wingdings" panose="05000000000000000000" pitchFamily="2" charset="2"/>
              <a:buChar char="§"/>
              <a:defRPr sz="1800">
                <a:solidFill>
                  <a:schemeClr val="tx1">
                    <a:lumMod val="65000"/>
                    <a:lumOff val="35000"/>
                  </a:schemeClr>
                </a:solidFill>
                <a:latin typeface="Trebuchet MS" panose="020B0603020202020204" pitchFamily="34" charset="0"/>
              </a:defRPr>
            </a:lvl3pPr>
            <a:lvl4pPr marL="1600200" indent="-228600">
              <a:buFont typeface="Wingdings" panose="05000000000000000000" pitchFamily="2" charset="2"/>
              <a:buChar char="§"/>
              <a:defRPr sz="1800">
                <a:solidFill>
                  <a:schemeClr val="tx1">
                    <a:lumMod val="65000"/>
                    <a:lumOff val="35000"/>
                  </a:schemeClr>
                </a:solidFill>
                <a:latin typeface="Trebuchet MS" panose="020B0603020202020204" pitchFamily="34" charset="0"/>
              </a:defRPr>
            </a:lvl4pPr>
            <a:lvl5pPr marL="2057400" indent="-228600">
              <a:buFont typeface="Wingdings" panose="05000000000000000000" pitchFamily="2" charset="2"/>
              <a:buChar char="§"/>
              <a:defRPr sz="1800">
                <a:solidFill>
                  <a:schemeClr val="tx1">
                    <a:lumMod val="65000"/>
                    <a:lumOff val="35000"/>
                  </a:schemeClr>
                </a:solidFill>
                <a:latin typeface="Trebuchet MS" panose="020B0603020202020204" pitchFamily="34" charset="0"/>
              </a:defRPr>
            </a:lvl5pPr>
          </a:lstStyle>
          <a:p>
            <a:pPr lvl="0"/>
            <a:r>
              <a:rPr lang="en-US" noProof="0" dirty="0" err="1"/>
              <a:t>Formatvorlagen</a:t>
            </a:r>
            <a:r>
              <a:rPr lang="en-US" noProof="0" dirty="0"/>
              <a:t> des </a:t>
            </a:r>
            <a:r>
              <a:rPr lang="en-US" noProof="0" dirty="0" err="1"/>
              <a:t>Textmasters</a:t>
            </a:r>
            <a:r>
              <a:rPr lang="en-US" noProof="0" dirty="0"/>
              <a:t> </a:t>
            </a:r>
            <a:r>
              <a:rPr lang="en-US" noProof="0" dirty="0" err="1"/>
              <a:t>bearbeiten</a:t>
            </a:r>
            <a:endParaRPr lang="en-US" noProof="0" dirty="0"/>
          </a:p>
        </p:txBody>
      </p:sp>
      <p:sp>
        <p:nvSpPr>
          <p:cNvPr id="44" name="Textplatzhalter 2"/>
          <p:cNvSpPr>
            <a:spLocks noGrp="1"/>
          </p:cNvSpPr>
          <p:nvPr>
            <p:ph type="body" sz="quarter" idx="23"/>
          </p:nvPr>
        </p:nvSpPr>
        <p:spPr>
          <a:xfrm>
            <a:off x="4423887" y="2600366"/>
            <a:ext cx="3420000" cy="3476215"/>
          </a:xfrm>
          <a:prstGeom prst="rect">
            <a:avLst/>
          </a:prstGeom>
        </p:spPr>
        <p:txBody>
          <a:bodyPr/>
          <a:lstStyle>
            <a:lvl1pPr marL="228600" indent="-228600">
              <a:buFont typeface="Wingdings" panose="05000000000000000000" pitchFamily="2" charset="2"/>
              <a:buChar char="§"/>
              <a:defRPr sz="2000">
                <a:solidFill>
                  <a:srgbClr val="595959"/>
                </a:solidFill>
                <a:latin typeface="Trebuchet MS" panose="020B0603020202020204" pitchFamily="34" charset="0"/>
              </a:defRPr>
            </a:lvl1pPr>
            <a:lvl2pPr marL="685800" indent="-228600">
              <a:buFont typeface="Wingdings" panose="05000000000000000000" pitchFamily="2" charset="2"/>
              <a:buChar char="§"/>
              <a:defRPr sz="1400">
                <a:solidFill>
                  <a:schemeClr val="tx1">
                    <a:lumMod val="65000"/>
                    <a:lumOff val="35000"/>
                  </a:schemeClr>
                </a:solidFill>
                <a:latin typeface="Trebuchet MS" panose="020B0603020202020204" pitchFamily="34" charset="0"/>
              </a:defRPr>
            </a:lvl2pPr>
            <a:lvl3pPr marL="1143000" indent="-228600">
              <a:buFont typeface="Wingdings" panose="05000000000000000000" pitchFamily="2" charset="2"/>
              <a:buChar char="§"/>
              <a:defRPr sz="1400">
                <a:solidFill>
                  <a:schemeClr val="tx1">
                    <a:lumMod val="65000"/>
                    <a:lumOff val="35000"/>
                  </a:schemeClr>
                </a:solidFill>
                <a:latin typeface="Trebuchet MS" panose="020B0603020202020204" pitchFamily="34" charset="0"/>
              </a:defRPr>
            </a:lvl3pPr>
            <a:lvl4pPr marL="1600200" indent="-228600">
              <a:buFont typeface="Wingdings" panose="05000000000000000000" pitchFamily="2" charset="2"/>
              <a:buChar char="§"/>
              <a:defRPr sz="1400">
                <a:solidFill>
                  <a:schemeClr val="tx1">
                    <a:lumMod val="65000"/>
                    <a:lumOff val="35000"/>
                  </a:schemeClr>
                </a:solidFill>
                <a:latin typeface="Trebuchet MS" panose="020B0603020202020204" pitchFamily="34" charset="0"/>
              </a:defRPr>
            </a:lvl4pPr>
            <a:lvl5pPr marL="2057400" indent="-228600">
              <a:buFont typeface="Wingdings" panose="05000000000000000000" pitchFamily="2" charset="2"/>
              <a:buChar char="§"/>
              <a:defRPr sz="1400">
                <a:solidFill>
                  <a:schemeClr val="tx1">
                    <a:lumMod val="65000"/>
                    <a:lumOff val="35000"/>
                  </a:schemeClr>
                </a:solidFill>
                <a:latin typeface="Trebuchet MS" panose="020B0603020202020204" pitchFamily="34" charset="0"/>
              </a:defRPr>
            </a:lvl5pPr>
          </a:lstStyle>
          <a:p>
            <a:pPr lvl="0"/>
            <a:r>
              <a:rPr lang="en-US" noProof="0" dirty="0" err="1"/>
              <a:t>Formatvorlagen</a:t>
            </a:r>
            <a:r>
              <a:rPr lang="en-US" noProof="0" dirty="0"/>
              <a:t> des </a:t>
            </a:r>
            <a:r>
              <a:rPr lang="en-US" noProof="0" dirty="0" err="1"/>
              <a:t>Textmasters</a:t>
            </a:r>
            <a:r>
              <a:rPr lang="en-US" noProof="0" dirty="0"/>
              <a:t> </a:t>
            </a:r>
            <a:r>
              <a:rPr lang="en-US" noProof="0" dirty="0" err="1"/>
              <a:t>bearbeiten</a:t>
            </a:r>
            <a:endParaRPr lang="en-US" noProof="0" dirty="0"/>
          </a:p>
        </p:txBody>
      </p:sp>
      <p:sp>
        <p:nvSpPr>
          <p:cNvPr id="45" name="Textplatzhalter 2"/>
          <p:cNvSpPr>
            <a:spLocks noGrp="1"/>
          </p:cNvSpPr>
          <p:nvPr>
            <p:ph type="body" sz="quarter" idx="24"/>
          </p:nvPr>
        </p:nvSpPr>
        <p:spPr>
          <a:xfrm>
            <a:off x="8363925" y="2609483"/>
            <a:ext cx="3420000" cy="3469185"/>
          </a:xfrm>
          <a:prstGeom prst="rect">
            <a:avLst/>
          </a:prstGeom>
        </p:spPr>
        <p:txBody>
          <a:bodyPr/>
          <a:lstStyle>
            <a:lvl1pPr marL="228600" indent="-228600">
              <a:buFont typeface="Wingdings" panose="05000000000000000000" pitchFamily="2" charset="2"/>
              <a:buChar char="§"/>
              <a:defRPr sz="2000">
                <a:solidFill>
                  <a:srgbClr val="595959"/>
                </a:solidFill>
                <a:latin typeface="Trebuchet MS" panose="020B0603020202020204" pitchFamily="34" charset="0"/>
              </a:defRPr>
            </a:lvl1pPr>
            <a:lvl2pPr marL="685800" indent="-228600">
              <a:buFont typeface="Wingdings" panose="05000000000000000000" pitchFamily="2" charset="2"/>
              <a:buChar char="§"/>
              <a:defRPr sz="1400">
                <a:solidFill>
                  <a:schemeClr val="tx1">
                    <a:lumMod val="65000"/>
                    <a:lumOff val="35000"/>
                  </a:schemeClr>
                </a:solidFill>
                <a:latin typeface="Trebuchet MS" panose="020B0603020202020204" pitchFamily="34" charset="0"/>
              </a:defRPr>
            </a:lvl2pPr>
            <a:lvl3pPr marL="1143000" indent="-228600">
              <a:buFont typeface="Wingdings" panose="05000000000000000000" pitchFamily="2" charset="2"/>
              <a:buChar char="§"/>
              <a:defRPr sz="1400">
                <a:solidFill>
                  <a:schemeClr val="tx1">
                    <a:lumMod val="65000"/>
                    <a:lumOff val="35000"/>
                  </a:schemeClr>
                </a:solidFill>
                <a:latin typeface="Trebuchet MS" panose="020B0603020202020204" pitchFamily="34" charset="0"/>
              </a:defRPr>
            </a:lvl3pPr>
            <a:lvl4pPr marL="1600200" indent="-228600">
              <a:buFont typeface="Wingdings" panose="05000000000000000000" pitchFamily="2" charset="2"/>
              <a:buChar char="§"/>
              <a:defRPr sz="1400">
                <a:solidFill>
                  <a:schemeClr val="tx1">
                    <a:lumMod val="65000"/>
                    <a:lumOff val="35000"/>
                  </a:schemeClr>
                </a:solidFill>
                <a:latin typeface="Trebuchet MS" panose="020B0603020202020204" pitchFamily="34" charset="0"/>
              </a:defRPr>
            </a:lvl4pPr>
            <a:lvl5pPr marL="2057400" indent="-228600">
              <a:buFont typeface="Wingdings" panose="05000000000000000000" pitchFamily="2" charset="2"/>
              <a:buChar char="§"/>
              <a:defRPr sz="1400">
                <a:solidFill>
                  <a:schemeClr val="tx1">
                    <a:lumMod val="65000"/>
                    <a:lumOff val="35000"/>
                  </a:schemeClr>
                </a:solidFill>
                <a:latin typeface="Trebuchet MS" panose="020B0603020202020204" pitchFamily="34" charset="0"/>
              </a:defRPr>
            </a:lvl5pPr>
          </a:lstStyle>
          <a:p>
            <a:pPr lvl="0"/>
            <a:r>
              <a:rPr lang="en-US" noProof="0" dirty="0" err="1"/>
              <a:t>Formatvorlagen</a:t>
            </a:r>
            <a:r>
              <a:rPr lang="en-US" noProof="0" dirty="0"/>
              <a:t> des </a:t>
            </a:r>
            <a:r>
              <a:rPr lang="en-US" noProof="0" dirty="0" err="1"/>
              <a:t>Textmasters</a:t>
            </a:r>
            <a:r>
              <a:rPr lang="en-US" noProof="0" dirty="0"/>
              <a:t> </a:t>
            </a:r>
            <a:r>
              <a:rPr lang="en-US" noProof="0" dirty="0" err="1"/>
              <a:t>bearbeiten</a:t>
            </a:r>
            <a:endParaRPr lang="en-US" noProof="0" dirty="0"/>
          </a:p>
        </p:txBody>
      </p:sp>
      <p:sp>
        <p:nvSpPr>
          <p:cNvPr id="42" name="Gleichschenkliges Dreieck 41"/>
          <p:cNvSpPr/>
          <p:nvPr userDrawn="1"/>
        </p:nvSpPr>
        <p:spPr>
          <a:xfrm rot="10800000">
            <a:off x="11726724" y="-118191"/>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46" name="Gleichschenkliges Dreieck 45"/>
          <p:cNvSpPr/>
          <p:nvPr userDrawn="1"/>
        </p:nvSpPr>
        <p:spPr>
          <a:xfrm rot="10800000" flipH="1" flipV="1">
            <a:off x="11733000" y="69434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pic>
        <p:nvPicPr>
          <p:cNvPr id="52" name="Grafik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2178" y="513732"/>
            <a:ext cx="1588821" cy="929004"/>
          </a:xfrm>
          <a:prstGeom prst="rect">
            <a:avLst/>
          </a:prstGeom>
        </p:spPr>
      </p:pic>
      <p:sp>
        <p:nvSpPr>
          <p:cNvPr id="49" name="Gleichschenkliges Dreieck 48">
            <a:extLst>
              <a:ext uri="{FF2B5EF4-FFF2-40B4-BE49-F238E27FC236}">
                <a16:creationId xmlns:a16="http://schemas.microsoft.com/office/drawing/2014/main" id="{1C3CDF8B-6DD3-4349-A3A4-2DF0E5939DAF}"/>
              </a:ext>
            </a:extLst>
          </p:cNvPr>
          <p:cNvSpPr/>
          <p:nvPr userDrawn="1"/>
        </p:nvSpPr>
        <p:spPr>
          <a:xfrm rot="5400000">
            <a:off x="-168666" y="6064445"/>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51" name="Gleichschenkliges Dreieck 50">
            <a:extLst>
              <a:ext uri="{FF2B5EF4-FFF2-40B4-BE49-F238E27FC236}">
                <a16:creationId xmlns:a16="http://schemas.microsoft.com/office/drawing/2014/main" id="{9C71B614-39C3-4236-9E66-88E315C25248}"/>
              </a:ext>
            </a:extLst>
          </p:cNvPr>
          <p:cNvSpPr/>
          <p:nvPr userDrawn="1"/>
        </p:nvSpPr>
        <p:spPr>
          <a:xfrm rot="16200000" flipH="1">
            <a:off x="12257723" y="6063126"/>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53" name="Textfeld 52">
            <a:extLst>
              <a:ext uri="{FF2B5EF4-FFF2-40B4-BE49-F238E27FC236}">
                <a16:creationId xmlns:a16="http://schemas.microsoft.com/office/drawing/2014/main" id="{4288E648-6420-40CA-BF4D-73BD86D56D14}"/>
              </a:ext>
            </a:extLst>
          </p:cNvPr>
          <p:cNvSpPr txBox="1"/>
          <p:nvPr userDrawn="1"/>
        </p:nvSpPr>
        <p:spPr>
          <a:xfrm>
            <a:off x="11201400" y="6344268"/>
            <a:ext cx="645159" cy="276999"/>
          </a:xfrm>
          <a:prstGeom prst="rect">
            <a:avLst/>
          </a:prstGeom>
          <a:noFill/>
        </p:spPr>
        <p:txBody>
          <a:bodyPr wrap="square" rtlCol="0">
            <a:spAutoFit/>
          </a:bodyPr>
          <a:lstStyle/>
          <a:p>
            <a:pPr algn="r"/>
            <a:fld id="{8F4B7BFB-76E6-4735-817B-9CA70012A5F0}" type="slidenum">
              <a:rPr lang="en-US" sz="1200" smtClean="0">
                <a:solidFill>
                  <a:schemeClr val="tx1"/>
                </a:solidFill>
              </a:rPr>
              <a:pPr algn="r"/>
              <a:t>‹#›</a:t>
            </a:fld>
            <a:endParaRPr lang="en-US" sz="1200" dirty="0">
              <a:solidFill>
                <a:schemeClr val="tx1"/>
              </a:solidFill>
            </a:endParaRPr>
          </a:p>
        </p:txBody>
      </p:sp>
      <p:sp>
        <p:nvSpPr>
          <p:cNvPr id="38" name="Titel 1">
            <a:extLst>
              <a:ext uri="{FF2B5EF4-FFF2-40B4-BE49-F238E27FC236}">
                <a16:creationId xmlns:a16="http://schemas.microsoft.com/office/drawing/2014/main" id="{2231BD15-44B5-4EF8-A1BE-B1959E9F8F41}"/>
              </a:ext>
            </a:extLst>
          </p:cNvPr>
          <p:cNvSpPr>
            <a:spLocks noGrp="1"/>
          </p:cNvSpPr>
          <p:nvPr>
            <p:ph type="title" hasCustomPrompt="1"/>
          </p:nvPr>
        </p:nvSpPr>
        <p:spPr>
          <a:xfrm>
            <a:off x="479425" y="513732"/>
            <a:ext cx="9469437" cy="607249"/>
          </a:xfrm>
          <a:prstGeom prst="rect">
            <a:avLst/>
          </a:prstGeom>
        </p:spPr>
        <p:txBody>
          <a:bodyPr lIns="0" tIns="0" rIns="0" bIns="0" anchor="b"/>
          <a:lstStyle>
            <a:lvl1pPr marL="0" indent="0">
              <a:spcBef>
                <a:spcPts val="1000"/>
              </a:spcBef>
              <a:buNone/>
              <a:defRPr lang="de-DE" sz="3400" b="1" kern="1200" dirty="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indent="0">
              <a:buNone/>
            </a:pPr>
            <a:r>
              <a:rPr lang="en-US" noProof="0" dirty="0"/>
              <a:t>Slide Title</a:t>
            </a:r>
          </a:p>
        </p:txBody>
      </p:sp>
      <p:sp>
        <p:nvSpPr>
          <p:cNvPr id="39" name="Textplatzhalter 18"/>
          <p:cNvSpPr>
            <a:spLocks noGrp="1"/>
          </p:cNvSpPr>
          <p:nvPr>
            <p:ph type="body" sz="quarter" idx="13" hasCustomPrompt="1"/>
          </p:nvPr>
        </p:nvSpPr>
        <p:spPr>
          <a:xfrm>
            <a:off x="479425" y="1184641"/>
            <a:ext cx="9469438" cy="276999"/>
          </a:xfrm>
          <a:prstGeom prst="rect">
            <a:avLst/>
          </a:prstGeom>
          <a:noFill/>
        </p:spPr>
        <p:txBody>
          <a:bodyPr wrap="square" lIns="0" tIns="0" rIns="0" bIns="0" rtlCol="0">
            <a:spAutoFit/>
          </a:bodyPr>
          <a:lstStyle>
            <a:lvl1pPr marL="0" indent="0">
              <a:buNone/>
              <a:defRPr lang="en-US" sz="2000" baseline="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Action Title</a:t>
            </a:r>
          </a:p>
        </p:txBody>
      </p:sp>
      <p:pic>
        <p:nvPicPr>
          <p:cNvPr id="47" name="Grafik 46"/>
          <p:cNvPicPr>
            <a:picLocks noChangeAspect="1"/>
          </p:cNvPicPr>
          <p:nvPr userDrawn="1"/>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t="17096" b="42480"/>
          <a:stretch/>
        </p:blipFill>
        <p:spPr>
          <a:xfrm>
            <a:off x="9345878" y="6378932"/>
            <a:ext cx="1813560" cy="263105"/>
          </a:xfrm>
          <a:prstGeom prst="rect">
            <a:avLst/>
          </a:prstGeom>
        </p:spPr>
      </p:pic>
    </p:spTree>
    <p:extLst>
      <p:ext uri="{BB962C8B-B14F-4D97-AF65-F5344CB8AC3E}">
        <p14:creationId xmlns:p14="http://schemas.microsoft.com/office/powerpoint/2010/main" val="1347916869"/>
      </p:ext>
    </p:extLst>
  </p:cSld>
  <p:clrMapOvr>
    <a:masterClrMapping/>
  </p:clrMapOvr>
  <p:extLst>
    <p:ext uri="{DCECCB84-F9BA-43D5-87BE-67443E8EF086}">
      <p15:sldGuideLst xmlns:p15="http://schemas.microsoft.com/office/powerpoint/2012/main">
        <p15:guide id="1" orient="horz" pos="1094">
          <p15:clr>
            <a:srgbClr val="FBAE40"/>
          </p15:clr>
        </p15:guide>
        <p15:guide id="2" pos="302">
          <p15:clr>
            <a:srgbClr val="FBAE40"/>
          </p15:clr>
        </p15:guide>
        <p15:guide id="3" pos="6289">
          <p15:clr>
            <a:srgbClr val="FBAE40"/>
          </p15:clr>
        </p15:guide>
        <p15:guide id="4" pos="3863">
          <p15:clr>
            <a:srgbClr val="FBAE40"/>
          </p15:clr>
        </p15:guide>
        <p15:guide id="5" pos="2615">
          <p15:clr>
            <a:srgbClr val="FBAE40"/>
          </p15:clr>
        </p15:guide>
        <p15:guide id="6" pos="5110">
          <p15:clr>
            <a:srgbClr val="FBAE40"/>
          </p15:clr>
        </p15:guide>
        <p15:guide id="7" pos="1368">
          <p15:clr>
            <a:srgbClr val="FBAE40"/>
          </p15:clr>
        </p15:guide>
        <p15:guide id="8" orient="horz" pos="3657">
          <p15:clr>
            <a:srgbClr val="FBAE40"/>
          </p15:clr>
        </p15:guide>
        <p15:guide id="9" pos="742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cardSlide">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87F2167E-0E89-4697-8C60-F05717EF8083}"/>
              </a:ext>
            </a:extLst>
          </p:cNvPr>
          <p:cNvSpPr/>
          <p:nvPr userDrawn="1"/>
        </p:nvSpPr>
        <p:spPr>
          <a:xfrm rot="16200000">
            <a:off x="2667000" y="-2667000"/>
            <a:ext cx="6858000" cy="12192000"/>
          </a:xfrm>
          <a:prstGeom prst="rect">
            <a:avLst/>
          </a:prstGeom>
          <a:gradFill>
            <a:gsLst>
              <a:gs pos="0">
                <a:srgbClr val="910830"/>
              </a:gs>
              <a:gs pos="100000">
                <a:srgbClr val="521623"/>
              </a:gs>
            </a:gsLst>
            <a:lin ang="16200000" scaled="0"/>
          </a:gradFill>
          <a:effectLst>
            <a:outerShdw blurRad="381000" sx="105000" sy="105000" algn="ctr" rotWithShape="0">
              <a:prstClr val="black">
                <a:alpha val="6000"/>
              </a:prstClr>
            </a:outerShdw>
          </a:effectLst>
        </p:spPr>
        <p:txBody>
          <a:bodyPr rtlCol="0" anchor="ctr"/>
          <a:lstStyle/>
          <a:p>
            <a:pPr algn="ctr"/>
            <a:endParaRPr lang="en-US"/>
          </a:p>
        </p:txBody>
      </p:sp>
      <p:sp>
        <p:nvSpPr>
          <p:cNvPr id="8" name="Rechteck 7"/>
          <p:cNvSpPr/>
          <p:nvPr userDrawn="1"/>
        </p:nvSpPr>
        <p:spPr>
          <a:xfrm rot="16200000">
            <a:off x="3480871" y="-1011265"/>
            <a:ext cx="5230257" cy="8880530"/>
          </a:xfrm>
          <a:prstGeom prst="rect">
            <a:avLst/>
          </a:prstGeom>
          <a:solidFill>
            <a:schemeClr val="bg1"/>
          </a:solidFill>
          <a:ln w="12700">
            <a:noFill/>
          </a:ln>
          <a:effectLst>
            <a:outerShdw blurRad="546100" dist="469900" dir="2700000" sx="96000" sy="96000" algn="tl" rotWithShape="0">
              <a:prstClr val="black">
                <a:alpha val="30000"/>
              </a:prstClr>
            </a:outerShdw>
          </a:effectLst>
          <a:scene3d>
            <a:camera prst="orthographicFront">
              <a:rot lat="0" lon="0" rev="0"/>
            </a:camera>
            <a:lightRig rig="contrasting" dir="t">
              <a:rot lat="0" lon="0" rev="1500000"/>
            </a:lightRig>
          </a:scene3d>
          <a:sp3d prstMaterial="metal">
            <a:bevelT w="88900" h="88900"/>
          </a:sp3d>
        </p:spPr>
        <p:txBody>
          <a:bodyPr rtlCol="0" anchor="ctr"/>
          <a:lstStyle/>
          <a:p>
            <a:pPr algn="ctr"/>
            <a:endParaRPr lang="en-US" dirty="0"/>
          </a:p>
        </p:txBody>
      </p:sp>
      <p:sp>
        <p:nvSpPr>
          <p:cNvPr id="11" name="Textplatzhalter 18"/>
          <p:cNvSpPr>
            <a:spLocks noGrp="1"/>
          </p:cNvSpPr>
          <p:nvPr>
            <p:ph type="body" sz="quarter" idx="13" hasCustomPrompt="1"/>
          </p:nvPr>
        </p:nvSpPr>
        <p:spPr>
          <a:xfrm>
            <a:off x="2221524" y="3743096"/>
            <a:ext cx="5302553" cy="440727"/>
          </a:xfrm>
          <a:prstGeom prst="rect">
            <a:avLst/>
          </a:prstGeom>
        </p:spPr>
        <p:txBody>
          <a:bodyPr lIns="0" tIns="0" rIns="0" bIns="0" anchor="b"/>
          <a:lstStyle>
            <a:lvl1pPr marL="0" indent="0" algn="l">
              <a:lnSpc>
                <a:spcPct val="100000"/>
              </a:lnSpc>
              <a:buNone/>
              <a:defRPr lang="de-DE" sz="2800" b="1" kern="1200" baseline="0" dirty="0" smtClean="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Name</a:t>
            </a:r>
          </a:p>
        </p:txBody>
      </p:sp>
      <p:sp>
        <p:nvSpPr>
          <p:cNvPr id="12" name="Textplatzhalter 18"/>
          <p:cNvSpPr>
            <a:spLocks noGrp="1"/>
          </p:cNvSpPr>
          <p:nvPr>
            <p:ph type="body" sz="quarter" idx="14" hasCustomPrompt="1"/>
          </p:nvPr>
        </p:nvSpPr>
        <p:spPr>
          <a:xfrm>
            <a:off x="2221525" y="4440560"/>
            <a:ext cx="5302553" cy="1417315"/>
          </a:xfrm>
          <a:prstGeom prst="rect">
            <a:avLst/>
          </a:prstGeom>
        </p:spPr>
        <p:txBody>
          <a:bodyPr lIns="0" tIns="0" rIns="0" bIns="0" anchor="t"/>
          <a:lstStyle>
            <a:lvl1pPr marL="0" indent="0" algn="l">
              <a:lnSpc>
                <a:spcPts val="1600"/>
              </a:lnSpc>
              <a:buNone/>
              <a:defRPr lang="de-DE" sz="1600" b="0" kern="1200" baseline="0" dirty="0" smtClean="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de-DE" dirty="0" err="1"/>
              <a:t>Contact</a:t>
            </a:r>
            <a:r>
              <a:rPr lang="de-DE" dirty="0"/>
              <a:t> Details</a:t>
            </a:r>
          </a:p>
          <a:p>
            <a:pPr lvl="0"/>
            <a:r>
              <a:rPr lang="de-DE" dirty="0" err="1"/>
              <a:t>Address</a:t>
            </a:r>
            <a:r>
              <a:rPr lang="de-DE" dirty="0"/>
              <a:t> 1</a:t>
            </a:r>
          </a:p>
          <a:p>
            <a:pPr lvl="0"/>
            <a:r>
              <a:rPr lang="de-DE" dirty="0" err="1"/>
              <a:t>Address</a:t>
            </a:r>
            <a:r>
              <a:rPr lang="de-DE" dirty="0"/>
              <a:t> 2</a:t>
            </a:r>
          </a:p>
          <a:p>
            <a:pPr lvl="0"/>
            <a:r>
              <a:rPr lang="de-DE" dirty="0" err="1"/>
              <a:t>Address</a:t>
            </a:r>
            <a:r>
              <a:rPr lang="de-DE" dirty="0"/>
              <a:t> 3</a:t>
            </a:r>
            <a:endParaRPr lang="en-US"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32679" y="1256042"/>
            <a:ext cx="2948825" cy="1724216"/>
          </a:xfrm>
          <a:prstGeom prst="rect">
            <a:avLst/>
          </a:prstGeom>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70125" y="1256042"/>
            <a:ext cx="2851435" cy="981931"/>
          </a:xfrm>
          <a:prstGeom prst="rect">
            <a:avLst/>
          </a:prstGeom>
        </p:spPr>
      </p:pic>
      <p:pic>
        <p:nvPicPr>
          <p:cNvPr id="9" name="Grafik 8"/>
          <p:cNvPicPr>
            <a:picLocks noChangeAspect="1"/>
          </p:cNvPicPr>
          <p:nvPr userDrawn="1"/>
        </p:nvPicPr>
        <p:blipFill>
          <a:blip r:embed="rId4" cstate="print">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4604330" y="1285646"/>
            <a:ext cx="2766449" cy="992837"/>
          </a:xfrm>
          <a:prstGeom prst="rect">
            <a:avLst/>
          </a:prstGeom>
        </p:spPr>
      </p:pic>
    </p:spTree>
    <p:extLst>
      <p:ext uri="{BB962C8B-B14F-4D97-AF65-F5344CB8AC3E}">
        <p14:creationId xmlns:p14="http://schemas.microsoft.com/office/powerpoint/2010/main" val="2871747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e_PictureSlide">
    <p:spTree>
      <p:nvGrpSpPr>
        <p:cNvPr id="1" name=""/>
        <p:cNvGrpSpPr/>
        <p:nvPr/>
      </p:nvGrpSpPr>
      <p:grpSpPr>
        <a:xfrm>
          <a:off x="0" y="0"/>
          <a:ext cx="0" cy="0"/>
          <a:chOff x="0" y="0"/>
          <a:chExt cx="0" cy="0"/>
        </a:xfrm>
      </p:grpSpPr>
      <p:sp>
        <p:nvSpPr>
          <p:cNvPr id="12" name="Bildplatzhalter 2"/>
          <p:cNvSpPr>
            <a:spLocks noGrp="1"/>
          </p:cNvSpPr>
          <p:nvPr>
            <p:ph type="pic" sz="quarter" idx="17"/>
          </p:nvPr>
        </p:nvSpPr>
        <p:spPr>
          <a:xfrm>
            <a:off x="479425" y="1737172"/>
            <a:ext cx="11304588" cy="4346128"/>
          </a:xfrm>
          <a:prstGeom prst="rect">
            <a:avLst/>
          </a:prstGeom>
          <a:effectLst/>
        </p:spPr>
        <p:txBody>
          <a:bodyPr/>
          <a:lstStyle>
            <a:lvl1pPr marL="0" indent="0" algn="l" defTabSz="914400" rtl="0" eaLnBrk="1" latinLnBrk="0" hangingPunct="1">
              <a:lnSpc>
                <a:spcPct val="90000"/>
              </a:lnSpc>
              <a:spcBef>
                <a:spcPts val="1000"/>
              </a:spcBef>
              <a:buFontTx/>
              <a:buNone/>
              <a:defRPr lang="en-US" sz="2800" kern="1200" dirty="0">
                <a:solidFill>
                  <a:schemeClr val="tx1">
                    <a:lumMod val="65000"/>
                    <a:lumOff val="35000"/>
                  </a:schemeClr>
                </a:solidFill>
                <a:latin typeface="Trebuchet MS" panose="020B0603020202020204" pitchFamily="34" charset="0"/>
                <a:ea typeface="+mn-ea"/>
                <a:cs typeface="+mn-cs"/>
              </a:defRPr>
            </a:lvl1pPr>
          </a:lstStyle>
          <a:p>
            <a:endParaRPr lang="en-US" dirty="0"/>
          </a:p>
        </p:txBody>
      </p:sp>
      <p:sp>
        <p:nvSpPr>
          <p:cNvPr id="22" name="Gleichschenkliges Dreieck 21"/>
          <p:cNvSpPr/>
          <p:nvPr userDrawn="1"/>
        </p:nvSpPr>
        <p:spPr>
          <a:xfrm rot="5400000">
            <a:off x="-134766" y="1708013"/>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3" name="Gleichschenkliges Dreieck 22"/>
          <p:cNvSpPr/>
          <p:nvPr userDrawn="1"/>
        </p:nvSpPr>
        <p:spPr>
          <a:xfrm rot="16200000" flipH="1">
            <a:off x="12291623" y="1706694"/>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4" name="Gleichschenkliges Dreieck 23"/>
          <p:cNvSpPr/>
          <p:nvPr userDrawn="1"/>
        </p:nvSpPr>
        <p:spPr>
          <a:xfrm rot="5400000">
            <a:off x="-134766" y="6059102"/>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5" name="Gleichschenkliges Dreieck 24"/>
          <p:cNvSpPr/>
          <p:nvPr userDrawn="1"/>
        </p:nvSpPr>
        <p:spPr>
          <a:xfrm rot="16200000" flipH="1">
            <a:off x="12291623" y="6057783"/>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6" name="Gleichschenkliges Dreieck 25"/>
          <p:cNvSpPr/>
          <p:nvPr userDrawn="1"/>
        </p:nvSpPr>
        <p:spPr>
          <a:xfrm rot="10800000">
            <a:off x="426719"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7" name="Gleichschenkliges Dreieck 26"/>
          <p:cNvSpPr/>
          <p:nvPr userDrawn="1"/>
        </p:nvSpPr>
        <p:spPr>
          <a:xfrm rot="10800000" flipH="1" flipV="1">
            <a:off x="426059"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8" name="Gleichschenkliges Dreieck 27"/>
          <p:cNvSpPr/>
          <p:nvPr userDrawn="1"/>
        </p:nvSpPr>
        <p:spPr>
          <a:xfrm rot="10800000">
            <a:off x="715735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9" name="Gleichschenkliges Dreieck 28"/>
          <p:cNvSpPr/>
          <p:nvPr userDrawn="1"/>
        </p:nvSpPr>
        <p:spPr>
          <a:xfrm rot="10800000" flipH="1" flipV="1">
            <a:off x="715669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cxnSp>
        <p:nvCxnSpPr>
          <p:cNvPr id="19" name="Gerader Verbinder 18"/>
          <p:cNvCxnSpPr/>
          <p:nvPr userDrawn="1"/>
        </p:nvCxnSpPr>
        <p:spPr>
          <a:xfrm flipV="1">
            <a:off x="479425" y="6294664"/>
            <a:ext cx="11293474" cy="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30" name="Grafik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2178" y="513732"/>
            <a:ext cx="1588821" cy="929004"/>
          </a:xfrm>
          <a:prstGeom prst="rect">
            <a:avLst/>
          </a:prstGeom>
        </p:spPr>
      </p:pic>
      <p:sp>
        <p:nvSpPr>
          <p:cNvPr id="16" name="Gleichschenkliges Dreieck 15"/>
          <p:cNvSpPr/>
          <p:nvPr userDrawn="1"/>
        </p:nvSpPr>
        <p:spPr>
          <a:xfrm rot="10800000">
            <a:off x="11727473" y="-130019"/>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20" name="Gleichschenkliges Dreieck 19"/>
          <p:cNvSpPr/>
          <p:nvPr userDrawn="1"/>
        </p:nvSpPr>
        <p:spPr>
          <a:xfrm rot="10800000" flipH="1" flipV="1">
            <a:off x="11726813" y="6959370"/>
            <a:ext cx="108000" cy="72000"/>
          </a:xfrm>
          <a:prstGeom prst="triangle">
            <a:avLst/>
          </a:prstGeom>
          <a:gradFill flip="none" rotWithShape="1">
            <a:gsLst>
              <a:gs pos="4000">
                <a:srgbClr val="910830"/>
              </a:gs>
              <a:gs pos="100000">
                <a:srgbClr val="521623"/>
              </a:gs>
            </a:gsLst>
            <a:lin ang="16200000" scaled="0"/>
            <a:tileRect/>
          </a:gradFill>
          <a:ln>
            <a:noFill/>
          </a:ln>
          <a:effectLst/>
        </p:spPr>
        <p:txBody>
          <a:bodyPr rtlCol="0" anchor="ctr"/>
          <a:lstStyle/>
          <a:p>
            <a:pPr marR="0" indent="0" algn="ctr" fontAlgn="auto">
              <a:lnSpc>
                <a:spcPct val="100000"/>
              </a:lnSpc>
              <a:spcBef>
                <a:spcPts val="0"/>
              </a:spcBef>
              <a:spcAft>
                <a:spcPts val="0"/>
              </a:spcAft>
              <a:buClrTx/>
              <a:buSzTx/>
              <a:buFontTx/>
              <a:buNone/>
              <a:tabLst/>
            </a:pPr>
            <a:endParaRPr lang="en-US">
              <a:solidFill>
                <a:schemeClr val="tx1"/>
              </a:solidFill>
            </a:endParaRPr>
          </a:p>
        </p:txBody>
      </p:sp>
      <p:sp>
        <p:nvSpPr>
          <p:cNvPr id="31" name="Textfeld 30">
            <a:extLst>
              <a:ext uri="{FF2B5EF4-FFF2-40B4-BE49-F238E27FC236}">
                <a16:creationId xmlns:a16="http://schemas.microsoft.com/office/drawing/2014/main" id="{9DD00118-49C7-41F7-839F-1F2A9F350BE5}"/>
              </a:ext>
            </a:extLst>
          </p:cNvPr>
          <p:cNvSpPr txBox="1"/>
          <p:nvPr userDrawn="1"/>
        </p:nvSpPr>
        <p:spPr>
          <a:xfrm>
            <a:off x="11201400" y="6344268"/>
            <a:ext cx="645159" cy="276999"/>
          </a:xfrm>
          <a:prstGeom prst="rect">
            <a:avLst/>
          </a:prstGeom>
          <a:noFill/>
        </p:spPr>
        <p:txBody>
          <a:bodyPr wrap="square" rtlCol="0">
            <a:spAutoFit/>
          </a:bodyPr>
          <a:lstStyle/>
          <a:p>
            <a:pPr algn="r"/>
            <a:fld id="{8F4B7BFB-76E6-4735-817B-9CA70012A5F0}" type="slidenum">
              <a:rPr lang="en-US" sz="1200" smtClean="0">
                <a:solidFill>
                  <a:schemeClr val="tx1"/>
                </a:solidFill>
              </a:rPr>
              <a:pPr algn="r"/>
              <a:t>‹#›</a:t>
            </a:fld>
            <a:endParaRPr lang="en-US" sz="1200" dirty="0">
              <a:solidFill>
                <a:schemeClr val="tx1"/>
              </a:solidFill>
            </a:endParaRPr>
          </a:p>
        </p:txBody>
      </p:sp>
      <p:sp>
        <p:nvSpPr>
          <p:cNvPr id="21" name="Titel 1">
            <a:extLst>
              <a:ext uri="{FF2B5EF4-FFF2-40B4-BE49-F238E27FC236}">
                <a16:creationId xmlns:a16="http://schemas.microsoft.com/office/drawing/2014/main" id="{2231BD15-44B5-4EF8-A1BE-B1959E9F8F41}"/>
              </a:ext>
            </a:extLst>
          </p:cNvPr>
          <p:cNvSpPr>
            <a:spLocks noGrp="1"/>
          </p:cNvSpPr>
          <p:nvPr>
            <p:ph type="title" hasCustomPrompt="1"/>
          </p:nvPr>
        </p:nvSpPr>
        <p:spPr>
          <a:xfrm>
            <a:off x="479425" y="513732"/>
            <a:ext cx="9469437" cy="607249"/>
          </a:xfrm>
          <a:prstGeom prst="rect">
            <a:avLst/>
          </a:prstGeom>
        </p:spPr>
        <p:txBody>
          <a:bodyPr lIns="0" tIns="0" rIns="0" bIns="0" anchor="b"/>
          <a:lstStyle>
            <a:lvl1pPr marL="0" indent="0">
              <a:spcBef>
                <a:spcPts val="1000"/>
              </a:spcBef>
              <a:buNone/>
              <a:defRPr lang="de-DE" sz="3400" b="1" kern="1200" dirty="0">
                <a:solidFill>
                  <a:srgbClr val="910830"/>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indent="0">
              <a:buNone/>
            </a:pPr>
            <a:r>
              <a:rPr lang="en-US" noProof="0" dirty="0"/>
              <a:t>Slide Title</a:t>
            </a:r>
          </a:p>
        </p:txBody>
      </p:sp>
      <p:sp>
        <p:nvSpPr>
          <p:cNvPr id="32" name="Textplatzhalter 18"/>
          <p:cNvSpPr>
            <a:spLocks noGrp="1"/>
          </p:cNvSpPr>
          <p:nvPr>
            <p:ph type="body" sz="quarter" idx="13" hasCustomPrompt="1"/>
          </p:nvPr>
        </p:nvSpPr>
        <p:spPr>
          <a:xfrm>
            <a:off x="479425" y="1184641"/>
            <a:ext cx="9469438" cy="276999"/>
          </a:xfrm>
          <a:prstGeom prst="rect">
            <a:avLst/>
          </a:prstGeom>
          <a:noFill/>
        </p:spPr>
        <p:txBody>
          <a:bodyPr wrap="square" lIns="0" tIns="0" rIns="0" bIns="0" rtlCol="0">
            <a:spAutoFit/>
          </a:bodyPr>
          <a:lstStyle>
            <a:lvl1pPr marL="0" indent="0">
              <a:buNone/>
              <a:defRPr lang="en-US" sz="2000" baseline="0" dirty="0">
                <a:solidFill>
                  <a:srgbClr val="595959"/>
                </a:solidFill>
                <a:latin typeface="Trebuchet MS" panose="020B0603020202020204" pitchFamily="34" charset="0"/>
                <a:ea typeface="Arial Unicode MS" panose="020B0604020202020204" pitchFamily="34" charset="-128"/>
                <a:cs typeface="Arial" panose="020B0604020202020204" pitchFamily="34" charset="0"/>
              </a:defRPr>
            </a:lvl1pPr>
          </a:lstStyle>
          <a:p>
            <a:pPr marL="0" lvl="0"/>
            <a:r>
              <a:rPr lang="en-US" noProof="0" dirty="0"/>
              <a:t>Action Title</a:t>
            </a:r>
          </a:p>
        </p:txBody>
      </p:sp>
      <p:pic>
        <p:nvPicPr>
          <p:cNvPr id="18" name="Grafik 17"/>
          <p:cNvPicPr>
            <a:picLocks noChangeAspect="1"/>
          </p:cNvPicPr>
          <p:nvPr userDrawn="1"/>
        </p:nvPicPr>
        <p:blipFill rotWithShape="1">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t="17096" b="42480"/>
          <a:stretch/>
        </p:blipFill>
        <p:spPr>
          <a:xfrm>
            <a:off x="9345878" y="6378932"/>
            <a:ext cx="1813560" cy="263105"/>
          </a:xfrm>
          <a:prstGeom prst="rect">
            <a:avLst/>
          </a:prstGeom>
        </p:spPr>
      </p:pic>
    </p:spTree>
    <p:extLst>
      <p:ext uri="{BB962C8B-B14F-4D97-AF65-F5344CB8AC3E}">
        <p14:creationId xmlns:p14="http://schemas.microsoft.com/office/powerpoint/2010/main" val="591595921"/>
      </p:ext>
    </p:extLst>
  </p:cSld>
  <p:clrMapOvr>
    <a:masterClrMapping/>
  </p:clrMapOvr>
  <p:extLst>
    <p:ext uri="{DCECCB84-F9BA-43D5-87BE-67443E8EF086}">
      <p15:sldGuideLst xmlns:p15="http://schemas.microsoft.com/office/powerpoint/2012/main">
        <p15:guide id="1" orient="horz" pos="1094">
          <p15:clr>
            <a:srgbClr val="FBAE40"/>
          </p15:clr>
        </p15:guide>
        <p15:guide id="2" pos="302">
          <p15:clr>
            <a:srgbClr val="FBAE40"/>
          </p15:clr>
        </p15:guide>
        <p15:guide id="3" pos="4543">
          <p15:clr>
            <a:srgbClr val="FBAE40"/>
          </p15:clr>
        </p15:guide>
        <p15:guide id="4" orient="horz" pos="3838">
          <p15:clr>
            <a:srgbClr val="FBAE40"/>
          </p15:clr>
        </p15:guide>
        <p15:guide id="5" pos="742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9D8EDE4C-17AE-4B73-A422-33BCBC8766E0}"/>
              </a:ext>
            </a:extLst>
          </p:cNvPr>
          <p:cNvGraphicFramePr>
            <a:graphicFrameLocks noChangeAspect="1"/>
          </p:cNvGraphicFramePr>
          <p:nvPr userDrawn="1">
            <p:custDataLst>
              <p:tags r:id="rId14"/>
            </p:custDataLst>
            <p:extLst>
              <p:ext uri="{D42A27DB-BD31-4B8C-83A1-F6EECF244321}">
                <p14:modId xmlns:p14="http://schemas.microsoft.com/office/powerpoint/2010/main" val="1679730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5" imgW="351" imgH="351" progId="TCLayout.ActiveDocument.1">
                  <p:embed/>
                </p:oleObj>
              </mc:Choice>
              <mc:Fallback>
                <p:oleObj name="think-cell Folie" r:id="rId15" imgW="351" imgH="351"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cxnSp>
        <p:nvCxnSpPr>
          <p:cNvPr id="8" name="Gerader Verbinder 7"/>
          <p:cNvCxnSpPr/>
          <p:nvPr userDrawn="1"/>
        </p:nvCxnSpPr>
        <p:spPr>
          <a:xfrm flipV="1">
            <a:off x="479425" y="6294664"/>
            <a:ext cx="11293474" cy="0"/>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7" name="Textplatzhalter 22"/>
          <p:cNvSpPr txBox="1">
            <a:spLocks/>
          </p:cNvSpPr>
          <p:nvPr userDrawn="1"/>
        </p:nvSpPr>
        <p:spPr>
          <a:xfrm>
            <a:off x="479425" y="6400423"/>
            <a:ext cx="4318206" cy="219825"/>
          </a:xfrm>
          <a:prstGeom prst="rect">
            <a:avLst/>
          </a:prstGeom>
        </p:spPr>
        <p:txBody>
          <a:bodyPr lIns="0" tIns="0" rIns="0" bIns="0" anchor="t"/>
          <a:lstStyle>
            <a:lvl1pPr marL="0" indent="0" algn="l" defTabSz="914400" rtl="0" eaLnBrk="1" latinLnBrk="0" hangingPunct="1">
              <a:lnSpc>
                <a:spcPct val="90000"/>
              </a:lnSpc>
              <a:spcBef>
                <a:spcPts val="1000"/>
              </a:spcBef>
              <a:buFont typeface="Arial" panose="020B0604020202020204" pitchFamily="34" charset="0"/>
              <a:buNone/>
              <a:defRPr sz="1200" b="0" kern="1200" baseline="0">
                <a:solidFill>
                  <a:schemeClr val="tx1">
                    <a:lumMod val="65000"/>
                    <a:lumOff val="35000"/>
                  </a:schemeClr>
                </a:solidFill>
                <a:latin typeface="Trebuchet MS" panose="020B0603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Trebuchet MS" panose="020B0603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Trebuchet MS" panose="020B0603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Trebuchet MS" panose="020B0603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baseline="0" noProof="0" dirty="0">
                <a:solidFill>
                  <a:srgbClr val="595959"/>
                </a:solidFill>
              </a:rPr>
              <a:t>Lucas Stampe, Kevin Wesendrup</a:t>
            </a:r>
            <a:r>
              <a:rPr lang="en-US" b="1" noProof="0" dirty="0">
                <a:solidFill>
                  <a:srgbClr val="595959"/>
                </a:solidFill>
              </a:rPr>
              <a:t>| </a:t>
            </a:r>
            <a:r>
              <a:rPr lang="en-US" b="0" noProof="0" dirty="0">
                <a:solidFill>
                  <a:srgbClr val="595959"/>
                </a:solidFill>
              </a:rPr>
              <a:t>Exam </a:t>
            </a:r>
          </a:p>
        </p:txBody>
      </p:sp>
    </p:spTree>
    <p:extLst>
      <p:ext uri="{BB962C8B-B14F-4D97-AF65-F5344CB8AC3E}">
        <p14:creationId xmlns:p14="http://schemas.microsoft.com/office/powerpoint/2010/main" val="332431086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3.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0.emf"/><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1.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2.png"/><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3.pn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7.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8.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9.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2.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46241591-24A1-4804-AA3E-E03E21EB4DAE}"/>
              </a:ext>
            </a:extLst>
          </p:cNvPr>
          <p:cNvGraphicFramePr>
            <a:graphicFrameLocks noChangeAspect="1"/>
          </p:cNvGraphicFramePr>
          <p:nvPr>
            <p:custDataLst>
              <p:tags r:id="rId1"/>
            </p:custDataLst>
            <p:extLst>
              <p:ext uri="{D42A27DB-BD31-4B8C-83A1-F6EECF244321}">
                <p14:modId xmlns:p14="http://schemas.microsoft.com/office/powerpoint/2010/main" val="208820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platzhalter 2"/>
          <p:cNvSpPr>
            <a:spLocks noGrp="1"/>
          </p:cNvSpPr>
          <p:nvPr>
            <p:ph type="body" sz="quarter" idx="13"/>
          </p:nvPr>
        </p:nvSpPr>
        <p:spPr/>
        <p:txBody>
          <a:bodyPr/>
          <a:lstStyle/>
          <a:p>
            <a:r>
              <a:rPr lang="en-US" dirty="0"/>
              <a:t>Solution by Lucas Stampe and Kevin Wesendrup</a:t>
            </a:r>
          </a:p>
        </p:txBody>
      </p:sp>
      <p:sp>
        <p:nvSpPr>
          <p:cNvPr id="2" name="Titel 1"/>
          <p:cNvSpPr>
            <a:spLocks noGrp="1"/>
          </p:cNvSpPr>
          <p:nvPr>
            <p:ph type="title"/>
          </p:nvPr>
        </p:nvSpPr>
        <p:spPr>
          <a:xfrm>
            <a:off x="922412" y="2614390"/>
            <a:ext cx="8701421" cy="1597439"/>
          </a:xfrm>
        </p:spPr>
        <p:txBody>
          <a:bodyPr vert="horz"/>
          <a:lstStyle/>
          <a:p>
            <a:r>
              <a:rPr lang="en-US" dirty="0"/>
              <a:t>Dynamic Optimization and Reinforcement Learning Exam</a:t>
            </a:r>
          </a:p>
        </p:txBody>
      </p:sp>
    </p:spTree>
    <p:extLst>
      <p:ext uri="{BB962C8B-B14F-4D97-AF65-F5344CB8AC3E}">
        <p14:creationId xmlns:p14="http://schemas.microsoft.com/office/powerpoint/2010/main" val="276709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15864604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2b</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err="1">
                <a:latin typeface="Calibri" panose="020F0502020204030204" pitchFamily="34" charset="0"/>
                <a:ea typeface="Calibri" panose="020F0502020204030204" pitchFamily="34" charset="0"/>
                <a:cs typeface="Times New Roman" panose="02020603050405020304" pitchFamily="18" charset="0"/>
              </a:rPr>
              <a:t>Solving</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Problem</a:t>
            </a:r>
          </a:p>
        </p:txBody>
      </p:sp>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4FDA9C4C-CBCE-4753-A112-7DB75BB2C586}"/>
                  </a:ext>
                </a:extLst>
              </p:cNvPr>
              <p:cNvSpPr/>
              <p:nvPr/>
            </p:nvSpPr>
            <p:spPr>
              <a:xfrm>
                <a:off x="479425" y="1802156"/>
                <a:ext cx="9469438" cy="1469826"/>
              </a:xfrm>
              <a:prstGeom prst="rect">
                <a:avLst/>
              </a:prstGeom>
            </p:spPr>
            <p:txBody>
              <a:bodyPr wrap="square">
                <a:spAutoFit/>
              </a:bodyPr>
              <a:lstStyle/>
              <a:p>
                <a:pPr>
                  <a:lnSpc>
                    <a:spcPct val="107000"/>
                  </a:lnSpc>
                  <a:spcAft>
                    <a:spcPts val="800"/>
                  </a:spcAft>
                </a:pPr>
                <a:r>
                  <a:rPr lang="de-DE" b="1" dirty="0">
                    <a:latin typeface="Calibri" panose="020F0502020204030204" pitchFamily="34" charset="0"/>
                    <a:ea typeface="Calibri" panose="020F0502020204030204" pitchFamily="34" charset="0"/>
                    <a:cs typeface="Times New Roman" panose="02020603050405020304" pitchFamily="18" charset="0"/>
                  </a:rPr>
                  <a:t>Task: </a:t>
                </a:r>
                <a:r>
                  <a:rPr lang="en-US" dirty="0">
                    <a:latin typeface="Calibri" panose="020F0502020204030204" pitchFamily="34" charset="0"/>
                    <a:ea typeface="Calibri" panose="020F0502020204030204" pitchFamily="34" charset="0"/>
                    <a:cs typeface="Times New Roman" panose="02020603050405020304" pitchFamily="18" charset="0"/>
                  </a:rPr>
                  <a:t>Solve this problem numerically using value function iteration. Derive the policy function. Plot the policy function for </a:t>
                </a:r>
                <a14:m>
                  <m:oMath xmlns:m="http://schemas.openxmlformats.org/officeDocument/2006/math">
                    <m:r>
                      <a:rPr lang="de-DE" b="0" i="1" smtClean="0">
                        <a:latin typeface="Cambria Math" panose="02040503050406030204" pitchFamily="18" charset="0"/>
                        <a:ea typeface="Calibri" panose="020F0502020204030204" pitchFamily="34" charset="0"/>
                        <a:cs typeface="Times New Roman" panose="02020603050405020304" pitchFamily="18" charset="0"/>
                      </a:rPr>
                      <m:t>𝜆</m:t>
                    </m:r>
                    <m:r>
                      <a:rPr lang="de-DE" b="0" i="1" smtClean="0">
                        <a:latin typeface="Cambria Math" panose="02040503050406030204" pitchFamily="18" charset="0"/>
                        <a:ea typeface="Calibri" panose="020F0502020204030204" pitchFamily="34" charset="0"/>
                        <a:cs typeface="Times New Roman" panose="02020603050405020304" pitchFamily="18" charset="0"/>
                      </a:rPr>
                      <m:t>=2</m:t>
                    </m:r>
                  </m:oMath>
                </a14:m>
                <a:r>
                  <a:rPr lang="en-US"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de-DE" i="1">
                        <a:latin typeface="Cambria Math" panose="02040503050406030204" pitchFamily="18" charset="0"/>
                        <a:ea typeface="Calibri" panose="020F0502020204030204" pitchFamily="34" charset="0"/>
                        <a:cs typeface="Times New Roman" panose="02020603050405020304" pitchFamily="18" charset="0"/>
                      </a:rPr>
                      <m:t>𝜆</m:t>
                    </m:r>
                    <m:r>
                      <a:rPr lang="de-DE" i="1">
                        <a:latin typeface="Cambria Math" panose="02040503050406030204" pitchFamily="18" charset="0"/>
                        <a:ea typeface="Calibri" panose="020F0502020204030204" pitchFamily="34" charset="0"/>
                        <a:cs typeface="Times New Roman" panose="02020603050405020304" pitchFamily="18" charset="0"/>
                      </a:rPr>
                      <m:t>=9</m:t>
                    </m:r>
                  </m:oMath>
                </a14:m>
                <a:r>
                  <a:rPr lang="en-US" dirty="0">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r>
                      <a:rPr lang="de-DE" i="1">
                        <a:latin typeface="Cambria Math" panose="02040503050406030204" pitchFamily="18" charset="0"/>
                        <a:ea typeface="Calibri" panose="020F0502020204030204" pitchFamily="34" charset="0"/>
                        <a:cs typeface="Times New Roman" panose="02020603050405020304" pitchFamily="18" charset="0"/>
                      </a:rPr>
                      <m:t>𝜆</m:t>
                    </m:r>
                    <m:r>
                      <a:rPr lang="de-DE" i="1">
                        <a:latin typeface="Cambria Math" panose="02040503050406030204" pitchFamily="18" charset="0"/>
                        <a:ea typeface="Calibri" panose="020F0502020204030204" pitchFamily="34" charset="0"/>
                        <a:cs typeface="Times New Roman" panose="02020603050405020304" pitchFamily="18" charset="0"/>
                      </a:rPr>
                      <m:t>=15</m:t>
                    </m:r>
                  </m:oMath>
                </a14:m>
                <a:r>
                  <a:rPr lang="en-US"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de-DE" b="1" dirty="0" err="1">
                    <a:latin typeface="Calibri" panose="020F0502020204030204" pitchFamily="34" charset="0"/>
                    <a:ea typeface="Calibri" panose="020F0502020204030204" pitchFamily="34" charset="0"/>
                    <a:cs typeface="Times New Roman" panose="02020603050405020304" pitchFamily="18" charset="0"/>
                  </a:rPr>
                  <a:t>Answer</a:t>
                </a:r>
                <a:r>
                  <a:rPr lang="de-DE" b="1" dirty="0">
                    <a:latin typeface="Calibri" panose="020F0502020204030204" pitchFamily="34" charset="0"/>
                    <a:ea typeface="Calibri" panose="020F0502020204030204" pitchFamily="34" charset="0"/>
                    <a:cs typeface="Times New Roman" panose="02020603050405020304" pitchFamily="18" charset="0"/>
                  </a:rPr>
                  <a:t>: </a:t>
                </a:r>
                <a:r>
                  <a:rPr lang="de-DE" dirty="0">
                    <a:latin typeface="Calibri" panose="020F0502020204030204" pitchFamily="34" charset="0"/>
                    <a:ea typeface="Calibri" panose="020F0502020204030204" pitchFamily="34" charset="0"/>
                    <a:cs typeface="Times New Roman" panose="02020603050405020304" pitchFamily="18" charset="0"/>
                  </a:rPr>
                  <a:t>See R </a:t>
                </a:r>
                <a:r>
                  <a:rPr lang="de-DE" dirty="0" err="1">
                    <a:latin typeface="Calibri" panose="020F0502020204030204" pitchFamily="34" charset="0"/>
                    <a:ea typeface="Calibri" panose="020F0502020204030204" pitchFamily="34" charset="0"/>
                    <a:cs typeface="Times New Roman" panose="02020603050405020304" pitchFamily="18" charset="0"/>
                  </a:rPr>
                  <a:t>Script</a:t>
                </a:r>
                <a:r>
                  <a:rPr lang="de-DE" dirty="0">
                    <a:latin typeface="Calibri" panose="020F0502020204030204" pitchFamily="34" charset="0"/>
                    <a:ea typeface="Calibri" panose="020F0502020204030204" pitchFamily="34" charset="0"/>
                    <a:cs typeface="Times New Roman" panose="02020603050405020304" pitchFamily="18" charset="0"/>
                  </a:rPr>
                  <a:t> „Exam_Exercise_2.R“</a:t>
                </a:r>
              </a:p>
              <a:p>
                <a:pPr>
                  <a:lnSpc>
                    <a:spcPct val="107000"/>
                  </a:lnSpc>
                  <a:spcAft>
                    <a:spcPts val="800"/>
                  </a:spcAft>
                </a:pPr>
                <a:endParaRPr lang="de-DE" b="1"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Rechteck 7">
                <a:extLst>
                  <a:ext uri="{FF2B5EF4-FFF2-40B4-BE49-F238E27FC236}">
                    <a16:creationId xmlns:a16="http://schemas.microsoft.com/office/drawing/2014/main" id="{4FDA9C4C-CBCE-4753-A112-7DB75BB2C586}"/>
                  </a:ext>
                </a:extLst>
              </p:cNvPr>
              <p:cNvSpPr>
                <a:spLocks noRot="1" noChangeAspect="1" noMove="1" noResize="1" noEditPoints="1" noAdjustHandles="1" noChangeArrowheads="1" noChangeShapeType="1" noTextEdit="1"/>
              </p:cNvSpPr>
              <p:nvPr/>
            </p:nvSpPr>
            <p:spPr>
              <a:xfrm>
                <a:off x="479425" y="1802156"/>
                <a:ext cx="9469438" cy="1469826"/>
              </a:xfrm>
              <a:prstGeom prst="rect">
                <a:avLst/>
              </a:prstGeom>
              <a:blipFill>
                <a:blip r:embed="rId6"/>
                <a:stretch>
                  <a:fillRect l="-580" t="-2075"/>
                </a:stretch>
              </a:blipFill>
            </p:spPr>
            <p:txBody>
              <a:bodyPr/>
              <a:lstStyle/>
              <a:p>
                <a:r>
                  <a:rPr lang="en-US">
                    <a:noFill/>
                  </a:rPr>
                  <a:t> </a:t>
                </a:r>
              </a:p>
            </p:txBody>
          </p:sp>
        </mc:Fallback>
      </mc:AlternateContent>
    </p:spTree>
    <p:extLst>
      <p:ext uri="{BB962C8B-B14F-4D97-AF65-F5344CB8AC3E}">
        <p14:creationId xmlns:p14="http://schemas.microsoft.com/office/powerpoint/2010/main" val="394263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1660984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2b (cont’d)</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Lambda = 2</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Grafik 8">
            <a:extLst>
              <a:ext uri="{FF2B5EF4-FFF2-40B4-BE49-F238E27FC236}">
                <a16:creationId xmlns:a16="http://schemas.microsoft.com/office/drawing/2014/main" id="{28E2021C-69A9-40E9-B612-98F99A34D8A2}"/>
              </a:ext>
            </a:extLst>
          </p:cNvPr>
          <p:cNvPicPr/>
          <p:nvPr/>
        </p:nvPicPr>
        <p:blipFill rotWithShape="1">
          <a:blip r:embed="rId5">
            <a:clrChange>
              <a:clrFrom>
                <a:srgbClr val="FFFFFF"/>
              </a:clrFrom>
              <a:clrTo>
                <a:srgbClr val="FFFFFF">
                  <a:alpha val="0"/>
                </a:srgbClr>
              </a:clrTo>
            </a:clrChange>
          </a:blip>
          <a:srcRect l="934" r="-1"/>
          <a:stretch/>
        </p:blipFill>
        <p:spPr>
          <a:xfrm>
            <a:off x="479425" y="2077141"/>
            <a:ext cx="4210342" cy="2950210"/>
          </a:xfrm>
          <a:prstGeom prst="rect">
            <a:avLst/>
          </a:prstGeom>
        </p:spPr>
      </p:pic>
      <p:pic>
        <p:nvPicPr>
          <p:cNvPr id="10" name="Grafik 9">
            <a:extLst>
              <a:ext uri="{FF2B5EF4-FFF2-40B4-BE49-F238E27FC236}">
                <a16:creationId xmlns:a16="http://schemas.microsoft.com/office/drawing/2014/main" id="{E147A532-C918-4463-94B8-54A27F4157A9}"/>
              </a:ext>
            </a:extLst>
          </p:cNvPr>
          <p:cNvPicPr/>
          <p:nvPr/>
        </p:nvPicPr>
        <p:blipFill rotWithShape="1">
          <a:blip r:embed="rId6">
            <a:clrChange>
              <a:clrFrom>
                <a:srgbClr val="FFFFFF"/>
              </a:clrFrom>
              <a:clrTo>
                <a:srgbClr val="FFFFFF">
                  <a:alpha val="0"/>
                </a:srgbClr>
              </a:clrTo>
            </a:clrChange>
          </a:blip>
          <a:srcRect l="1190"/>
          <a:stretch/>
        </p:blipFill>
        <p:spPr>
          <a:xfrm>
            <a:off x="4916514" y="2077141"/>
            <a:ext cx="5402289" cy="3795395"/>
          </a:xfrm>
          <a:prstGeom prst="rect">
            <a:avLst/>
          </a:prstGeom>
        </p:spPr>
      </p:pic>
      <p:sp>
        <p:nvSpPr>
          <p:cNvPr id="7" name="Textfeld 6">
            <a:extLst>
              <a:ext uri="{FF2B5EF4-FFF2-40B4-BE49-F238E27FC236}">
                <a16:creationId xmlns:a16="http://schemas.microsoft.com/office/drawing/2014/main" id="{13F8100D-4DEC-479B-A440-62B012DA2B3E}"/>
              </a:ext>
            </a:extLst>
          </p:cNvPr>
          <p:cNvSpPr txBox="1"/>
          <p:nvPr/>
        </p:nvSpPr>
        <p:spPr>
          <a:xfrm>
            <a:off x="6446023" y="2146249"/>
            <a:ext cx="2343270" cy="369332"/>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Simulation for </a:t>
            </a:r>
            <a:r>
              <a:rPr lang="en-US" dirty="0" err="1">
                <a:latin typeface="Calibri" panose="020F0502020204030204" pitchFamily="34" charset="0"/>
                <a:cs typeface="Calibri" panose="020F0502020204030204" pitchFamily="34" charset="0"/>
              </a:rPr>
              <a:t>tt</a:t>
            </a:r>
            <a:r>
              <a:rPr lang="en-US" dirty="0">
                <a:latin typeface="Calibri" panose="020F0502020204030204" pitchFamily="34" charset="0"/>
                <a:cs typeface="Calibri" panose="020F0502020204030204" pitchFamily="34" charset="0"/>
              </a:rPr>
              <a:t> = 1:50</a:t>
            </a:r>
          </a:p>
        </p:txBody>
      </p:sp>
      <p:sp>
        <p:nvSpPr>
          <p:cNvPr id="11" name="Textfeld 10">
            <a:extLst>
              <a:ext uri="{FF2B5EF4-FFF2-40B4-BE49-F238E27FC236}">
                <a16:creationId xmlns:a16="http://schemas.microsoft.com/office/drawing/2014/main" id="{838C01D7-9753-41AC-BC4D-D1D849B01C5F}"/>
              </a:ext>
            </a:extLst>
          </p:cNvPr>
          <p:cNvSpPr txBox="1"/>
          <p:nvPr/>
        </p:nvSpPr>
        <p:spPr>
          <a:xfrm>
            <a:off x="706172" y="1806705"/>
            <a:ext cx="3965481"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Policy function. X-axis is state (present cars). Y-axis is the optimal order policy.</a:t>
            </a:r>
          </a:p>
        </p:txBody>
      </p:sp>
      <p:sp>
        <p:nvSpPr>
          <p:cNvPr id="12" name="Rechteck 11">
            <a:extLst>
              <a:ext uri="{FF2B5EF4-FFF2-40B4-BE49-F238E27FC236}">
                <a16:creationId xmlns:a16="http://schemas.microsoft.com/office/drawing/2014/main" id="{1382A7DC-49F6-4103-B432-2C95D11AC4D4}"/>
              </a:ext>
            </a:extLst>
          </p:cNvPr>
          <p:cNvSpPr/>
          <p:nvPr/>
        </p:nvSpPr>
        <p:spPr>
          <a:xfrm>
            <a:off x="691515" y="5001444"/>
            <a:ext cx="2363363" cy="671915"/>
          </a:xfrm>
          <a:prstGeom prst="rect">
            <a:avLst/>
          </a:prstGeom>
          <a:ln w="28575">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Only order at stock = 0. Always order 25 cars.</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Gerade Verbindung mit Pfeil 12">
            <a:extLst>
              <a:ext uri="{FF2B5EF4-FFF2-40B4-BE49-F238E27FC236}">
                <a16:creationId xmlns:a16="http://schemas.microsoft.com/office/drawing/2014/main" id="{2ABF8477-E292-4B15-A6A8-407C57CFE184}"/>
              </a:ext>
            </a:extLst>
          </p:cNvPr>
          <p:cNvCxnSpPr>
            <a:cxnSpLocks/>
          </p:cNvCxnSpPr>
          <p:nvPr/>
        </p:nvCxnSpPr>
        <p:spPr>
          <a:xfrm flipH="1" flipV="1">
            <a:off x="1167897" y="2824681"/>
            <a:ext cx="705300" cy="21767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8416B090-FA7B-4B99-A6B2-07E6D4CD53F1}"/>
              </a:ext>
            </a:extLst>
          </p:cNvPr>
          <p:cNvSpPr/>
          <p:nvPr/>
        </p:nvSpPr>
        <p:spPr>
          <a:xfrm>
            <a:off x="3757863" y="5373190"/>
            <a:ext cx="1740099" cy="671915"/>
          </a:xfrm>
          <a:prstGeom prst="rect">
            <a:avLst/>
          </a:prstGeom>
          <a:ln w="28575">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might lead to stockouts!</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Gerade Verbindung mit Pfeil 21">
            <a:extLst>
              <a:ext uri="{FF2B5EF4-FFF2-40B4-BE49-F238E27FC236}">
                <a16:creationId xmlns:a16="http://schemas.microsoft.com/office/drawing/2014/main" id="{9C696E78-B55D-44A2-9BA6-6E173B292D80}"/>
              </a:ext>
            </a:extLst>
          </p:cNvPr>
          <p:cNvCxnSpPr>
            <a:cxnSpLocks/>
            <a:stCxn id="21" idx="3"/>
          </p:cNvCxnSpPr>
          <p:nvPr/>
        </p:nvCxnSpPr>
        <p:spPr>
          <a:xfrm flipV="1">
            <a:off x="5497962" y="5027351"/>
            <a:ext cx="2119696" cy="6817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350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2b (cont’d)</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Lambda = 9</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Grafik 8">
            <a:extLst>
              <a:ext uri="{FF2B5EF4-FFF2-40B4-BE49-F238E27FC236}">
                <a16:creationId xmlns:a16="http://schemas.microsoft.com/office/drawing/2014/main" id="{28E2021C-69A9-40E9-B612-98F99A34D8A2}"/>
              </a:ext>
            </a:extLst>
          </p:cNvPr>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7591" y="1923797"/>
            <a:ext cx="4210342" cy="2922735"/>
          </a:xfrm>
          <a:prstGeom prst="rect">
            <a:avLst/>
          </a:prstGeom>
        </p:spPr>
      </p:pic>
      <p:pic>
        <p:nvPicPr>
          <p:cNvPr id="10" name="Grafik 9">
            <a:extLst>
              <a:ext uri="{FF2B5EF4-FFF2-40B4-BE49-F238E27FC236}">
                <a16:creationId xmlns:a16="http://schemas.microsoft.com/office/drawing/2014/main" id="{E147A532-C918-4463-94B8-54A27F4157A9}"/>
              </a:ext>
            </a:extLst>
          </p:cNvPr>
          <p:cNvPicPr/>
          <p:nvPr/>
        </p:nvPicPr>
        <p:blipFill>
          <a:blip r:embed="rId6">
            <a:extLst>
              <a:ext uri="{28A0092B-C50C-407E-A947-70E740481C1C}">
                <a14:useLocalDpi xmlns:a14="http://schemas.microsoft.com/office/drawing/2010/main" val="0"/>
              </a:ext>
            </a:extLst>
          </a:blip>
          <a:stretch>
            <a:fillRect/>
          </a:stretch>
        </p:blipFill>
        <p:spPr>
          <a:xfrm>
            <a:off x="4916514" y="2099758"/>
            <a:ext cx="5402289" cy="3750160"/>
          </a:xfrm>
          <a:prstGeom prst="rect">
            <a:avLst/>
          </a:prstGeom>
        </p:spPr>
      </p:pic>
      <p:sp>
        <p:nvSpPr>
          <p:cNvPr id="7" name="Textfeld 6">
            <a:extLst>
              <a:ext uri="{FF2B5EF4-FFF2-40B4-BE49-F238E27FC236}">
                <a16:creationId xmlns:a16="http://schemas.microsoft.com/office/drawing/2014/main" id="{13F8100D-4DEC-479B-A440-62B012DA2B3E}"/>
              </a:ext>
            </a:extLst>
          </p:cNvPr>
          <p:cNvSpPr txBox="1"/>
          <p:nvPr/>
        </p:nvSpPr>
        <p:spPr>
          <a:xfrm>
            <a:off x="6446023" y="2146249"/>
            <a:ext cx="2343270" cy="369332"/>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Simulation for </a:t>
            </a:r>
            <a:r>
              <a:rPr lang="en-US" dirty="0" err="1">
                <a:latin typeface="Calibri" panose="020F0502020204030204" pitchFamily="34" charset="0"/>
                <a:cs typeface="Calibri" panose="020F0502020204030204" pitchFamily="34" charset="0"/>
              </a:rPr>
              <a:t>tt</a:t>
            </a:r>
            <a:r>
              <a:rPr lang="en-US" dirty="0">
                <a:latin typeface="Calibri" panose="020F0502020204030204" pitchFamily="34" charset="0"/>
                <a:cs typeface="Calibri" panose="020F0502020204030204" pitchFamily="34" charset="0"/>
              </a:rPr>
              <a:t> = 1:50</a:t>
            </a:r>
          </a:p>
        </p:txBody>
      </p:sp>
      <p:sp>
        <p:nvSpPr>
          <p:cNvPr id="11" name="Textfeld 10">
            <a:extLst>
              <a:ext uri="{FF2B5EF4-FFF2-40B4-BE49-F238E27FC236}">
                <a16:creationId xmlns:a16="http://schemas.microsoft.com/office/drawing/2014/main" id="{838C01D7-9753-41AC-BC4D-D1D849B01C5F}"/>
              </a:ext>
            </a:extLst>
          </p:cNvPr>
          <p:cNvSpPr txBox="1"/>
          <p:nvPr/>
        </p:nvSpPr>
        <p:spPr>
          <a:xfrm>
            <a:off x="760022" y="1776592"/>
            <a:ext cx="3965481"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Policy function. X-axis is state (present cars). Y-axis is the optimal order policy.</a:t>
            </a:r>
          </a:p>
        </p:txBody>
      </p:sp>
      <p:sp>
        <p:nvSpPr>
          <p:cNvPr id="12" name="Rechteck 11">
            <a:extLst>
              <a:ext uri="{FF2B5EF4-FFF2-40B4-BE49-F238E27FC236}">
                <a16:creationId xmlns:a16="http://schemas.microsoft.com/office/drawing/2014/main" id="{15D07E94-7DEB-4E87-9DE1-482506CCA856}"/>
              </a:ext>
            </a:extLst>
          </p:cNvPr>
          <p:cNvSpPr/>
          <p:nvPr/>
        </p:nvSpPr>
        <p:spPr>
          <a:xfrm>
            <a:off x="691515" y="5001444"/>
            <a:ext cx="2363363" cy="671915"/>
          </a:xfrm>
          <a:prstGeom prst="rect">
            <a:avLst/>
          </a:prstGeom>
          <a:ln w="28575">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Order at stock = [0, 5]. Always max out stock.</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Gerade Verbindung mit Pfeil 12">
            <a:extLst>
              <a:ext uri="{FF2B5EF4-FFF2-40B4-BE49-F238E27FC236}">
                <a16:creationId xmlns:a16="http://schemas.microsoft.com/office/drawing/2014/main" id="{FD87C025-1C48-4CB6-B0D6-7D6162223D5A}"/>
              </a:ext>
            </a:extLst>
          </p:cNvPr>
          <p:cNvCxnSpPr>
            <a:cxnSpLocks/>
          </p:cNvCxnSpPr>
          <p:nvPr/>
        </p:nvCxnSpPr>
        <p:spPr>
          <a:xfrm flipH="1" flipV="1">
            <a:off x="1516380" y="2847377"/>
            <a:ext cx="356818" cy="21540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51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2b (cont’d)</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Lambda = 15</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Grafik 8">
            <a:extLst>
              <a:ext uri="{FF2B5EF4-FFF2-40B4-BE49-F238E27FC236}">
                <a16:creationId xmlns:a16="http://schemas.microsoft.com/office/drawing/2014/main" id="{28E2021C-69A9-40E9-B612-98F99A34D8A2}"/>
              </a:ext>
            </a:extLst>
          </p:cNvPr>
          <p:cNvPicPr/>
          <p:nvPr/>
        </p:nvPicPr>
        <p:blipFill>
          <a:blip r:embed="rId5">
            <a:extLst>
              <a:ext uri="{28A0092B-C50C-407E-A947-70E740481C1C}">
                <a14:useLocalDpi xmlns:a14="http://schemas.microsoft.com/office/drawing/2010/main" val="0"/>
              </a:ext>
            </a:extLst>
          </a:blip>
          <a:stretch>
            <a:fillRect/>
          </a:stretch>
        </p:blipFill>
        <p:spPr>
          <a:xfrm>
            <a:off x="603048" y="1957639"/>
            <a:ext cx="4210341" cy="2942722"/>
          </a:xfrm>
          <a:prstGeom prst="rect">
            <a:avLst/>
          </a:prstGeom>
        </p:spPr>
      </p:pic>
      <p:pic>
        <p:nvPicPr>
          <p:cNvPr id="10" name="Grafik 9">
            <a:extLst>
              <a:ext uri="{FF2B5EF4-FFF2-40B4-BE49-F238E27FC236}">
                <a16:creationId xmlns:a16="http://schemas.microsoft.com/office/drawing/2014/main" id="{E147A532-C918-4463-94B8-54A27F4157A9}"/>
              </a:ext>
            </a:extLst>
          </p:cNvPr>
          <p:cNvPicPr/>
          <p:nvPr/>
        </p:nvPicPr>
        <p:blipFill>
          <a:blip r:embed="rId6">
            <a:extLst>
              <a:ext uri="{28A0092B-C50C-407E-A947-70E740481C1C}">
                <a14:useLocalDpi xmlns:a14="http://schemas.microsoft.com/office/drawing/2010/main" val="0"/>
              </a:ext>
            </a:extLst>
          </a:blip>
          <a:stretch>
            <a:fillRect/>
          </a:stretch>
        </p:blipFill>
        <p:spPr>
          <a:xfrm>
            <a:off x="4916515" y="2099758"/>
            <a:ext cx="5402287" cy="3750160"/>
          </a:xfrm>
          <a:prstGeom prst="rect">
            <a:avLst/>
          </a:prstGeom>
        </p:spPr>
      </p:pic>
      <p:sp>
        <p:nvSpPr>
          <p:cNvPr id="7" name="Textfeld 6">
            <a:extLst>
              <a:ext uri="{FF2B5EF4-FFF2-40B4-BE49-F238E27FC236}">
                <a16:creationId xmlns:a16="http://schemas.microsoft.com/office/drawing/2014/main" id="{13F8100D-4DEC-479B-A440-62B012DA2B3E}"/>
              </a:ext>
            </a:extLst>
          </p:cNvPr>
          <p:cNvSpPr txBox="1"/>
          <p:nvPr/>
        </p:nvSpPr>
        <p:spPr>
          <a:xfrm>
            <a:off x="6446023" y="2146249"/>
            <a:ext cx="2343270" cy="369332"/>
          </a:xfrm>
          <a:prstGeom prst="rect">
            <a:avLst/>
          </a:prstGeom>
          <a:noFill/>
        </p:spPr>
        <p:txBody>
          <a:bodyPr wrap="none" rtlCol="0">
            <a:spAutoFit/>
          </a:bodyPr>
          <a:lstStyle/>
          <a:p>
            <a:pPr algn="ctr"/>
            <a:r>
              <a:rPr lang="en-US" dirty="0">
                <a:latin typeface="Calibri" panose="020F0502020204030204" pitchFamily="34" charset="0"/>
                <a:cs typeface="Calibri" panose="020F0502020204030204" pitchFamily="34" charset="0"/>
              </a:rPr>
              <a:t>Simulation for </a:t>
            </a:r>
            <a:r>
              <a:rPr lang="en-US" dirty="0" err="1">
                <a:latin typeface="Calibri" panose="020F0502020204030204" pitchFamily="34" charset="0"/>
                <a:cs typeface="Calibri" panose="020F0502020204030204" pitchFamily="34" charset="0"/>
              </a:rPr>
              <a:t>tt</a:t>
            </a:r>
            <a:r>
              <a:rPr lang="en-US" dirty="0">
                <a:latin typeface="Calibri" panose="020F0502020204030204" pitchFamily="34" charset="0"/>
                <a:cs typeface="Calibri" panose="020F0502020204030204" pitchFamily="34" charset="0"/>
              </a:rPr>
              <a:t> = 1:50</a:t>
            </a:r>
          </a:p>
        </p:txBody>
      </p:sp>
      <p:sp>
        <p:nvSpPr>
          <p:cNvPr id="11" name="Textfeld 10">
            <a:extLst>
              <a:ext uri="{FF2B5EF4-FFF2-40B4-BE49-F238E27FC236}">
                <a16:creationId xmlns:a16="http://schemas.microsoft.com/office/drawing/2014/main" id="{838C01D7-9753-41AC-BC4D-D1D849B01C5F}"/>
              </a:ext>
            </a:extLst>
          </p:cNvPr>
          <p:cNvSpPr txBox="1"/>
          <p:nvPr/>
        </p:nvSpPr>
        <p:spPr>
          <a:xfrm>
            <a:off x="744782" y="1736725"/>
            <a:ext cx="3965481"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Policy function. X-axis is state (present cars). Y-axis is the optimal order policy.</a:t>
            </a:r>
          </a:p>
        </p:txBody>
      </p:sp>
      <p:sp>
        <p:nvSpPr>
          <p:cNvPr id="12" name="Rechteck 11">
            <a:extLst>
              <a:ext uri="{FF2B5EF4-FFF2-40B4-BE49-F238E27FC236}">
                <a16:creationId xmlns:a16="http://schemas.microsoft.com/office/drawing/2014/main" id="{841B63C5-4789-4686-AC35-F7C8315D2657}"/>
              </a:ext>
            </a:extLst>
          </p:cNvPr>
          <p:cNvSpPr/>
          <p:nvPr/>
        </p:nvSpPr>
        <p:spPr>
          <a:xfrm>
            <a:off x="744782" y="5178003"/>
            <a:ext cx="2363363" cy="671915"/>
          </a:xfrm>
          <a:prstGeom prst="rect">
            <a:avLst/>
          </a:prstGeom>
          <a:ln w="28575">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Order at stock = [0, 8]. Always max out stock.</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Gerade Verbindung mit Pfeil 12">
            <a:extLst>
              <a:ext uri="{FF2B5EF4-FFF2-40B4-BE49-F238E27FC236}">
                <a16:creationId xmlns:a16="http://schemas.microsoft.com/office/drawing/2014/main" id="{747AF47F-B874-4A22-946F-DC2600DDEA83}"/>
              </a:ext>
            </a:extLst>
          </p:cNvPr>
          <p:cNvCxnSpPr>
            <a:cxnSpLocks/>
          </p:cNvCxnSpPr>
          <p:nvPr/>
        </p:nvCxnSpPr>
        <p:spPr>
          <a:xfrm flipV="1">
            <a:off x="1926465" y="3116580"/>
            <a:ext cx="130935" cy="20614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739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3588237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3a</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a:latin typeface="Calibri" panose="020F0502020204030204" pitchFamily="34" charset="0"/>
                <a:ea typeface="Calibri" panose="020F0502020204030204" pitchFamily="34" charset="0"/>
                <a:cs typeface="Times New Roman" panose="02020603050405020304" pitchFamily="18" charset="0"/>
              </a:rPr>
              <a:t>Action Value Net</a:t>
            </a:r>
          </a:p>
        </p:txBody>
      </p:sp>
      <p:sp>
        <p:nvSpPr>
          <p:cNvPr id="8" name="Rechteck 7">
            <a:extLst>
              <a:ext uri="{FF2B5EF4-FFF2-40B4-BE49-F238E27FC236}">
                <a16:creationId xmlns:a16="http://schemas.microsoft.com/office/drawing/2014/main" id="{4FDA9C4C-CBCE-4753-A112-7DB75BB2C586}"/>
              </a:ext>
            </a:extLst>
          </p:cNvPr>
          <p:cNvSpPr/>
          <p:nvPr/>
        </p:nvSpPr>
        <p:spPr>
          <a:xfrm>
            <a:off x="479425" y="1736725"/>
            <a:ext cx="9469438" cy="3646960"/>
          </a:xfrm>
          <a:prstGeom prst="rect">
            <a:avLst/>
          </a:prstGeom>
        </p:spPr>
        <p:txBody>
          <a:bodyPr wrap="square">
            <a:spAutoFit/>
          </a:bodyPr>
          <a:lstStyle/>
          <a:p>
            <a:pPr>
              <a:lnSpc>
                <a:spcPct val="107000"/>
              </a:lnSpc>
              <a:spcAft>
                <a:spcPts val="800"/>
              </a:spcAft>
            </a:pPr>
            <a:r>
              <a:rPr lang="de-DE" b="1" dirty="0">
                <a:latin typeface="Calibri" panose="020F0502020204030204" pitchFamily="34" charset="0"/>
                <a:ea typeface="Calibri" panose="020F0502020204030204" pitchFamily="34" charset="0"/>
                <a:cs typeface="Times New Roman" panose="02020603050405020304" pitchFamily="18" charset="0"/>
              </a:rPr>
              <a:t>Task: </a:t>
            </a:r>
            <a:r>
              <a:rPr lang="en-US" dirty="0">
                <a:latin typeface="Calibri" panose="020F0502020204030204" pitchFamily="34" charset="0"/>
                <a:ea typeface="Calibri" panose="020F0502020204030204" pitchFamily="34" charset="0"/>
                <a:cs typeface="Times New Roman" panose="02020603050405020304" pitchFamily="18" charset="0"/>
              </a:rPr>
              <a:t>Use the load() command to load </a:t>
            </a:r>
            <a:r>
              <a:rPr lang="en-US" dirty="0" err="1">
                <a:latin typeface="Calibri" panose="020F0502020204030204" pitchFamily="34" charset="0"/>
                <a:ea typeface="Calibri" panose="020F0502020204030204" pitchFamily="34" charset="0"/>
                <a:cs typeface="Times New Roman" panose="02020603050405020304" pitchFamily="18" charset="0"/>
              </a:rPr>
              <a:t>janestate.RData</a:t>
            </a:r>
            <a:r>
              <a:rPr lang="en-US" dirty="0">
                <a:latin typeface="Calibri" panose="020F0502020204030204" pitchFamily="34" charset="0"/>
                <a:ea typeface="Calibri" panose="020F0502020204030204" pitchFamily="34" charset="0"/>
                <a:cs typeface="Times New Roman" panose="02020603050405020304" pitchFamily="18" charset="0"/>
              </a:rPr>
              <a:t> into R; it should look like this:</a:t>
            </a:r>
          </a:p>
          <a:p>
            <a:pPr>
              <a:lnSpc>
                <a:spcPct val="107000"/>
              </a:lnSpc>
              <a:spcAft>
                <a:spcPts val="800"/>
              </a:spcAft>
            </a:pPr>
            <a:br>
              <a:rPr lang="en-US" dirty="0">
                <a:latin typeface="Calibri" panose="020F0502020204030204" pitchFamily="34" charset="0"/>
                <a:ea typeface="Calibri" panose="020F0502020204030204" pitchFamily="34" charset="0"/>
                <a:cs typeface="Times New Roman" panose="02020603050405020304" pitchFamily="18" charset="0"/>
              </a:rPr>
            </a:b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Now, have a look at </a:t>
            </a:r>
            <a:r>
              <a:rPr lang="en-US" dirty="0" err="1">
                <a:latin typeface="Calibri" panose="020F0502020204030204" pitchFamily="34" charset="0"/>
                <a:ea typeface="Calibri" panose="020F0502020204030204" pitchFamily="34" charset="0"/>
                <a:cs typeface="Times New Roman" panose="02020603050405020304" pitchFamily="18" charset="0"/>
              </a:rPr>
              <a:t>janestate</a:t>
            </a:r>
            <a:r>
              <a:rPr lang="en-US" dirty="0">
                <a:latin typeface="Calibri" panose="020F0502020204030204" pitchFamily="34" charset="0"/>
                <a:ea typeface="Calibri" panose="020F0502020204030204" pitchFamily="34" charset="0"/>
                <a:cs typeface="Times New Roman" panose="02020603050405020304" pitchFamily="18" charset="0"/>
              </a:rPr>
              <a:t>, it shows all demand side states. Which supply side state would you need to add in order to achieve the complete set of states? How many input neurons do you need to represent the action value function?</a:t>
            </a:r>
          </a:p>
          <a:p>
            <a:pPr>
              <a:lnSpc>
                <a:spcPct val="107000"/>
              </a:lnSpc>
              <a:spcAft>
                <a:spcPts val="800"/>
              </a:spcAft>
            </a:pPr>
            <a:r>
              <a:rPr lang="de-DE" b="1" dirty="0" err="1">
                <a:latin typeface="Calibri" panose="020F0502020204030204" pitchFamily="34" charset="0"/>
                <a:ea typeface="Calibri" panose="020F0502020204030204" pitchFamily="34" charset="0"/>
                <a:cs typeface="Times New Roman" panose="02020603050405020304" pitchFamily="18" charset="0"/>
              </a:rPr>
              <a:t>Answer</a:t>
            </a:r>
            <a:r>
              <a:rPr lang="de-DE"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cs typeface="Calibri" panose="020F0502020204030204" pitchFamily="34" charset="0"/>
              </a:rPr>
              <a:t>We still require the current number of available cars since with that, we can calculate the profit per rented car and costs per remaining car. This means we have 7 (weather) + 7 (rental requests) +1 (day of the week) + 1 (available cars) = 16 input neurons (apart from bias). If we create the net for the Action-Value-Function, we still need one input more for the action for a total of 17.</a:t>
            </a:r>
            <a:endParaRPr lang="de-DE" dirty="0">
              <a:latin typeface="Calibri" panose="020F0502020204030204" pitchFamily="34" charset="0"/>
              <a:cs typeface="Calibri" panose="020F0502020204030204" pitchFamily="34" charset="0"/>
            </a:endParaRPr>
          </a:p>
          <a:p>
            <a:pPr>
              <a:lnSpc>
                <a:spcPct val="107000"/>
              </a:lnSpc>
              <a:spcAft>
                <a:spcPts val="800"/>
              </a:spcAft>
            </a:pPr>
            <a:endParaRPr lang="de-DE"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F2D8B82C-7346-400F-AC0B-884C63E35EE1}"/>
              </a:ext>
            </a:extLst>
          </p:cNvPr>
          <p:cNvPicPr>
            <a:picLocks noChangeAspect="1"/>
          </p:cNvPicPr>
          <p:nvPr/>
        </p:nvPicPr>
        <p:blipFill>
          <a:blip r:embed="rId5"/>
          <a:stretch>
            <a:fillRect/>
          </a:stretch>
        </p:blipFill>
        <p:spPr>
          <a:xfrm>
            <a:off x="479424" y="2125371"/>
            <a:ext cx="9469437" cy="630118"/>
          </a:xfrm>
          <a:prstGeom prst="rect">
            <a:avLst/>
          </a:prstGeom>
        </p:spPr>
      </p:pic>
    </p:spTree>
    <p:extLst>
      <p:ext uri="{BB962C8B-B14F-4D97-AF65-F5344CB8AC3E}">
        <p14:creationId xmlns:p14="http://schemas.microsoft.com/office/powerpoint/2010/main" val="393905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2797612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3b</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err="1">
                <a:latin typeface="Calibri" panose="020F0502020204030204" pitchFamily="34" charset="0"/>
                <a:ea typeface="Calibri" panose="020F0502020204030204" pitchFamily="34" charset="0"/>
                <a:cs typeface="Times New Roman" panose="02020603050405020304" pitchFamily="18" charset="0"/>
              </a:rPr>
              <a:t>Creating</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Net</a:t>
            </a:r>
          </a:p>
        </p:txBody>
      </p:sp>
      <p:sp>
        <p:nvSpPr>
          <p:cNvPr id="8" name="Rechteck 7">
            <a:extLst>
              <a:ext uri="{FF2B5EF4-FFF2-40B4-BE49-F238E27FC236}">
                <a16:creationId xmlns:a16="http://schemas.microsoft.com/office/drawing/2014/main" id="{4FDA9C4C-CBCE-4753-A112-7DB75BB2C586}"/>
              </a:ext>
            </a:extLst>
          </p:cNvPr>
          <p:cNvSpPr/>
          <p:nvPr/>
        </p:nvSpPr>
        <p:spPr>
          <a:xfrm>
            <a:off x="479425" y="1736725"/>
            <a:ext cx="9469438" cy="1469826"/>
          </a:xfrm>
          <a:prstGeom prst="rect">
            <a:avLst/>
          </a:prstGeom>
        </p:spPr>
        <p:txBody>
          <a:bodyPr wrap="square">
            <a:spAutoFit/>
          </a:bodyPr>
          <a:lstStyle/>
          <a:p>
            <a:pPr>
              <a:lnSpc>
                <a:spcPct val="107000"/>
              </a:lnSpc>
              <a:spcAft>
                <a:spcPts val="800"/>
              </a:spcAft>
            </a:pPr>
            <a:r>
              <a:rPr lang="de-DE" b="1" dirty="0">
                <a:latin typeface="Calibri" panose="020F0502020204030204" pitchFamily="34" charset="0"/>
                <a:ea typeface="Calibri" panose="020F0502020204030204" pitchFamily="34" charset="0"/>
                <a:cs typeface="Times New Roman" panose="02020603050405020304" pitchFamily="18" charset="0"/>
              </a:rPr>
              <a:t>Task: </a:t>
            </a:r>
            <a:r>
              <a:rPr lang="en-US" dirty="0">
                <a:latin typeface="Calibri" panose="020F0502020204030204" pitchFamily="34" charset="0"/>
                <a:ea typeface="Calibri" panose="020F0502020204030204" pitchFamily="34" charset="0"/>
                <a:cs typeface="Times New Roman" panose="02020603050405020304" pitchFamily="18" charset="0"/>
              </a:rPr>
              <a:t>Create an artificial neural network with an input layer of size according to (a), a single hidden layer of 50 swish neurons and a linear output layer.</a:t>
            </a:r>
          </a:p>
          <a:p>
            <a:pPr>
              <a:lnSpc>
                <a:spcPct val="107000"/>
              </a:lnSpc>
              <a:spcAft>
                <a:spcPts val="800"/>
              </a:spcAft>
            </a:pPr>
            <a:r>
              <a:rPr lang="de-DE" b="1" dirty="0" err="1">
                <a:latin typeface="Calibri" panose="020F0502020204030204" pitchFamily="34" charset="0"/>
                <a:ea typeface="Calibri" panose="020F0502020204030204" pitchFamily="34" charset="0"/>
                <a:cs typeface="Times New Roman" panose="02020603050405020304" pitchFamily="18" charset="0"/>
              </a:rPr>
              <a:t>Answer</a:t>
            </a:r>
            <a:r>
              <a:rPr lang="de-DE" b="1" dirty="0">
                <a:latin typeface="Calibri" panose="020F0502020204030204" pitchFamily="34" charset="0"/>
                <a:ea typeface="Calibri" panose="020F0502020204030204" pitchFamily="34" charset="0"/>
                <a:cs typeface="Times New Roman" panose="02020603050405020304" pitchFamily="18" charset="0"/>
              </a:rPr>
              <a:t>: </a:t>
            </a:r>
            <a:r>
              <a:rPr lang="pt-BR" dirty="0">
                <a:latin typeface="Calibri" panose="020F0502020204030204" pitchFamily="34" charset="0"/>
                <a:cs typeface="Calibri" panose="020F0502020204030204" pitchFamily="34" charset="0"/>
              </a:rPr>
              <a:t>See R scripts “Exam_Exercise_3.R”, “Exam_Exercise_3_NN.R”.</a:t>
            </a:r>
          </a:p>
          <a:p>
            <a:pPr>
              <a:lnSpc>
                <a:spcPct val="107000"/>
              </a:lnSpc>
              <a:spcAft>
                <a:spcPts val="800"/>
              </a:spcAft>
            </a:pPr>
            <a:r>
              <a:rPr lang="pt-BR" dirty="0">
                <a:latin typeface="Calibri" panose="020F0502020204030204" pitchFamily="34" charset="0"/>
                <a:cs typeface="Calibri" panose="020F0502020204030204" pitchFamily="34" charset="0"/>
              </a:rPr>
              <a:t> </a:t>
            </a:r>
            <a:endParaRPr lang="de-DE" b="1"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Grafik 9">
            <a:extLst>
              <a:ext uri="{FF2B5EF4-FFF2-40B4-BE49-F238E27FC236}">
                <a16:creationId xmlns:a16="http://schemas.microsoft.com/office/drawing/2014/main" id="{9B25C68C-8966-45DF-B021-B6A7AB6A5819}"/>
              </a:ext>
            </a:extLst>
          </p:cNvPr>
          <p:cNvPicPr>
            <a:picLocks noChangeAspect="1"/>
          </p:cNvPicPr>
          <p:nvPr/>
        </p:nvPicPr>
        <p:blipFill>
          <a:blip r:embed="rId5"/>
          <a:stretch>
            <a:fillRect/>
          </a:stretch>
        </p:blipFill>
        <p:spPr>
          <a:xfrm>
            <a:off x="778599" y="3005249"/>
            <a:ext cx="3994906" cy="557184"/>
          </a:xfrm>
          <a:prstGeom prst="rect">
            <a:avLst/>
          </a:prstGeom>
        </p:spPr>
      </p:pic>
    </p:spTree>
    <p:extLst>
      <p:ext uri="{BB962C8B-B14F-4D97-AF65-F5344CB8AC3E}">
        <p14:creationId xmlns:p14="http://schemas.microsoft.com/office/powerpoint/2010/main" val="44777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34643648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3c</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err="1">
                <a:latin typeface="Calibri" panose="020F0502020204030204" pitchFamily="34" charset="0"/>
                <a:ea typeface="Calibri" panose="020F0502020204030204" pitchFamily="34" charset="0"/>
                <a:cs typeface="Times New Roman" panose="02020603050405020304" pitchFamily="18" charset="0"/>
              </a:rPr>
              <a:t>Creating</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Net</a:t>
            </a:r>
          </a:p>
        </p:txBody>
      </p:sp>
      <p:sp>
        <p:nvSpPr>
          <p:cNvPr id="8" name="Rechteck 7">
            <a:extLst>
              <a:ext uri="{FF2B5EF4-FFF2-40B4-BE49-F238E27FC236}">
                <a16:creationId xmlns:a16="http://schemas.microsoft.com/office/drawing/2014/main" id="{4FDA9C4C-CBCE-4753-A112-7DB75BB2C586}"/>
              </a:ext>
            </a:extLst>
          </p:cNvPr>
          <p:cNvSpPr/>
          <p:nvPr/>
        </p:nvSpPr>
        <p:spPr>
          <a:xfrm>
            <a:off x="479425" y="1736725"/>
            <a:ext cx="9469438" cy="3350597"/>
          </a:xfrm>
          <a:prstGeom prst="rect">
            <a:avLst/>
          </a:prstGeom>
        </p:spPr>
        <p:txBody>
          <a:bodyPr wrap="square">
            <a:spAutoFit/>
          </a:bodyPr>
          <a:lstStyle/>
          <a:p>
            <a:pPr>
              <a:lnSpc>
                <a:spcPct val="107000"/>
              </a:lnSpc>
              <a:spcAft>
                <a:spcPts val="800"/>
              </a:spcAft>
            </a:pPr>
            <a:r>
              <a:rPr lang="de-DE" b="1" dirty="0">
                <a:latin typeface="Calibri" panose="020F0502020204030204" pitchFamily="34" charset="0"/>
                <a:ea typeface="Calibri" panose="020F0502020204030204" pitchFamily="34" charset="0"/>
                <a:cs typeface="Times New Roman" panose="02020603050405020304" pitchFamily="18" charset="0"/>
              </a:rPr>
              <a:t>Task: </a:t>
            </a:r>
            <a:r>
              <a:rPr lang="en-US" dirty="0">
                <a:latin typeface="Calibri" panose="020F0502020204030204" pitchFamily="34" charset="0"/>
                <a:ea typeface="Calibri" panose="020F0502020204030204" pitchFamily="34" charset="0"/>
                <a:cs typeface="Times New Roman" panose="02020603050405020304" pitchFamily="18" charset="0"/>
              </a:rPr>
              <a:t>Janes car rental itself is obviously non episodic, but since we only have data for three years, we just work as if it was an episodic task, i.e. after we reach the end of the data set, we start another epoch of learning, beginning with the first day. We always start an epoch at the evening of day one with no cars in stock and decide to order no car for the next day. Use on policy SARSA to let your ANN learn the action value function.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Store the rewards of all iterations of an epoch and compute the average rewards over each epoch. Store the ANN with the highest average reward over an epoch.</a:t>
            </a:r>
          </a:p>
          <a:p>
            <a:pPr>
              <a:lnSpc>
                <a:spcPct val="107000"/>
              </a:lnSpc>
              <a:spcAft>
                <a:spcPts val="800"/>
              </a:spcAft>
            </a:pPr>
            <a:r>
              <a:rPr lang="de-DE" b="1" dirty="0" err="1">
                <a:latin typeface="Calibri" panose="020F0502020204030204" pitchFamily="34" charset="0"/>
                <a:ea typeface="Calibri" panose="020F0502020204030204" pitchFamily="34" charset="0"/>
                <a:cs typeface="Times New Roman" panose="02020603050405020304" pitchFamily="18" charset="0"/>
              </a:rPr>
              <a:t>Answer</a:t>
            </a:r>
            <a:r>
              <a:rPr lang="de-DE" b="1" dirty="0">
                <a:latin typeface="Calibri" panose="020F0502020204030204" pitchFamily="34" charset="0"/>
                <a:ea typeface="Calibri" panose="020F0502020204030204" pitchFamily="34" charset="0"/>
                <a:cs typeface="Times New Roman" panose="02020603050405020304" pitchFamily="18" charset="0"/>
              </a:rPr>
              <a:t>: </a:t>
            </a:r>
            <a:r>
              <a:rPr lang="pt-BR" dirty="0">
                <a:latin typeface="Calibri" panose="020F0502020204030204" pitchFamily="34" charset="0"/>
                <a:cs typeface="Calibri" panose="020F0502020204030204" pitchFamily="34" charset="0"/>
              </a:rPr>
              <a:t>See R scripts “Exam_Exercise_3.R”, “Exam_Exercise_3_NN.R” and neural network “our_net.rds”</a:t>
            </a:r>
          </a:p>
          <a:p>
            <a:pPr>
              <a:lnSpc>
                <a:spcPct val="107000"/>
              </a:lnSpc>
              <a:spcAft>
                <a:spcPts val="800"/>
              </a:spcAft>
            </a:pP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835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3816459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Grafik 6">
            <a:extLst>
              <a:ext uri="{FF2B5EF4-FFF2-40B4-BE49-F238E27FC236}">
                <a16:creationId xmlns:a16="http://schemas.microsoft.com/office/drawing/2014/main" id="{6B855F07-5A18-414F-8A06-ECAF9129FB5F}"/>
              </a:ext>
            </a:extLst>
          </p:cNvPr>
          <p:cNvPicPr/>
          <p:nvPr/>
        </p:nvPicPr>
        <p:blipFill>
          <a:blip r:embed="rId5">
            <a:extLst>
              <a:ext uri="{28A0092B-C50C-407E-A947-70E740481C1C}">
                <a14:useLocalDpi xmlns:a14="http://schemas.microsoft.com/office/drawing/2010/main" val="0"/>
              </a:ext>
            </a:extLst>
          </a:blip>
          <a:stretch>
            <a:fillRect/>
          </a:stretch>
        </p:blipFill>
        <p:spPr>
          <a:xfrm>
            <a:off x="3521797" y="1422955"/>
            <a:ext cx="6717987" cy="4805672"/>
          </a:xfrm>
          <a:prstGeom prst="rect">
            <a:avLst/>
          </a:prstGeom>
        </p:spPr>
      </p:pic>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3c (cont’d)</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err="1">
                <a:latin typeface="Calibri" panose="020F0502020204030204" pitchFamily="34" charset="0"/>
                <a:ea typeface="Calibri" panose="020F0502020204030204" pitchFamily="34" charset="0"/>
                <a:cs typeface="Times New Roman" panose="02020603050405020304" pitchFamily="18" charset="0"/>
              </a:rPr>
              <a:t>Plotting</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Learning </a:t>
            </a:r>
            <a:r>
              <a:rPr lang="de-DE" dirty="0" err="1">
                <a:latin typeface="Calibri" panose="020F0502020204030204" pitchFamily="34" charset="0"/>
                <a:ea typeface="Calibri" panose="020F0502020204030204" pitchFamily="34" charset="0"/>
                <a:cs typeface="Times New Roman" panose="02020603050405020304" pitchFamily="18" charset="0"/>
              </a:rPr>
              <a:t>Curve</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hteck 7">
            <a:extLst>
              <a:ext uri="{FF2B5EF4-FFF2-40B4-BE49-F238E27FC236}">
                <a16:creationId xmlns:a16="http://schemas.microsoft.com/office/drawing/2014/main" id="{4FDA9C4C-CBCE-4753-A112-7DB75BB2C586}"/>
              </a:ext>
            </a:extLst>
          </p:cNvPr>
          <p:cNvSpPr/>
          <p:nvPr/>
        </p:nvSpPr>
        <p:spPr>
          <a:xfrm>
            <a:off x="667205" y="3193470"/>
            <a:ext cx="2544433" cy="1264642"/>
          </a:xfrm>
          <a:prstGeom prst="rect">
            <a:avLst/>
          </a:prstGeom>
        </p:spPr>
        <p:txBody>
          <a:bodyPr wrap="square">
            <a:spAutoFit/>
          </a:bodyPr>
          <a:lstStyle/>
          <a:p>
            <a:pPr>
              <a:lnSpc>
                <a:spcPct val="107000"/>
              </a:lnSpc>
              <a:spcAft>
                <a:spcPts val="800"/>
              </a:spcAft>
            </a:pPr>
            <a:r>
              <a:rPr lang="de-DE" dirty="0">
                <a:latin typeface="Calibri" panose="020F0502020204030204" pitchFamily="34" charset="0"/>
                <a:ea typeface="Calibri" panose="020F0502020204030204" pitchFamily="34" charset="0"/>
                <a:cs typeface="Times New Roman" panose="02020603050405020304" pitchFamily="18" charset="0"/>
              </a:rPr>
              <a:t>On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x-</a:t>
            </a:r>
            <a:r>
              <a:rPr lang="de-DE" dirty="0" err="1">
                <a:latin typeface="Calibri" panose="020F0502020204030204" pitchFamily="34" charset="0"/>
                <a:ea typeface="Calibri" panose="020F0502020204030204" pitchFamily="34" charset="0"/>
                <a:cs typeface="Times New Roman" panose="02020603050405020304" pitchFamily="18" charset="0"/>
              </a:rPr>
              <a:t>axis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epochs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are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shown</a:t>
            </a:r>
            <a:r>
              <a:rPr lang="de-DE" dirty="0">
                <a:latin typeface="Calibri" panose="020F0502020204030204" pitchFamily="34" charset="0"/>
                <a:ea typeface="Calibri" panose="020F0502020204030204" pitchFamily="34" charset="0"/>
                <a:cs typeface="Times New Roman" panose="02020603050405020304" pitchFamily="18" charset="0"/>
              </a:rPr>
              <a:t>. On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y-</a:t>
            </a:r>
            <a:r>
              <a:rPr lang="de-DE" dirty="0" err="1">
                <a:latin typeface="Calibri" panose="020F0502020204030204" pitchFamily="34" charset="0"/>
                <a:ea typeface="Calibri" panose="020F0502020204030204" pitchFamily="34" charset="0"/>
                <a:cs typeface="Times New Roman" panose="02020603050405020304" pitchFamily="18" charset="0"/>
              </a:rPr>
              <a:t>axis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average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rewards</a:t>
            </a:r>
            <a:r>
              <a:rPr lang="de-DE" dirty="0">
                <a:latin typeface="Calibri" panose="020F0502020204030204" pitchFamily="34" charset="0"/>
                <a:ea typeface="Calibri" panose="020F0502020204030204" pitchFamily="34" charset="0"/>
                <a:cs typeface="Times New Roman" panose="02020603050405020304" pitchFamily="18" charset="0"/>
              </a:rPr>
              <a:t> per </a:t>
            </a:r>
            <a:r>
              <a:rPr lang="de-DE" dirty="0" err="1">
                <a:latin typeface="Calibri" panose="020F0502020204030204" pitchFamily="34" charset="0"/>
                <a:ea typeface="Calibri" panose="020F0502020204030204" pitchFamily="34" charset="0"/>
                <a:cs typeface="Times New Roman" panose="02020603050405020304" pitchFamily="18" charset="0"/>
              </a:rPr>
              <a:t>epoch</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are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depicted</a:t>
            </a:r>
            <a:r>
              <a:rPr lang="de-DE" dirty="0">
                <a:latin typeface="Calibri" panose="020F0502020204030204" pitchFamily="34" charset="0"/>
                <a:ea typeface="Calibri" panose="020F0502020204030204" pitchFamily="34" charset="0"/>
                <a:cs typeface="Times New Roman" panose="02020603050405020304" pitchFamily="18" charset="0"/>
              </a:rPr>
              <a:t>. </a:t>
            </a:r>
          </a:p>
        </p:txBody>
      </p:sp>
      <p:sp>
        <p:nvSpPr>
          <p:cNvPr id="12" name="Rechteck 11">
            <a:extLst>
              <a:ext uri="{FF2B5EF4-FFF2-40B4-BE49-F238E27FC236}">
                <a16:creationId xmlns:a16="http://schemas.microsoft.com/office/drawing/2014/main" id="{CCDE6C78-9FEA-40C9-B050-29F6015DAFE3}"/>
              </a:ext>
            </a:extLst>
          </p:cNvPr>
          <p:cNvSpPr/>
          <p:nvPr/>
        </p:nvSpPr>
        <p:spPr>
          <a:xfrm>
            <a:off x="6096000" y="2933323"/>
            <a:ext cx="2561409" cy="1477328"/>
          </a:xfrm>
          <a:prstGeom prst="rect">
            <a:avLst/>
          </a:prstGeom>
          <a:ln w="28575">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pPr algn="ctr"/>
            <a:r>
              <a:rPr lang="de-DE" dirty="0">
                <a:latin typeface="Calibri" panose="020F0502020204030204" pitchFamily="34" charset="0"/>
                <a:ea typeface="Calibri" panose="020F0502020204030204" pitchFamily="34" charset="0"/>
                <a:cs typeface="Times New Roman" panose="02020603050405020304" pitchFamily="18" charset="0"/>
              </a:rPr>
              <a:t>The </a:t>
            </a:r>
            <a:r>
              <a:rPr lang="de-DE" dirty="0" err="1">
                <a:latin typeface="Calibri" panose="020F0502020204030204" pitchFamily="34" charset="0"/>
                <a:ea typeface="Calibri" panose="020F0502020204030204" pitchFamily="34" charset="0"/>
                <a:cs typeface="Times New Roman" panose="02020603050405020304" pitchFamily="18" charset="0"/>
              </a:rPr>
              <a:t>algorithm</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converges</a:t>
            </a:r>
            <a:r>
              <a:rPr lang="de-DE" dirty="0">
                <a:latin typeface="Calibri" panose="020F0502020204030204" pitchFamily="34" charset="0"/>
                <a:ea typeface="Calibri" panose="020F0502020204030204" pitchFamily="34" charset="0"/>
                <a:cs typeface="Times New Roman" panose="02020603050405020304" pitchFamily="18" charset="0"/>
              </a:rPr>
              <a:t> at </a:t>
            </a:r>
            <a:r>
              <a:rPr lang="de-DE" dirty="0" err="1">
                <a:latin typeface="Calibri" panose="020F0502020204030204" pitchFamily="34" charset="0"/>
                <a:ea typeface="Calibri" panose="020F0502020204030204" pitchFamily="34" charset="0"/>
                <a:cs typeface="Times New Roman" panose="02020603050405020304" pitchFamily="18" charset="0"/>
              </a:rPr>
              <a:t>around</a:t>
            </a:r>
            <a:r>
              <a:rPr lang="de-DE" dirty="0">
                <a:latin typeface="Calibri" panose="020F0502020204030204" pitchFamily="34" charset="0"/>
                <a:ea typeface="Calibri" panose="020F0502020204030204" pitchFamily="34" charset="0"/>
                <a:cs typeface="Times New Roman" panose="02020603050405020304" pitchFamily="18" charset="0"/>
              </a:rPr>
              <a:t> a </a:t>
            </a:r>
            <a:r>
              <a:rPr lang="de-DE" dirty="0" err="1">
                <a:latin typeface="Calibri" panose="020F0502020204030204" pitchFamily="34" charset="0"/>
                <a:ea typeface="Calibri" panose="020F0502020204030204" pitchFamily="34" charset="0"/>
                <a:cs typeface="Times New Roman" panose="02020603050405020304" pitchFamily="18" charset="0"/>
              </a:rPr>
              <a:t>reward</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of</a:t>
            </a:r>
            <a:r>
              <a:rPr lang="de-DE" dirty="0">
                <a:latin typeface="Calibri" panose="020F0502020204030204" pitchFamily="34" charset="0"/>
                <a:ea typeface="Calibri" panose="020F0502020204030204" pitchFamily="34" charset="0"/>
                <a:cs typeface="Times New Roman" panose="02020603050405020304" pitchFamily="18" charset="0"/>
              </a:rPr>
              <a:t> ~39€ and </a:t>
            </a:r>
            <a:r>
              <a:rPr lang="de-DE" dirty="0" err="1">
                <a:latin typeface="Calibri" panose="020F0502020204030204" pitchFamily="34" charset="0"/>
                <a:ea typeface="Calibri" panose="020F0502020204030204" pitchFamily="34" charset="0"/>
                <a:cs typeface="Times New Roman" panose="02020603050405020304" pitchFamily="18" charset="0"/>
              </a:rPr>
              <a:t>finds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its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best</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solution</a:t>
            </a:r>
            <a:r>
              <a:rPr lang="de-DE" dirty="0">
                <a:latin typeface="Calibri" panose="020F0502020204030204" pitchFamily="34" charset="0"/>
                <a:ea typeface="Calibri" panose="020F0502020204030204" pitchFamily="34" charset="0"/>
                <a:cs typeface="Times New Roman" panose="02020603050405020304" pitchFamily="18" charset="0"/>
              </a:rPr>
              <a:t> at </a:t>
            </a:r>
            <a:r>
              <a:rPr lang="de-DE" dirty="0" err="1">
                <a:latin typeface="Calibri" panose="020F0502020204030204" pitchFamily="34" charset="0"/>
                <a:ea typeface="Calibri" panose="020F0502020204030204" pitchFamily="34" charset="0"/>
                <a:cs typeface="Times New Roman" panose="02020603050405020304" pitchFamily="18" charset="0"/>
              </a:rPr>
              <a:t>epoch</a:t>
            </a:r>
            <a:r>
              <a:rPr lang="de-DE" dirty="0">
                <a:latin typeface="Calibri" panose="020F0502020204030204" pitchFamily="34" charset="0"/>
                <a:ea typeface="Calibri" panose="020F0502020204030204" pitchFamily="34" charset="0"/>
                <a:cs typeface="Times New Roman" panose="02020603050405020304" pitchFamily="18" charset="0"/>
              </a:rPr>
              <a:t> 63 (</a:t>
            </a:r>
            <a:r>
              <a:rPr lang="de-DE" dirty="0" err="1">
                <a:latin typeface="Calibri" panose="020F0502020204030204" pitchFamily="34" charset="0"/>
                <a:ea typeface="Calibri" panose="020F0502020204030204" pitchFamily="34" charset="0"/>
                <a:cs typeface="Times New Roman" panose="02020603050405020304" pitchFamily="18" charset="0"/>
              </a:rPr>
              <a:t>reward</a:t>
            </a:r>
            <a:r>
              <a:rPr lang="de-DE" dirty="0">
                <a:latin typeface="Calibri" panose="020F0502020204030204" pitchFamily="34" charset="0"/>
                <a:ea typeface="Calibri" panose="020F0502020204030204" pitchFamily="34" charset="0"/>
                <a:cs typeface="Times New Roman" panose="02020603050405020304" pitchFamily="18" charset="0"/>
              </a:rPr>
              <a:t> = 39.20€)</a:t>
            </a:r>
            <a:endParaRPr lang="en-US" dirty="0"/>
          </a:p>
        </p:txBody>
      </p:sp>
      <p:cxnSp>
        <p:nvCxnSpPr>
          <p:cNvPr id="13" name="Gerade Verbindung mit Pfeil 12">
            <a:extLst>
              <a:ext uri="{FF2B5EF4-FFF2-40B4-BE49-F238E27FC236}">
                <a16:creationId xmlns:a16="http://schemas.microsoft.com/office/drawing/2014/main" id="{45760A35-12E0-4869-B300-D9BFB7570A86}"/>
              </a:ext>
            </a:extLst>
          </p:cNvPr>
          <p:cNvCxnSpPr>
            <a:cxnSpLocks/>
          </p:cNvCxnSpPr>
          <p:nvPr/>
        </p:nvCxnSpPr>
        <p:spPr>
          <a:xfrm flipH="1" flipV="1">
            <a:off x="6096000" y="2317688"/>
            <a:ext cx="187105" cy="6156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790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40174916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3d</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a:latin typeface="Calibri" panose="020F0502020204030204" pitchFamily="34" charset="0"/>
                <a:ea typeface="Calibri" panose="020F0502020204030204" pitchFamily="34" charset="0"/>
                <a:cs typeface="Times New Roman" panose="02020603050405020304" pitchFamily="18" charset="0"/>
              </a:rPr>
              <a:t>Reinforcement </a:t>
            </a:r>
            <a:r>
              <a:rPr lang="de-DE" dirty="0" err="1">
                <a:latin typeface="Calibri" panose="020F0502020204030204" pitchFamily="34" charset="0"/>
                <a:ea typeface="Calibri" panose="020F0502020204030204" pitchFamily="34" charset="0"/>
                <a:cs typeface="Times New Roman" panose="02020603050405020304" pitchFamily="18" charset="0"/>
              </a:rPr>
              <a:t>Algorithm</a:t>
            </a:r>
            <a:r>
              <a:rPr lang="de-DE" dirty="0">
                <a:latin typeface="Calibri" panose="020F0502020204030204" pitchFamily="34" charset="0"/>
                <a:ea typeface="Calibri" panose="020F0502020204030204" pitchFamily="34" charset="0"/>
                <a:cs typeface="Times New Roman" panose="02020603050405020304" pitchFamily="18" charset="0"/>
              </a:rPr>
              <a:t> vs. Simple </a:t>
            </a:r>
            <a:r>
              <a:rPr lang="de-DE" dirty="0" err="1">
                <a:latin typeface="Calibri" panose="020F0502020204030204" pitchFamily="34" charset="0"/>
                <a:ea typeface="Calibri" panose="020F0502020204030204" pitchFamily="34" charset="0"/>
                <a:cs typeface="Times New Roman" panose="02020603050405020304" pitchFamily="18" charset="0"/>
              </a:rPr>
              <a:t>Heuristic</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hteck 7">
            <a:extLst>
              <a:ext uri="{FF2B5EF4-FFF2-40B4-BE49-F238E27FC236}">
                <a16:creationId xmlns:a16="http://schemas.microsoft.com/office/drawing/2014/main" id="{4FDA9C4C-CBCE-4753-A112-7DB75BB2C586}"/>
              </a:ext>
            </a:extLst>
          </p:cNvPr>
          <p:cNvSpPr/>
          <p:nvPr/>
        </p:nvSpPr>
        <p:spPr>
          <a:xfrm>
            <a:off x="479425" y="1736725"/>
            <a:ext cx="9469438" cy="1367234"/>
          </a:xfrm>
          <a:prstGeom prst="rect">
            <a:avLst/>
          </a:prstGeom>
        </p:spPr>
        <p:txBody>
          <a:bodyPr wrap="square">
            <a:spAutoFit/>
          </a:bodyPr>
          <a:lstStyle/>
          <a:p>
            <a:pPr>
              <a:lnSpc>
                <a:spcPct val="107000"/>
              </a:lnSpc>
              <a:spcAft>
                <a:spcPts val="800"/>
              </a:spcAft>
            </a:pPr>
            <a:r>
              <a:rPr lang="de-DE" b="1" dirty="0">
                <a:latin typeface="Calibri" panose="020F0502020204030204" pitchFamily="34" charset="0"/>
                <a:ea typeface="Calibri" panose="020F0502020204030204" pitchFamily="34" charset="0"/>
                <a:cs typeface="Times New Roman" panose="02020603050405020304" pitchFamily="18" charset="0"/>
              </a:rPr>
              <a:t>Task: </a:t>
            </a:r>
            <a:r>
              <a:rPr lang="en-US" dirty="0">
                <a:latin typeface="Calibri" panose="020F0502020204030204" pitchFamily="34" charset="0"/>
                <a:ea typeface="Calibri" panose="020F0502020204030204" pitchFamily="34" charset="0"/>
                <a:cs typeface="Times New Roman" panose="02020603050405020304" pitchFamily="18" charset="0"/>
              </a:rPr>
              <a:t>Compare the average reward using the ANN to this simple rule of thumb: "Request cars until the number of cars tomorrow morning equals the number of rentals, today“</a:t>
            </a:r>
          </a:p>
          <a:p>
            <a:pPr>
              <a:lnSpc>
                <a:spcPct val="107000"/>
              </a:lnSpc>
              <a:spcAft>
                <a:spcPts val="800"/>
              </a:spcAft>
            </a:pPr>
            <a:r>
              <a:rPr lang="de-DE" b="1" dirty="0" err="1">
                <a:latin typeface="Calibri" panose="020F0502020204030204" pitchFamily="34" charset="0"/>
                <a:ea typeface="Calibri" panose="020F0502020204030204" pitchFamily="34" charset="0"/>
                <a:cs typeface="Times New Roman" panose="02020603050405020304" pitchFamily="18" charset="0"/>
              </a:rPr>
              <a:t>Answer</a:t>
            </a:r>
            <a:r>
              <a:rPr lang="de-DE" b="1" dirty="0">
                <a:latin typeface="Calibri" panose="020F0502020204030204" pitchFamily="34" charset="0"/>
                <a:ea typeface="Calibri" panose="020F0502020204030204" pitchFamily="34" charset="0"/>
                <a:cs typeface="Times New Roman" panose="02020603050405020304" pitchFamily="18" charset="0"/>
              </a:rPr>
              <a:t>: </a:t>
            </a:r>
            <a:r>
              <a:rPr lang="pt-BR" dirty="0">
                <a:latin typeface="Calibri" panose="020F0502020204030204" pitchFamily="34" charset="0"/>
                <a:cs typeface="Calibri" panose="020F0502020204030204" pitchFamily="34" charset="0"/>
              </a:rPr>
              <a:t>See R scripts “Exam_Exercise_3.R”, “Exam_Exercise_3_NN.R” and neural network “our_net.rds”</a:t>
            </a:r>
          </a:p>
        </p:txBody>
      </p:sp>
      <p:pic>
        <p:nvPicPr>
          <p:cNvPr id="9" name="Grafik 8">
            <a:extLst>
              <a:ext uri="{FF2B5EF4-FFF2-40B4-BE49-F238E27FC236}">
                <a16:creationId xmlns:a16="http://schemas.microsoft.com/office/drawing/2014/main" id="{6D8931BB-BE49-40AE-8823-23F411F33B02}"/>
              </a:ext>
            </a:extLst>
          </p:cNvPr>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70473" y="2360948"/>
            <a:ext cx="5514610" cy="3944843"/>
          </a:xfrm>
          <a:prstGeom prst="rect">
            <a:avLst/>
          </a:prstGeom>
        </p:spPr>
      </p:pic>
      <p:sp>
        <p:nvSpPr>
          <p:cNvPr id="10" name="Rechteck 9">
            <a:extLst>
              <a:ext uri="{FF2B5EF4-FFF2-40B4-BE49-F238E27FC236}">
                <a16:creationId xmlns:a16="http://schemas.microsoft.com/office/drawing/2014/main" id="{E14A7E7E-2A9F-4D68-8FCE-2CF98014E578}"/>
              </a:ext>
            </a:extLst>
          </p:cNvPr>
          <p:cNvSpPr/>
          <p:nvPr/>
        </p:nvSpPr>
        <p:spPr>
          <a:xfrm>
            <a:off x="479426" y="3185440"/>
            <a:ext cx="2888464" cy="2153731"/>
          </a:xfrm>
          <a:prstGeom prst="rect">
            <a:avLst/>
          </a:prstGeom>
        </p:spPr>
        <p:txBody>
          <a:bodyPr wrap="square">
            <a:spAutoFit/>
          </a:bodyPr>
          <a:lstStyle/>
          <a:p>
            <a:pPr>
              <a:lnSpc>
                <a:spcPct val="107000"/>
              </a:lnSpc>
              <a:spcAft>
                <a:spcPts val="800"/>
              </a:spcAft>
            </a:pPr>
            <a:r>
              <a:rPr lang="de-DE" dirty="0">
                <a:latin typeface="Calibri" panose="020F0502020204030204" pitchFamily="34" charset="0"/>
                <a:ea typeface="Calibri" panose="020F0502020204030204" pitchFamily="34" charset="0"/>
                <a:cs typeface="Times New Roman" panose="02020603050405020304" pitchFamily="18" charset="0"/>
              </a:rPr>
              <a:t>The simple </a:t>
            </a:r>
            <a:r>
              <a:rPr lang="de-DE" dirty="0" err="1">
                <a:latin typeface="Calibri" panose="020F0502020204030204" pitchFamily="34" charset="0"/>
                <a:ea typeface="Calibri" panose="020F0502020204030204" pitchFamily="34" charset="0"/>
                <a:cs typeface="Times New Roman" panose="02020603050405020304" pitchFamily="18" charset="0"/>
              </a:rPr>
              <a:t>rule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of</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thumb</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can</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achieve</a:t>
            </a:r>
            <a:r>
              <a:rPr lang="de-DE" dirty="0">
                <a:latin typeface="Calibri" panose="020F0502020204030204" pitchFamily="34" charset="0"/>
                <a:ea typeface="Calibri" panose="020F0502020204030204" pitchFamily="34" charset="0"/>
                <a:cs typeface="Times New Roman" panose="02020603050405020304" pitchFamily="18" charset="0"/>
              </a:rPr>
              <a:t> an </a:t>
            </a:r>
            <a:r>
              <a:rPr lang="de-DE" dirty="0" err="1">
                <a:latin typeface="Calibri" panose="020F0502020204030204" pitchFamily="34" charset="0"/>
                <a:ea typeface="Calibri" panose="020F0502020204030204" pitchFamily="34" charset="0"/>
                <a:cs typeface="Times New Roman" panose="02020603050405020304" pitchFamily="18" charset="0"/>
              </a:rPr>
              <a:t>average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reward</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of</a:t>
            </a:r>
            <a:r>
              <a:rPr lang="de-DE" dirty="0">
                <a:latin typeface="Calibri" panose="020F0502020204030204" pitchFamily="34" charset="0"/>
                <a:ea typeface="Calibri" panose="020F0502020204030204" pitchFamily="34" charset="0"/>
                <a:cs typeface="Times New Roman" panose="02020603050405020304" pitchFamily="18" charset="0"/>
              </a:rPr>
              <a:t> 35.26€ (</a:t>
            </a:r>
            <a:r>
              <a:rPr lang="de-DE" dirty="0" err="1">
                <a:latin typeface="Calibri" panose="020F0502020204030204" pitchFamily="34" charset="0"/>
                <a:ea typeface="Calibri" panose="020F0502020204030204" pitchFamily="34" charset="0"/>
                <a:cs typeface="Times New Roman" panose="02020603050405020304" pitchFamily="18" charset="0"/>
              </a:rPr>
              <a:t>red</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line</a:t>
            </a:r>
            <a:r>
              <a:rPr lang="de-DE" dirty="0">
                <a:latin typeface="Calibri" panose="020F0502020204030204" pitchFamily="34" charset="0"/>
                <a:ea typeface="Calibri" panose="020F0502020204030204" pitchFamily="34" charset="0"/>
                <a:cs typeface="Times New Roman" panose="02020603050405020304" pitchFamily="18" charset="0"/>
              </a:rPr>
              <a:t>). After a </a:t>
            </a:r>
            <a:r>
              <a:rPr lang="de-DE" dirty="0" err="1">
                <a:latin typeface="Calibri" panose="020F0502020204030204" pitchFamily="34" charset="0"/>
                <a:ea typeface="Calibri" panose="020F0502020204030204" pitchFamily="34" charset="0"/>
                <a:cs typeface="Times New Roman" panose="02020603050405020304" pitchFamily="18" charset="0"/>
              </a:rPr>
              <a:t>few</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iterations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reinforcement</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algorithm</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can</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surpass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performance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of</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simple </a:t>
            </a:r>
            <a:r>
              <a:rPr lang="de-DE" dirty="0" err="1">
                <a:latin typeface="Calibri" panose="020F0502020204030204" pitchFamily="34" charset="0"/>
                <a:ea typeface="Calibri" panose="020F0502020204030204" pitchFamily="34" charset="0"/>
                <a:cs typeface="Times New Roman" panose="02020603050405020304" pitchFamily="18" charset="0"/>
              </a:rPr>
              <a:t>heuristic</a:t>
            </a:r>
            <a:r>
              <a:rPr lang="de-DE" dirty="0">
                <a:latin typeface="Calibri" panose="020F0502020204030204" pitchFamily="34" charset="0"/>
                <a:ea typeface="Calibri" panose="020F0502020204030204" pitchFamily="34" charset="0"/>
                <a:cs typeface="Times New Roman" panose="02020603050405020304" pitchFamily="18" charset="0"/>
              </a:rPr>
              <a:t>!</a:t>
            </a:r>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2366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7C87C35-ED7A-4CFE-9DC5-5D22D402843F}"/>
              </a:ext>
            </a:extLst>
          </p:cNvPr>
          <p:cNvSpPr>
            <a:spLocks noGrp="1"/>
          </p:cNvSpPr>
          <p:nvPr>
            <p:ph type="body" sz="quarter" idx="13"/>
          </p:nvPr>
        </p:nvSpPr>
        <p:spPr/>
        <p:txBody>
          <a:bodyPr/>
          <a:lstStyle/>
          <a:p>
            <a:endParaRPr lang="en-US"/>
          </a:p>
        </p:txBody>
      </p:sp>
      <p:sp>
        <p:nvSpPr>
          <p:cNvPr id="4" name="Textplatzhalter 3">
            <a:extLst>
              <a:ext uri="{FF2B5EF4-FFF2-40B4-BE49-F238E27FC236}">
                <a16:creationId xmlns:a16="http://schemas.microsoft.com/office/drawing/2014/main" id="{C8D70601-5D07-4088-B64C-4D8D95836ACD}"/>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8538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35208539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1a</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Contemporaneous Profit of a Business Day</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685D9AF8-5F03-4F50-BC3D-6A44CCE90D09}"/>
                  </a:ext>
                </a:extLst>
              </p:cNvPr>
              <p:cNvSpPr/>
              <p:nvPr/>
            </p:nvSpPr>
            <p:spPr>
              <a:xfrm>
                <a:off x="766528" y="3429000"/>
                <a:ext cx="6096000" cy="9106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r>
                        <a:rPr lang="en-US" i="0">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𝑜𝑟𝑑𝑒𝑟𝑒𝑑</m:t>
                              </m:r>
                              <m:r>
                                <a:rPr lang="en-US" i="0">
                                  <a:latin typeface="Cambria Math" panose="02040503050406030204" pitchFamily="18" charset="0"/>
                                </a:rPr>
                                <m:t> </m:t>
                              </m:r>
                              <m:r>
                                <a:rPr lang="en-US" i="1">
                                  <a:latin typeface="Cambria Math" panose="02040503050406030204" pitchFamily="18" charset="0"/>
                                </a:rPr>
                                <m:t>𝑐𝑎𝑟𝑠</m:t>
                              </m:r>
                            </m:e>
                            <m:sub>
                              <m:r>
                                <a:rPr lang="en-US" i="1">
                                  <a:latin typeface="Cambria Math" panose="02040503050406030204" pitchFamily="18" charset="0"/>
                                </a:rPr>
                                <m:t>𝑡</m:t>
                              </m:r>
                            </m:sub>
                          </m:sSub>
                          <m:r>
                            <a:rPr lang="en-US" i="0">
                              <a:latin typeface="Cambria Math" panose="02040503050406030204" pitchFamily="18" charset="0"/>
                            </a:rPr>
                            <m:t>, </m:t>
                          </m:r>
                          <m:r>
                            <a:rPr lang="en-US" i="1">
                              <a:latin typeface="Cambria Math" panose="02040503050406030204" pitchFamily="18" charset="0"/>
                            </a:rPr>
                            <m:t>𝑝𝑟𝑒𝑠𝑒𝑛𝑡</m:t>
                          </m:r>
                          <m:r>
                            <a:rPr lang="en-US" i="0">
                              <a:latin typeface="Cambria Math" panose="02040503050406030204" pitchFamily="18" charset="0"/>
                            </a:rPr>
                            <m:t> </m:t>
                          </m:r>
                          <m:r>
                            <a:rPr lang="en-US" i="1">
                              <a:latin typeface="Cambria Math" panose="02040503050406030204" pitchFamily="18" charset="0"/>
                            </a:rPr>
                            <m:t>𝑐𝑎𝑟</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i="0">
                                  <a:latin typeface="Cambria Math" panose="02040503050406030204" pitchFamily="18" charset="0"/>
                                </a:rPr>
                                <m:t>−1</m:t>
                              </m:r>
                            </m:sub>
                          </m:sSub>
                        </m:e>
                      </m:d>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𝑚𝑖𝑛</m:t>
                          </m:r>
                          <m:r>
                            <a:rPr lang="en-US" i="0">
                              <a:latin typeface="Cambria Math" panose="02040503050406030204" pitchFamily="18" charset="0"/>
                            </a:rPr>
                            <m:t>(</m:t>
                          </m:r>
                          <m:r>
                            <a:rPr lang="en-US" i="1">
                              <a:latin typeface="Cambria Math" panose="02040503050406030204" pitchFamily="18" charset="0"/>
                            </a:rPr>
                            <m:t>𝑑𝑒𝑚𝑎𝑛𝑑</m:t>
                          </m:r>
                        </m:e>
                        <m:sub>
                          <m:r>
                            <a:rPr lang="en-US" i="1">
                              <a:latin typeface="Cambria Math" panose="02040503050406030204" pitchFamily="18" charset="0"/>
                            </a:rPr>
                            <m:t>𝑡</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𝑝𝑟𝑒𝑠𝑒𝑛𝑡</m:t>
                          </m:r>
                          <m:r>
                            <a:rPr lang="en-US" i="0">
                              <a:latin typeface="Cambria Math" panose="02040503050406030204" pitchFamily="18" charset="0"/>
                            </a:rPr>
                            <m:t> </m:t>
                          </m:r>
                          <m:r>
                            <a:rPr lang="en-US" i="1">
                              <a:latin typeface="Cambria Math" panose="02040503050406030204" pitchFamily="18" charset="0"/>
                            </a:rPr>
                            <m:t>𝑐𝑎𝑟𝑠</m:t>
                          </m:r>
                        </m:e>
                        <m:sub>
                          <m:r>
                            <a:rPr lang="en-US" i="1">
                              <a:latin typeface="Cambria Math" panose="02040503050406030204" pitchFamily="18" charset="0"/>
                            </a:rPr>
                            <m:t>𝑡</m:t>
                          </m:r>
                          <m:r>
                            <a:rPr lang="en-US" i="0">
                              <a:latin typeface="Cambria Math" panose="02040503050406030204" pitchFamily="18" charset="0"/>
                            </a:rPr>
                            <m:t>−1</m:t>
                          </m:r>
                        </m:sub>
                      </m:sSub>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𝑜𝑟𝑑𝑒𝑟𝑒𝑑</m:t>
                          </m:r>
                          <m:r>
                            <a:rPr lang="en-US" i="0">
                              <a:latin typeface="Cambria Math" panose="02040503050406030204" pitchFamily="18" charset="0"/>
                            </a:rPr>
                            <m:t> </m:t>
                          </m:r>
                          <m:r>
                            <a:rPr lang="en-US" i="1">
                              <a:latin typeface="Cambria Math" panose="02040503050406030204" pitchFamily="18" charset="0"/>
                            </a:rPr>
                            <m:t>𝑐𝑎𝑟𝑠</m:t>
                          </m:r>
                        </m:e>
                        <m:sub>
                          <m:r>
                            <a:rPr lang="en-US" i="1">
                              <a:latin typeface="Cambria Math" panose="02040503050406030204" pitchFamily="18" charset="0"/>
                            </a:rPr>
                            <m:t>𝑡</m:t>
                          </m:r>
                        </m:sub>
                      </m:sSub>
                      <m:r>
                        <a:rPr lang="en-US" i="0">
                          <a:latin typeface="Cambria Math" panose="02040503050406030204" pitchFamily="18" charset="0"/>
                        </a:rPr>
                        <m:t>)×7€−</m:t>
                      </m:r>
                      <m:sSub>
                        <m:sSubPr>
                          <m:ctrlPr>
                            <a:rPr lang="en-US" i="1">
                              <a:latin typeface="Cambria Math" panose="02040503050406030204" pitchFamily="18" charset="0"/>
                            </a:rPr>
                          </m:ctrlPr>
                        </m:sSubPr>
                        <m:e>
                          <m:r>
                            <a:rPr lang="en-US" i="1">
                              <a:latin typeface="Cambria Math" panose="02040503050406030204" pitchFamily="18" charset="0"/>
                            </a:rPr>
                            <m:t>𝑜𝑟𝑑𝑒𝑟𝑒𝑑</m:t>
                          </m:r>
                          <m:r>
                            <a:rPr lang="en-US" i="0">
                              <a:latin typeface="Cambria Math" panose="02040503050406030204" pitchFamily="18" charset="0"/>
                            </a:rPr>
                            <m:t> </m:t>
                          </m:r>
                          <m:r>
                            <a:rPr lang="en-US" i="1">
                              <a:latin typeface="Cambria Math" panose="02040503050406030204" pitchFamily="18" charset="0"/>
                            </a:rPr>
                            <m:t>𝑐𝑎𝑟𝑠</m:t>
                          </m:r>
                        </m:e>
                        <m:sub>
                          <m:r>
                            <a:rPr lang="en-US" i="1">
                              <a:latin typeface="Cambria Math" panose="02040503050406030204" pitchFamily="18" charset="0"/>
                            </a:rPr>
                            <m:t>𝑡</m:t>
                          </m:r>
                        </m:sub>
                      </m:sSub>
                      <m:r>
                        <a:rPr lang="en-US" i="0">
                          <a:latin typeface="Cambria Math" panose="02040503050406030204" pitchFamily="18" charset="0"/>
                        </a:rPr>
                        <m:t>×5€+</m:t>
                      </m:r>
                      <m:func>
                        <m:funcPr>
                          <m:ctrlPr>
                            <a:rPr lang="en-US" i="1">
                              <a:latin typeface="Cambria Math" panose="02040503050406030204" pitchFamily="18" charset="0"/>
                            </a:rPr>
                          </m:ctrlPr>
                        </m:funcPr>
                        <m:fName>
                          <m:r>
                            <a:rPr lang="en-US" i="1">
                              <a:latin typeface="Cambria Math" panose="02040503050406030204" pitchFamily="18" charset="0"/>
                            </a:rPr>
                            <m:t>𝑚𝑖𝑛</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𝑜𝑟𝑑𝑒𝑟𝑒𝑑</m:t>
                                  </m:r>
                                  <m:r>
                                    <a:rPr lang="en-US" i="0">
                                      <a:latin typeface="Cambria Math" panose="02040503050406030204" pitchFamily="18" charset="0"/>
                                    </a:rPr>
                                    <m:t> </m:t>
                                  </m:r>
                                  <m:r>
                                    <a:rPr lang="en-US" i="1">
                                      <a:latin typeface="Cambria Math" panose="02040503050406030204" pitchFamily="18" charset="0"/>
                                    </a:rPr>
                                    <m:t>𝑐𝑎𝑟𝑠</m:t>
                                  </m:r>
                                </m:e>
                                <m:sub>
                                  <m:r>
                                    <a:rPr lang="en-US" i="1">
                                      <a:latin typeface="Cambria Math" panose="02040503050406030204" pitchFamily="18" charset="0"/>
                                    </a:rPr>
                                    <m:t>𝑡</m:t>
                                  </m:r>
                                </m:sub>
                              </m:sSub>
                              <m:r>
                                <a:rPr lang="en-US" i="0">
                                  <a:latin typeface="Cambria Math" panose="02040503050406030204" pitchFamily="18" charset="0"/>
                                </a:rPr>
                                <m:t>, 1</m:t>
                              </m:r>
                            </m:e>
                          </m:d>
                          <m:r>
                            <a:rPr lang="en-US" i="0">
                              <a:latin typeface="Cambria Math" panose="02040503050406030204" pitchFamily="18" charset="0"/>
                            </a:rPr>
                            <m:t>×20€</m:t>
                          </m:r>
                        </m:e>
                      </m:func>
                    </m:oMath>
                  </m:oMathPara>
                </a14:m>
                <a:endParaRPr lang="en-US" dirty="0"/>
              </a:p>
            </p:txBody>
          </p:sp>
        </mc:Choice>
        <mc:Fallback xmlns="">
          <p:sp>
            <p:nvSpPr>
              <p:cNvPr id="9" name="Rechteck 8">
                <a:extLst>
                  <a:ext uri="{FF2B5EF4-FFF2-40B4-BE49-F238E27FC236}">
                    <a16:creationId xmlns:a16="http://schemas.microsoft.com/office/drawing/2014/main" id="{685D9AF8-5F03-4F50-BC3D-6A44CCE90D09}"/>
                  </a:ext>
                </a:extLst>
              </p:cNvPr>
              <p:cNvSpPr>
                <a:spLocks noRot="1" noChangeAspect="1" noMove="1" noResize="1" noEditPoints="1" noAdjustHandles="1" noChangeArrowheads="1" noChangeShapeType="1" noTextEdit="1"/>
              </p:cNvSpPr>
              <p:nvPr/>
            </p:nvSpPr>
            <p:spPr>
              <a:xfrm>
                <a:off x="766528" y="3429000"/>
                <a:ext cx="6096000" cy="910634"/>
              </a:xfrm>
              <a:prstGeom prst="rect">
                <a:avLst/>
              </a:prstGeom>
              <a:blipFill>
                <a:blip r:embed="rId6"/>
                <a:stretch>
                  <a:fillRect/>
                </a:stretch>
              </a:blipFill>
            </p:spPr>
            <p:txBody>
              <a:bodyPr/>
              <a:lstStyle/>
              <a:p>
                <a:r>
                  <a:rPr lang="en-US">
                    <a:noFill/>
                  </a:rPr>
                  <a:t> </a:t>
                </a:r>
              </a:p>
            </p:txBody>
          </p:sp>
        </mc:Fallback>
      </mc:AlternateContent>
      <p:sp>
        <p:nvSpPr>
          <p:cNvPr id="11" name="Rechteck 10">
            <a:extLst>
              <a:ext uri="{FF2B5EF4-FFF2-40B4-BE49-F238E27FC236}">
                <a16:creationId xmlns:a16="http://schemas.microsoft.com/office/drawing/2014/main" id="{339E17EA-C0FB-416B-9A5D-D7C8273034A3}"/>
              </a:ext>
            </a:extLst>
          </p:cNvPr>
          <p:cNvSpPr/>
          <p:nvPr/>
        </p:nvSpPr>
        <p:spPr>
          <a:xfrm>
            <a:off x="479425" y="1736725"/>
            <a:ext cx="9469438" cy="1200329"/>
          </a:xfrm>
          <a:prstGeom prst="rect">
            <a:avLst/>
          </a:prstGeom>
        </p:spPr>
        <p:txBody>
          <a:bodyPr wrap="square">
            <a:spAutoFit/>
          </a:bodyPr>
          <a:lstStyle/>
          <a:p>
            <a:r>
              <a:rPr lang="en-US" b="1" dirty="0">
                <a:latin typeface="CMR10"/>
              </a:rPr>
              <a:t>Task</a:t>
            </a:r>
            <a:r>
              <a:rPr lang="en-US" dirty="0">
                <a:latin typeface="CMR10"/>
              </a:rPr>
              <a:t>: Write down the contemporaneous profit of a business day as a function of the number of cars that you order and the number of cars present on the previous evening. Hint: To simplify the time structure of the problem, it helps to pretend that you decide about the order in the morning and the cars are then delivered immediately.</a:t>
            </a:r>
            <a:endParaRPr lang="en-US" dirty="0"/>
          </a:p>
        </p:txBody>
      </p:sp>
      <p:sp>
        <p:nvSpPr>
          <p:cNvPr id="12" name="Rechteck 11">
            <a:extLst>
              <a:ext uri="{FF2B5EF4-FFF2-40B4-BE49-F238E27FC236}">
                <a16:creationId xmlns:a16="http://schemas.microsoft.com/office/drawing/2014/main" id="{84B7BC97-7C4D-44E9-9C2D-9097ED98918B}"/>
              </a:ext>
            </a:extLst>
          </p:cNvPr>
          <p:cNvSpPr/>
          <p:nvPr/>
        </p:nvSpPr>
        <p:spPr>
          <a:xfrm>
            <a:off x="479425" y="2937053"/>
            <a:ext cx="9469438" cy="369332"/>
          </a:xfrm>
          <a:prstGeom prst="rect">
            <a:avLst/>
          </a:prstGeom>
        </p:spPr>
        <p:txBody>
          <a:bodyPr wrap="square">
            <a:spAutoFit/>
          </a:bodyPr>
          <a:lstStyle/>
          <a:p>
            <a:r>
              <a:rPr lang="en-US" b="1" dirty="0">
                <a:latin typeface="CMR10"/>
              </a:rPr>
              <a:t>Answer</a:t>
            </a:r>
            <a:r>
              <a:rPr lang="en-US" dirty="0">
                <a:latin typeface="CMR10"/>
              </a:rPr>
              <a:t>:</a:t>
            </a:r>
            <a:endParaRPr lang="en-US" dirty="0"/>
          </a:p>
        </p:txBody>
      </p:sp>
    </p:spTree>
    <p:extLst>
      <p:ext uri="{BB962C8B-B14F-4D97-AF65-F5344CB8AC3E}">
        <p14:creationId xmlns:p14="http://schemas.microsoft.com/office/powerpoint/2010/main" val="318071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4940671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1b</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Value and Law of Motion</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hteck 10">
            <a:extLst>
              <a:ext uri="{FF2B5EF4-FFF2-40B4-BE49-F238E27FC236}">
                <a16:creationId xmlns:a16="http://schemas.microsoft.com/office/drawing/2014/main" id="{339E17EA-C0FB-416B-9A5D-D7C8273034A3}"/>
              </a:ext>
            </a:extLst>
          </p:cNvPr>
          <p:cNvSpPr/>
          <p:nvPr/>
        </p:nvSpPr>
        <p:spPr>
          <a:xfrm>
            <a:off x="479425" y="1736725"/>
            <a:ext cx="9469438" cy="923330"/>
          </a:xfrm>
          <a:prstGeom prst="rect">
            <a:avLst/>
          </a:prstGeom>
        </p:spPr>
        <p:txBody>
          <a:bodyPr wrap="square">
            <a:spAutoFit/>
          </a:bodyPr>
          <a:lstStyle/>
          <a:p>
            <a:r>
              <a:rPr lang="en-US" b="1" dirty="0">
                <a:latin typeface="CMR10"/>
              </a:rPr>
              <a:t>Task: </a:t>
            </a:r>
            <a:r>
              <a:rPr lang="en-US" dirty="0">
                <a:latin typeface="CMR10"/>
              </a:rPr>
              <a:t>Write down the present value of the profit that you generate over the month. Also write down the associated Bellman equation. What is the state and the control of this problem. What is the tradeoff that you face?</a:t>
            </a:r>
            <a:endParaRPr lang="en-US" dirty="0"/>
          </a:p>
        </p:txBody>
      </p:sp>
      <p:sp>
        <p:nvSpPr>
          <p:cNvPr id="12" name="Rechteck 11">
            <a:extLst>
              <a:ext uri="{FF2B5EF4-FFF2-40B4-BE49-F238E27FC236}">
                <a16:creationId xmlns:a16="http://schemas.microsoft.com/office/drawing/2014/main" id="{84B7BC97-7C4D-44E9-9C2D-9097ED98918B}"/>
              </a:ext>
            </a:extLst>
          </p:cNvPr>
          <p:cNvSpPr/>
          <p:nvPr/>
        </p:nvSpPr>
        <p:spPr>
          <a:xfrm>
            <a:off x="479425" y="2712771"/>
            <a:ext cx="9469438" cy="369332"/>
          </a:xfrm>
          <a:prstGeom prst="rect">
            <a:avLst/>
          </a:prstGeom>
        </p:spPr>
        <p:txBody>
          <a:bodyPr wrap="square">
            <a:spAutoFit/>
          </a:bodyPr>
          <a:lstStyle/>
          <a:p>
            <a:r>
              <a:rPr lang="en-US" b="1" dirty="0">
                <a:latin typeface="CMR10"/>
              </a:rPr>
              <a:t>Answer:</a:t>
            </a:r>
            <a:endParaRPr lang="en-US" b="1" dirty="0"/>
          </a:p>
        </p:txBody>
      </p:sp>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CE25E9DE-7C7D-4B12-A2AA-DC89A198AED3}"/>
                  </a:ext>
                </a:extLst>
              </p:cNvPr>
              <p:cNvSpPr/>
              <p:nvPr/>
            </p:nvSpPr>
            <p:spPr>
              <a:xfrm>
                <a:off x="579014" y="3136898"/>
                <a:ext cx="9469438" cy="222516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Present value generated over month</a:t>
                </a:r>
                <a:endParaRPr lang="de-D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nary>
                        <m:naryPr>
                          <m:chr m:val="∑"/>
                          <m:grow m:val="on"/>
                          <m:ctrlPr>
                            <a:rPr lang="de-DE" i="1">
                              <a:latin typeface="Cambria Math" panose="02040503050406030204" pitchFamily="18" charset="0"/>
                              <a:ea typeface="Calibri" panose="020F0502020204030204" pitchFamily="34" charset="0"/>
                              <a:cs typeface="Times New Roman" panose="02020603050405020304" pitchFamily="18" charset="0"/>
                            </a:rPr>
                          </m:ctrlPr>
                        </m:naryPr>
                        <m:sub>
                          <m:r>
                            <a:rPr lang="en-US" i="1">
                              <a:latin typeface="Cambria Math" panose="02040503050406030204" pitchFamily="18" charset="0"/>
                              <a:ea typeface="Cambria Math" panose="02040503050406030204" pitchFamily="18" charset="0"/>
                              <a:cs typeface="Cambria Math" panose="02040503050406030204" pitchFamily="18" charset="0"/>
                            </a:rPr>
                            <m:t>𝑡</m:t>
                          </m:r>
                          <m:r>
                            <a:rPr lang="en-US" i="1">
                              <a:latin typeface="Cambria Math" panose="02040503050406030204" pitchFamily="18" charset="0"/>
                              <a:ea typeface="Cambria Math" panose="02040503050406030204" pitchFamily="18" charset="0"/>
                              <a:cs typeface="Cambria Math" panose="02040503050406030204" pitchFamily="18" charset="0"/>
                            </a:rPr>
                            <m:t>=1</m:t>
                          </m:r>
                        </m:sub>
                        <m:sup>
                          <m:r>
                            <a:rPr lang="en-US" i="1">
                              <a:latin typeface="Cambria Math" panose="02040503050406030204" pitchFamily="18" charset="0"/>
                              <a:ea typeface="Cambria Math" panose="02040503050406030204" pitchFamily="18" charset="0"/>
                              <a:cs typeface="Cambria Math" panose="02040503050406030204" pitchFamily="18" charset="0"/>
                            </a:rPr>
                            <m:t>𝑇</m:t>
                          </m:r>
                        </m:sup>
                        <m:e>
                          <m:sSup>
                            <m:sSupPr>
                              <m:ctrlPr>
                                <a:rPr lang="de-DE" i="1">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𝛽</m:t>
                              </m:r>
                            </m:e>
                            <m:sup>
                              <m:r>
                                <a:rPr lang="en-US" i="1">
                                  <a:latin typeface="Cambria Math" panose="02040503050406030204" pitchFamily="18" charset="0"/>
                                  <a:ea typeface="Cambria Math" panose="02040503050406030204" pitchFamily="18" charset="0"/>
                                  <a:cs typeface="Cambria Math" panose="02040503050406030204" pitchFamily="18" charset="0"/>
                                </a:rPr>
                                <m:t>𝑡</m:t>
                              </m:r>
                              <m:r>
                                <a:rPr lang="en-US" i="1">
                                  <a:latin typeface="Cambria Math" panose="02040503050406030204" pitchFamily="18" charset="0"/>
                                  <a:ea typeface="Cambria Math" panose="02040503050406030204" pitchFamily="18" charset="0"/>
                                  <a:cs typeface="Cambria Math" panose="02040503050406030204" pitchFamily="18" charset="0"/>
                                </a:rPr>
                                <m:t>−1</m:t>
                              </m:r>
                            </m:sup>
                          </m:sSup>
                          <m:r>
                            <a:rPr lang="en-US" i="1">
                              <a:latin typeface="Cambria Math" panose="02040503050406030204" pitchFamily="18" charset="0"/>
                              <a:ea typeface="Calibri" panose="020F0502020204030204" pitchFamily="34" charset="0"/>
                              <a:cs typeface="Times New Roman" panose="02020603050405020304" pitchFamily="18" charset="0"/>
                            </a:rPr>
                            <m:t> </m:t>
                          </m:r>
                          <m:sSub>
                            <m:sSubPr>
                              <m:ctrlPr>
                                <a:rPr lang="de-DE"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𝑢</m:t>
                              </m:r>
                            </m:e>
                            <m:sub>
                              <m:r>
                                <a:rPr lang="en-US" i="1">
                                  <a:latin typeface="Cambria Math" panose="02040503050406030204" pitchFamily="18" charset="0"/>
                                  <a:ea typeface="Calibri" panose="020F0502020204030204" pitchFamily="34" charset="0"/>
                                  <a:cs typeface="Times New Roman" panose="02020603050405020304" pitchFamily="18" charset="0"/>
                                </a:rPr>
                                <m:t>𝑡</m:t>
                              </m:r>
                            </m:sub>
                          </m:sSub>
                          <m:r>
                            <a:rPr lang="en-US" i="1">
                              <a:latin typeface="Cambria Math" panose="02040503050406030204" pitchFamily="18" charset="0"/>
                              <a:ea typeface="Calibri" panose="020F0502020204030204" pitchFamily="34" charset="0"/>
                              <a:cs typeface="Times New Roman" panose="02020603050405020304" pitchFamily="18" charset="0"/>
                            </a:rPr>
                            <m:t> (</m:t>
                          </m:r>
                          <m:sSub>
                            <m:sSubPr>
                              <m:ctrlPr>
                                <a:rPr lang="de-DE"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𝑜𝑟𝑑𝑒𝑟𝑒𝑑</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𝑐𝑎𝑟𝑠</m:t>
                              </m:r>
                            </m:e>
                            <m:sub>
                              <m:r>
                                <a:rPr lang="en-US" i="1">
                                  <a:latin typeface="Cambria Math" panose="02040503050406030204" pitchFamily="18" charset="0"/>
                                  <a:ea typeface="Calibri" panose="020F0502020204030204" pitchFamily="34" charset="0"/>
                                  <a:cs typeface="Times New Roman" panose="02020603050405020304" pitchFamily="18" charset="0"/>
                                </a:rPr>
                                <m:t>𝑡</m:t>
                              </m:r>
                            </m:sub>
                          </m:sSub>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𝑝𝑟𝑒𝑠𝑒𝑛𝑡</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𝑐𝑎𝑟</m:t>
                          </m:r>
                          <m:sSub>
                            <m:sSubPr>
                              <m:ctrlPr>
                                <a:rPr lang="de-DE"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𝑠</m:t>
                              </m:r>
                            </m:e>
                            <m:sub>
                              <m:r>
                                <a:rPr lang="en-US" i="1">
                                  <a:latin typeface="Cambria Math" panose="02040503050406030204" pitchFamily="18" charset="0"/>
                                  <a:ea typeface="Calibri" panose="020F0502020204030204" pitchFamily="34" charset="0"/>
                                  <a:cs typeface="Times New Roman" panose="02020603050405020304" pitchFamily="18" charset="0"/>
                                </a:rPr>
                                <m:t>𝑡</m:t>
                              </m:r>
                              <m:r>
                                <a:rPr lang="en-US" i="1">
                                  <a:latin typeface="Cambria Math" panose="02040503050406030204" pitchFamily="18" charset="0"/>
                                  <a:ea typeface="Calibri" panose="020F0502020204030204" pitchFamily="34" charset="0"/>
                                  <a:cs typeface="Times New Roman" panose="02020603050405020304" pitchFamily="18" charset="0"/>
                                </a:rPr>
                                <m:t>−1</m:t>
                              </m:r>
                            </m:sub>
                          </m:sSub>
                          <m:r>
                            <a:rPr lang="en-US" i="1">
                              <a:latin typeface="Cambria Math" panose="02040503050406030204" pitchFamily="18" charset="0"/>
                              <a:ea typeface="Calibri" panose="020F0502020204030204" pitchFamily="34" charset="0"/>
                              <a:cs typeface="Times New Roman" panose="02020603050405020304" pitchFamily="18" charset="0"/>
                            </a:rPr>
                            <m:t>)</m:t>
                          </m:r>
                        </m:e>
                      </m:nary>
                    </m:oMath>
                  </m:oMathPara>
                </a14:m>
                <a:endParaRPr lang="de-D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with the law of motion</a:t>
                </a:r>
                <a:endParaRPr lang="de-D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𝑝𝑟𝑒𝑠𝑒𝑛𝑡</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r>
                            <a:rPr lang="en-US" i="1">
                              <a:latin typeface="Cambria Math" panose="02040503050406030204" pitchFamily="18" charset="0"/>
                              <a:ea typeface="Cambria Math" panose="02040503050406030204" pitchFamily="18" charset="0"/>
                              <a:cs typeface="Cambria Math" panose="02040503050406030204" pitchFamily="18" charset="0"/>
                            </a:rPr>
                            <m:t>+1</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𝑝𝑟𝑒𝑠𝑒𝑛𝑡</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𝑜𝑟𝑑𝑒𝑟𝑒𝑑</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r>
                            <a:rPr lang="en-US" i="1">
                              <a:latin typeface="Cambria Math" panose="02040503050406030204" pitchFamily="18" charset="0"/>
                              <a:ea typeface="Cambria Math" panose="02040503050406030204" pitchFamily="18" charset="0"/>
                              <a:cs typeface="Cambria Math" panose="02040503050406030204" pitchFamily="18" charset="0"/>
                            </a:rPr>
                            <m:t>+1</m:t>
                          </m:r>
                        </m:sub>
                      </m:sSub>
                      <m:r>
                        <a:rPr lang="en-US" i="1">
                          <a:latin typeface="Cambria Math" panose="02040503050406030204" pitchFamily="18" charset="0"/>
                          <a:ea typeface="Cambria Math" panose="02040503050406030204" pitchFamily="18" charset="0"/>
                          <a:cs typeface="Cambria Math" panose="02040503050406030204" pitchFamily="18" charset="0"/>
                        </a:rPr>
                        <m:t>−</m:t>
                      </m:r>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𝑑𝑒𝑚𝑎𝑛𝑑</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r>
                            <a:rPr lang="en-US" i="1">
                              <a:latin typeface="Cambria Math" panose="02040503050406030204" pitchFamily="18" charset="0"/>
                              <a:ea typeface="Cambria Math" panose="02040503050406030204" pitchFamily="18" charset="0"/>
                              <a:cs typeface="Cambria Math" panose="02040503050406030204" pitchFamily="18" charset="0"/>
                            </a:rPr>
                            <m:t>+1</m:t>
                          </m:r>
                        </m:sub>
                      </m:sSub>
                      <m:r>
                        <a:rPr lang="en-US" i="1">
                          <a:solidFill>
                            <a:srgbClr val="808080"/>
                          </a:solidFill>
                          <a:latin typeface="Cambria Math" panose="02040503050406030204" pitchFamily="18" charset="0"/>
                          <a:ea typeface="Cambria Math" panose="02040503050406030204" pitchFamily="18" charset="0"/>
                          <a:cs typeface="Cambria Math" panose="02040503050406030204" pitchFamily="18" charset="0"/>
                        </a:rPr>
                        <m:t> </m:t>
                      </m:r>
                    </m:oMath>
                  </m:oMathPara>
                </a14:m>
                <a:endParaRPr lang="de-DE"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hteck 4">
                <a:extLst>
                  <a:ext uri="{FF2B5EF4-FFF2-40B4-BE49-F238E27FC236}">
                    <a16:creationId xmlns:a16="http://schemas.microsoft.com/office/drawing/2014/main" id="{CE25E9DE-7C7D-4B12-A2AA-DC89A198AED3}"/>
                  </a:ext>
                </a:extLst>
              </p:cNvPr>
              <p:cNvSpPr>
                <a:spLocks noRot="1" noChangeAspect="1" noMove="1" noResize="1" noEditPoints="1" noAdjustHandles="1" noChangeArrowheads="1" noChangeShapeType="1" noTextEdit="1"/>
              </p:cNvSpPr>
              <p:nvPr/>
            </p:nvSpPr>
            <p:spPr>
              <a:xfrm>
                <a:off x="579014" y="3136898"/>
                <a:ext cx="9469438" cy="2225161"/>
              </a:xfrm>
              <a:prstGeom prst="rect">
                <a:avLst/>
              </a:prstGeom>
              <a:blipFill>
                <a:blip r:embed="rId6"/>
                <a:stretch>
                  <a:fillRect l="-580" t="-1370"/>
                </a:stretch>
              </a:blipFill>
            </p:spPr>
            <p:txBody>
              <a:bodyPr/>
              <a:lstStyle/>
              <a:p>
                <a:r>
                  <a:rPr lang="en-US">
                    <a:noFill/>
                  </a:rPr>
                  <a:t> </a:t>
                </a:r>
              </a:p>
            </p:txBody>
          </p:sp>
        </mc:Fallback>
      </mc:AlternateContent>
    </p:spTree>
    <p:extLst>
      <p:ext uri="{BB962C8B-B14F-4D97-AF65-F5344CB8AC3E}">
        <p14:creationId xmlns:p14="http://schemas.microsoft.com/office/powerpoint/2010/main" val="124251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876040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1b (cont’d)</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en-US" dirty="0" err="1">
                <a:latin typeface="Calibri" panose="020F0502020204030204" pitchFamily="34" charset="0"/>
                <a:ea typeface="Calibri" panose="020F0502020204030204" pitchFamily="34" charset="0"/>
                <a:cs typeface="Times New Roman" panose="02020603050405020304" pitchFamily="18" charset="0"/>
              </a:rPr>
              <a:t>Bellmann</a:t>
            </a:r>
            <a:r>
              <a:rPr lang="en-US" dirty="0">
                <a:latin typeface="Calibri" panose="020F0502020204030204" pitchFamily="34" charset="0"/>
                <a:ea typeface="Calibri" panose="020F0502020204030204" pitchFamily="34" charset="0"/>
                <a:cs typeface="Times New Roman" panose="02020603050405020304" pitchFamily="18" charset="0"/>
              </a:rPr>
              <a:t> Equation and Tradeoff</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B56BE238-240B-4A61-93E4-82067A6E7187}"/>
                  </a:ext>
                </a:extLst>
              </p:cNvPr>
              <p:cNvSpPr/>
              <p:nvPr/>
            </p:nvSpPr>
            <p:spPr>
              <a:xfrm>
                <a:off x="479425" y="1802156"/>
                <a:ext cx="9469438" cy="4356834"/>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Bellman equation is</a:t>
                </a:r>
                <a:endParaRPr lang="de-D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𝑉</m:t>
                          </m:r>
                        </m:e>
                        <m:sub>
                          <m:r>
                            <a:rPr lang="en-US" i="1">
                              <a:latin typeface="Cambria Math" panose="02040503050406030204" pitchFamily="18" charset="0"/>
                              <a:ea typeface="Calibri" panose="020F0502020204030204" pitchFamily="34" charset="0"/>
                              <a:cs typeface="Times New Roman" panose="02020603050405020304" pitchFamily="18" charset="0"/>
                            </a:rPr>
                            <m:t>𝑡</m:t>
                          </m:r>
                        </m:sub>
                      </m:sSub>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m:t>
                      </m:r>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𝑝𝑟𝑒𝑠𝑒𝑛𝑡</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r>
                            <a:rPr lang="en-US" i="1">
                              <a:latin typeface="Cambria Math" panose="02040503050406030204" pitchFamily="18" charset="0"/>
                              <a:ea typeface="Cambria Math" panose="02040503050406030204" pitchFamily="18" charset="0"/>
                              <a:cs typeface="Cambria Math" panose="02040503050406030204" pitchFamily="18" charset="0"/>
                            </a:rPr>
                            <m:t>−1</m:t>
                          </m:r>
                        </m:sub>
                      </m:sSub>
                      <m:r>
                        <a:rPr lang="en-US" i="1">
                          <a:latin typeface="Cambria Math" panose="02040503050406030204" pitchFamily="18" charset="0"/>
                          <a:ea typeface="Cambria Math" panose="02040503050406030204" pitchFamily="18" charset="0"/>
                          <a:cs typeface="Cambria Math" panose="02040503050406030204" pitchFamily="18" charset="0"/>
                        </a:rPr>
                        <m:t>)=</m:t>
                      </m:r>
                      <m:func>
                        <m:funcPr>
                          <m:ctrlPr>
                            <a:rPr lang="de-DE" i="1">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de-DE" i="1">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US">
                                  <a:latin typeface="Cambria Math" panose="02040503050406030204" pitchFamily="18" charset="0"/>
                                  <a:ea typeface="Calibri" panose="020F0502020204030204" pitchFamily="34" charset="0"/>
                                  <a:cs typeface="Times New Roman" panose="02020603050405020304" pitchFamily="18" charset="0"/>
                                </a:rPr>
                                <m:t>max</m:t>
                              </m:r>
                            </m:e>
                            <m:lim>
                              <m:r>
                                <a:rPr lang="en-US" i="1">
                                  <a:latin typeface="Cambria Math" panose="02040503050406030204" pitchFamily="18" charset="0"/>
                                  <a:ea typeface="Times New Roman" panose="02020603050405020304" pitchFamily="18" charset="0"/>
                                  <a:cs typeface="Times New Roman" panose="02020603050405020304" pitchFamily="18" charset="0"/>
                                </a:rPr>
                                <m:t>𝑐</m:t>
                              </m:r>
                            </m:lim>
                          </m:limLow>
                        </m:fName>
                        <m:e>
                          <m:d>
                            <m:dPr>
                              <m:begChr m:val="["/>
                              <m:endChr m:val="]"/>
                              <m:ctrlPr>
                                <a:rPr lang="de-DE" i="1">
                                  <a:latin typeface="Cambria Math" panose="02040503050406030204" pitchFamily="18" charset="0"/>
                                  <a:ea typeface="Cambria Math" panose="02040503050406030204" pitchFamily="18" charset="0"/>
                                  <a:cs typeface="Cambria Math" panose="02040503050406030204" pitchFamily="18" charset="0"/>
                                </a:rPr>
                              </m:ctrlPr>
                            </m:dPr>
                            <m:e>
                              <m:r>
                                <a:rPr lang="en-US" i="1">
                                  <a:latin typeface="Cambria Math" panose="02040503050406030204" pitchFamily="18" charset="0"/>
                                  <a:ea typeface="Cambria Math" panose="02040503050406030204" pitchFamily="18" charset="0"/>
                                  <a:cs typeface="Cambria Math" panose="02040503050406030204" pitchFamily="18" charset="0"/>
                                </a:rPr>
                                <m:t>𝑢</m:t>
                              </m:r>
                              <m:d>
                                <m:dPr>
                                  <m:ctrlPr>
                                    <a:rPr lang="de-DE" i="1">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𝑝𝑟𝑒𝑠𝑒𝑛𝑡</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r>
                                        <a:rPr lang="en-US" i="1">
                                          <a:latin typeface="Cambria Math" panose="02040503050406030204" pitchFamily="18" charset="0"/>
                                          <a:ea typeface="Cambria Math" panose="02040503050406030204" pitchFamily="18" charset="0"/>
                                          <a:cs typeface="Cambria Math" panose="02040503050406030204" pitchFamily="18" charset="0"/>
                                        </a:rPr>
                                        <m:t>−1</m:t>
                                      </m:r>
                                    </m:sub>
                                  </m:sSub>
                                  <m:r>
                                    <a:rPr lang="en-US" i="1">
                                      <a:latin typeface="Cambria Math" panose="02040503050406030204" pitchFamily="18" charset="0"/>
                                      <a:ea typeface="Cambria Math" panose="02040503050406030204" pitchFamily="18" charset="0"/>
                                      <a:cs typeface="Cambria Math" panose="02040503050406030204" pitchFamily="18" charset="0"/>
                                    </a:rPr>
                                    <m:t>,</m:t>
                                  </m:r>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𝑜𝑟𝑑𝑒𝑟𝑒𝑑</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𝑡</m:t>
                                  </m:r>
                                </m:e>
                              </m:d>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𝛽</m:t>
                              </m:r>
                              <m:r>
                                <a:rPr lang="en-US" i="1">
                                  <a:latin typeface="Cambria Math" panose="02040503050406030204" pitchFamily="18" charset="0"/>
                                  <a:ea typeface="Calibri" panose="020F0502020204030204" pitchFamily="34" charset="0"/>
                                  <a:cs typeface="Times New Roman" panose="02020603050405020304" pitchFamily="18" charset="0"/>
                                </a:rPr>
                                <m:t>𝑉</m:t>
                              </m:r>
                              <m:d>
                                <m:dPr>
                                  <m:ctrlPr>
                                    <a:rPr lang="de-DE"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𝑚</m:t>
                                  </m:r>
                                  <m:d>
                                    <m:dPr>
                                      <m:ctrlPr>
                                        <a:rPr lang="de-DE" i="1">
                                          <a:latin typeface="Cambria Math" panose="02040503050406030204" pitchFamily="18" charset="0"/>
                                          <a:ea typeface="Cambria Math" panose="02040503050406030204" pitchFamily="18" charset="0"/>
                                          <a:cs typeface="Cambria Math" panose="02040503050406030204" pitchFamily="18" charset="0"/>
                                        </a:rPr>
                                      </m:ctrlPr>
                                    </m:dPr>
                                    <m:e>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𝑝𝑟𝑒𝑠𝑒𝑛𝑡</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r>
                                            <a:rPr lang="en-US" i="1">
                                              <a:latin typeface="Cambria Math" panose="02040503050406030204" pitchFamily="18" charset="0"/>
                                              <a:ea typeface="Cambria Math" panose="02040503050406030204" pitchFamily="18" charset="0"/>
                                              <a:cs typeface="Cambria Math" panose="02040503050406030204" pitchFamily="18" charset="0"/>
                                            </a:rPr>
                                            <m:t>−1</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𝑜</m:t>
                                      </m:r>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𝑟𝑑𝑒𝑟𝑒𝑑</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latin typeface="Cambria Math" panose="02040503050406030204" pitchFamily="18" charset="0"/>
                                          <a:ea typeface="Cambria Math" panose="02040503050406030204" pitchFamily="18" charset="0"/>
                                          <a:cs typeface="Cambria Math" panose="02040503050406030204" pitchFamily="18" charset="0"/>
                                        </a:rPr>
                                        <m:t>𝑡</m:t>
                                      </m:r>
                                    </m:e>
                                  </m:d>
                                </m:e>
                              </m:d>
                            </m:e>
                          </m:d>
                        </m:e>
                      </m:func>
                      <m:r>
                        <a:rPr lang="en-US" i="1">
                          <a:latin typeface="Cambria Math" panose="02040503050406030204" pitchFamily="18" charset="0"/>
                          <a:ea typeface="Cambria Math" panose="02040503050406030204" pitchFamily="18" charset="0"/>
                          <a:cs typeface="Cambria Math" panose="02040503050406030204" pitchFamily="18" charset="0"/>
                        </a:rPr>
                        <m:t> </m:t>
                      </m:r>
                    </m:oMath>
                  </m:oMathPara>
                </a14:m>
                <a:endParaRPr lang="de-D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sSub>
                      <m:sSubPr>
                        <m:ctrlPr>
                          <a:rPr lang="de-DE"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𝑠</m:t>
                        </m:r>
                      </m:e>
                      <m:sub>
                        <m:r>
                          <a:rPr lang="en-US" i="1">
                            <a:latin typeface="Cambria Math" panose="02040503050406030204" pitchFamily="18" charset="0"/>
                            <a:ea typeface="Calibri" panose="020F0502020204030204" pitchFamily="34" charset="0"/>
                            <a:cs typeface="Times New Roman" panose="02020603050405020304" pitchFamily="18" charset="0"/>
                          </a:rPr>
                          <m:t>𝑡</m:t>
                        </m:r>
                      </m:sub>
                    </m:sSub>
                    <m:r>
                      <a:rPr lang="en-US" i="1">
                        <a:latin typeface="Cambria Math" panose="02040503050406030204" pitchFamily="18" charset="0"/>
                        <a:ea typeface="Calibri" panose="020F0502020204030204" pitchFamily="34" charset="0"/>
                        <a:cs typeface="Times New Roman" panose="02020603050405020304" pitchFamily="18" charset="0"/>
                      </a:rPr>
                      <m:t>= </m:t>
                    </m:r>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𝑝𝑟𝑒𝑠𝑒𝑛𝑡</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r>
                          <a:rPr lang="en-US" i="1">
                            <a:latin typeface="Cambria Math" panose="02040503050406030204" pitchFamily="18" charset="0"/>
                            <a:ea typeface="Cambria Math" panose="02040503050406030204" pitchFamily="18" charset="0"/>
                            <a:cs typeface="Cambria Math" panose="02040503050406030204" pitchFamily="18" charset="0"/>
                          </a:rPr>
                          <m:t>−1</m:t>
                        </m:r>
                      </m:sub>
                    </m:sSub>
                  </m:oMath>
                </a14:m>
                <a:r>
                  <a:rPr lang="en-US" dirty="0">
                    <a:latin typeface="Calibri" panose="020F0502020204030204" pitchFamily="34" charset="0"/>
                    <a:ea typeface="Times New Roman" panose="02020603050405020304" pitchFamily="18" charset="0"/>
                    <a:cs typeface="Times New Roman" panose="02020603050405020304" pitchFamily="18" charset="0"/>
                  </a:rPr>
                  <a:t> represents the state and </a:t>
                </a:r>
                <a14:m>
                  <m:oMath xmlns:m="http://schemas.openxmlformats.org/officeDocument/2006/math">
                    <m:sSub>
                      <m:sSubPr>
                        <m:ctrlPr>
                          <a:rPr lang="de-DE"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𝑐</m:t>
                        </m:r>
                      </m:e>
                      <m:sub>
                        <m:r>
                          <a:rPr lang="en-US" i="1">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i="1">
                        <a:latin typeface="Cambria Math" panose="02040503050406030204" pitchFamily="18" charset="0"/>
                        <a:ea typeface="Times New Roman" panose="02020603050405020304" pitchFamily="18" charset="0"/>
                        <a:cs typeface="Times New Roman" panose="02020603050405020304" pitchFamily="18" charset="0"/>
                      </a:rPr>
                      <m:t>= </m:t>
                    </m:r>
                    <m:r>
                      <a:rPr lang="en-US" i="1">
                        <a:latin typeface="Cambria Math" panose="02040503050406030204" pitchFamily="18" charset="0"/>
                        <a:ea typeface="Times New Roman" panose="02020603050405020304" pitchFamily="18" charset="0"/>
                        <a:cs typeface="Times New Roman" panose="02020603050405020304" pitchFamily="18" charset="0"/>
                      </a:rPr>
                      <m:t>𝑜𝑟𝑑𝑒𝑟𝑒𝑑</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m:t>
                    </m:r>
                    <m:sSub>
                      <m:sSubPr>
                        <m:ctrlPr>
                          <a:rPr lang="de-DE"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𝑠</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latin typeface="Calibri" panose="020F0502020204030204" pitchFamily="34" charset="0"/>
                    <a:ea typeface="Times New Roman" panose="02020603050405020304" pitchFamily="18" charset="0"/>
                    <a:cs typeface="Times New Roman" panose="02020603050405020304" pitchFamily="18" charset="0"/>
                  </a:rPr>
                  <a:t> represents the control. </a:t>
                </a:r>
              </a:p>
              <a:p>
                <a:pPr>
                  <a:lnSpc>
                    <a:spcPct val="107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tradeoff is as follows:</a:t>
                </a:r>
              </a:p>
              <a:p>
                <a:pPr marL="342900" indent="-342900">
                  <a:lnSpc>
                    <a:spcPct val="107000"/>
                  </a:lnSpc>
                  <a:spcAft>
                    <a:spcPts val="800"/>
                  </a:spcAft>
                  <a:buAutoNum type="alphaLcParenR"/>
                </a:pPr>
                <a:r>
                  <a:rPr lang="en-US" dirty="0">
                    <a:latin typeface="Calibri" panose="020F0502020204030204" pitchFamily="34" charset="0"/>
                    <a:ea typeface="Times New Roman" panose="02020603050405020304" pitchFamily="18" charset="0"/>
                    <a:cs typeface="Times New Roman" panose="02020603050405020304" pitchFamily="18" charset="0"/>
                  </a:rPr>
                  <a:t>We can be cost-efficient by only sending big orders, and thus, only order when the stock of cars is relatively low, but we might not fulfill some demands.</a:t>
                </a:r>
              </a:p>
              <a:p>
                <a:pPr marL="342900" indent="-342900">
                  <a:lnSpc>
                    <a:spcPct val="107000"/>
                  </a:lnSpc>
                  <a:spcAft>
                    <a:spcPts val="800"/>
                  </a:spcAft>
                  <a:buAutoNum type="alphaLcParenR"/>
                </a:pPr>
                <a:r>
                  <a:rPr lang="en-US" dirty="0">
                    <a:latin typeface="Calibri" panose="020F0502020204030204" pitchFamily="34" charset="0"/>
                    <a:ea typeface="Calibri" panose="020F0502020204030204" pitchFamily="34" charset="0"/>
                    <a:cs typeface="Times New Roman" panose="02020603050405020304" pitchFamily="18" charset="0"/>
                  </a:rPr>
                  <a:t>We can be flexible by sending earlier but smaller orders, but have a lower economies of scale effect due to the high fixed costs per order.</a:t>
                </a:r>
              </a:p>
              <a:p>
                <a:pPr>
                  <a:lnSpc>
                    <a:spcPct val="107000"/>
                  </a:lnSpc>
                  <a:spcAft>
                    <a:spcPts val="800"/>
                  </a:spcAft>
                </a:pPr>
                <a:r>
                  <a:rPr lang="de-DE" dirty="0">
                    <a:latin typeface="Calibri" panose="020F0502020204030204" pitchFamily="34" charset="0"/>
                    <a:ea typeface="Calibri" panose="020F0502020204030204" pitchFamily="34" charset="0"/>
                    <a:cs typeface="Times New Roman" panose="02020603050405020304" pitchFamily="18" charset="0"/>
                  </a:rPr>
                  <a:t>The </a:t>
                </a:r>
                <a:r>
                  <a:rPr lang="de-DE" dirty="0" err="1">
                    <a:latin typeface="Calibri" panose="020F0502020204030204" pitchFamily="34" charset="0"/>
                    <a:ea typeface="Calibri" panose="020F0502020204030204" pitchFamily="34" charset="0"/>
                    <a:cs typeface="Times New Roman" panose="02020603050405020304" pitchFamily="18" charset="0"/>
                  </a:rPr>
                  <a:t>best</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solution</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tries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to</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exploit</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economies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of</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scale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effect</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while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always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keeping</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enough</a:t>
                </a:r>
                <a:r>
                  <a:rPr lang="de-DE" dirty="0">
                    <a:latin typeface="Calibri" panose="020F0502020204030204" pitchFamily="34" charset="0"/>
                    <a:ea typeface="Calibri" panose="020F0502020204030204" pitchFamily="34" charset="0"/>
                    <a:cs typeface="Times New Roman" panose="02020603050405020304" pitchFamily="18" charset="0"/>
                  </a:rPr>
                  <a:t> stock </a:t>
                </a:r>
                <a:r>
                  <a:rPr lang="de-DE" dirty="0" err="1">
                    <a:latin typeface="Calibri" panose="020F0502020204030204" pitchFamily="34" charset="0"/>
                    <a:ea typeface="Calibri" panose="020F0502020204030204" pitchFamily="34" charset="0"/>
                    <a:cs typeface="Times New Roman" panose="02020603050405020304" pitchFamily="18" charset="0"/>
                  </a:rPr>
                  <a:t>to</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fulfill</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customer</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demands</a:t>
                </a:r>
                <a:r>
                  <a:rPr lang="de-DE"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Rechteck 8">
                <a:extLst>
                  <a:ext uri="{FF2B5EF4-FFF2-40B4-BE49-F238E27FC236}">
                    <a16:creationId xmlns:a16="http://schemas.microsoft.com/office/drawing/2014/main" id="{B56BE238-240B-4A61-93E4-82067A6E7187}"/>
                  </a:ext>
                </a:extLst>
              </p:cNvPr>
              <p:cNvSpPr>
                <a:spLocks noRot="1" noChangeAspect="1" noMove="1" noResize="1" noEditPoints="1" noAdjustHandles="1" noChangeArrowheads="1" noChangeShapeType="1" noTextEdit="1"/>
              </p:cNvSpPr>
              <p:nvPr/>
            </p:nvSpPr>
            <p:spPr>
              <a:xfrm>
                <a:off x="479425" y="1802156"/>
                <a:ext cx="9469438" cy="4356834"/>
              </a:xfrm>
              <a:prstGeom prst="rect">
                <a:avLst/>
              </a:prstGeom>
              <a:blipFill>
                <a:blip r:embed="rId6"/>
                <a:stretch>
                  <a:fillRect l="-580" t="-700" b="-1401"/>
                </a:stretch>
              </a:blipFill>
            </p:spPr>
            <p:txBody>
              <a:bodyPr/>
              <a:lstStyle/>
              <a:p>
                <a:r>
                  <a:rPr lang="en-US">
                    <a:noFill/>
                  </a:rPr>
                  <a:t> </a:t>
                </a:r>
              </a:p>
            </p:txBody>
          </p:sp>
        </mc:Fallback>
      </mc:AlternateContent>
    </p:spTree>
    <p:extLst>
      <p:ext uri="{BB962C8B-B14F-4D97-AF65-F5344CB8AC3E}">
        <p14:creationId xmlns:p14="http://schemas.microsoft.com/office/powerpoint/2010/main" val="233434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4074371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1c </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a:latin typeface="Calibri" panose="020F0502020204030204" pitchFamily="34" charset="0"/>
                <a:ea typeface="Calibri" panose="020F0502020204030204" pitchFamily="34" charset="0"/>
                <a:cs typeface="Times New Roman" panose="02020603050405020304" pitchFamily="18" charset="0"/>
              </a:rPr>
              <a:t>Value </a:t>
            </a:r>
            <a:r>
              <a:rPr lang="de-DE" dirty="0" err="1">
                <a:latin typeface="Calibri" panose="020F0502020204030204" pitchFamily="34" charset="0"/>
                <a:ea typeface="Calibri" panose="020F0502020204030204" pitchFamily="34" charset="0"/>
                <a:cs typeface="Times New Roman" panose="02020603050405020304" pitchFamily="18" charset="0"/>
              </a:rPr>
              <a:t>Function</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hteck 8">
            <a:extLst>
              <a:ext uri="{FF2B5EF4-FFF2-40B4-BE49-F238E27FC236}">
                <a16:creationId xmlns:a16="http://schemas.microsoft.com/office/drawing/2014/main" id="{B56BE238-240B-4A61-93E4-82067A6E7187}"/>
              </a:ext>
            </a:extLst>
          </p:cNvPr>
          <p:cNvSpPr/>
          <p:nvPr/>
        </p:nvSpPr>
        <p:spPr>
          <a:xfrm>
            <a:off x="479425" y="1802156"/>
            <a:ext cx="9469438" cy="3453189"/>
          </a:xfrm>
          <a:prstGeom prst="rect">
            <a:avLst/>
          </a:prstGeom>
        </p:spPr>
        <p:txBody>
          <a:bodyPr wrap="square">
            <a:spAutoFit/>
          </a:bodyPr>
          <a:lstStyle/>
          <a:p>
            <a:pPr>
              <a:lnSpc>
                <a:spcPct val="107000"/>
              </a:lnSpc>
              <a:spcAft>
                <a:spcPts val="800"/>
              </a:spcAft>
            </a:pPr>
            <a:r>
              <a:rPr lang="de-DE" b="1" dirty="0">
                <a:latin typeface="Calibri" panose="020F0502020204030204" pitchFamily="34" charset="0"/>
                <a:ea typeface="Calibri" panose="020F0502020204030204" pitchFamily="34" charset="0"/>
                <a:cs typeface="Times New Roman" panose="02020603050405020304" pitchFamily="18" charset="0"/>
              </a:rPr>
              <a:t>Task: </a:t>
            </a:r>
            <a:r>
              <a:rPr lang="en-US" dirty="0">
                <a:latin typeface="Calibri" panose="020F0502020204030204" pitchFamily="34" charset="0"/>
                <a:ea typeface="Calibri" panose="020F0502020204030204" pitchFamily="34" charset="0"/>
                <a:cs typeface="Times New Roman" panose="02020603050405020304" pitchFamily="18" charset="0"/>
              </a:rPr>
              <a:t>The value function is represented by a matrix of dimension 30 x 26. Suppose row 5 of the matrix looks like this (these values are not the true value function):</a:t>
            </a:r>
          </a:p>
          <a:p>
            <a:pPr algn="ctr">
              <a:lnSpc>
                <a:spcPct val="107000"/>
              </a:lnSpc>
              <a:spcAft>
                <a:spcPts val="800"/>
              </a:spcAft>
            </a:pPr>
            <a:r>
              <a:rPr lang="en-US" dirty="0">
                <a:latin typeface="Calibri" panose="020F0502020204030204" pitchFamily="34" charset="0"/>
                <a:cs typeface="Calibri" panose="020F0502020204030204" pitchFamily="34" charset="0"/>
              </a:rPr>
              <a:t>[5 7 11 16 22 27 28 29  …  85 90]</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Explain the meaning of these matrix entries.</a:t>
            </a:r>
          </a:p>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Answer: </a:t>
            </a:r>
            <a:r>
              <a:rPr lang="en-US" dirty="0">
                <a:latin typeface="Calibri" panose="020F0502020204030204" pitchFamily="34" charset="0"/>
                <a:cs typeface="Times New Roman" panose="02020603050405020304" pitchFamily="18" charset="0"/>
              </a:rPr>
              <a:t>With 30 rows, one for each of the 30 days, the 5th row indicates the values of having a certain number of cars for day 5. Under the assumption that the first item means that 0 cars are present, every subsequent position indicates how many cars are supposed to be present to maximize the profit for the day up until 25. The numbers indicate how high any of those states are valued, and having a full stock seems to be the most valuable option for day 5 with a value of 90.</a:t>
            </a:r>
            <a:endParaRPr lang="de-DE" dirty="0">
              <a:latin typeface="Calibri" panose="020F0502020204030204" pitchFamily="34" charset="0"/>
              <a:cs typeface="Times New Roman" panose="02020603050405020304" pitchFamily="18" charset="0"/>
            </a:endParaRPr>
          </a:p>
          <a:p>
            <a:pPr>
              <a:lnSpc>
                <a:spcPct val="107000"/>
              </a:lnSpc>
              <a:spcAft>
                <a:spcPts val="800"/>
              </a:spcAft>
            </a:pP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783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11249603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1d</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err="1">
                <a:latin typeface="Calibri" panose="020F0502020204030204" pitchFamily="34" charset="0"/>
                <a:ea typeface="Calibri" panose="020F0502020204030204" pitchFamily="34" charset="0"/>
                <a:cs typeface="Times New Roman" panose="02020603050405020304" pitchFamily="18" charset="0"/>
              </a:rPr>
              <a:t>Solving</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Problem</a:t>
            </a:r>
          </a:p>
        </p:txBody>
      </p:sp>
      <p:sp>
        <p:nvSpPr>
          <p:cNvPr id="9" name="Rechteck 8">
            <a:extLst>
              <a:ext uri="{FF2B5EF4-FFF2-40B4-BE49-F238E27FC236}">
                <a16:creationId xmlns:a16="http://schemas.microsoft.com/office/drawing/2014/main" id="{B56BE238-240B-4A61-93E4-82067A6E7187}"/>
              </a:ext>
            </a:extLst>
          </p:cNvPr>
          <p:cNvSpPr/>
          <p:nvPr/>
        </p:nvSpPr>
        <p:spPr>
          <a:xfrm>
            <a:off x="479425" y="1802156"/>
            <a:ext cx="9469438" cy="1367234"/>
          </a:xfrm>
          <a:prstGeom prst="rect">
            <a:avLst/>
          </a:prstGeom>
        </p:spPr>
        <p:txBody>
          <a:bodyPr wrap="square">
            <a:spAutoFit/>
          </a:bodyPr>
          <a:lstStyle/>
          <a:p>
            <a:pPr>
              <a:lnSpc>
                <a:spcPct val="107000"/>
              </a:lnSpc>
              <a:spcAft>
                <a:spcPts val="800"/>
              </a:spcAft>
            </a:pPr>
            <a:r>
              <a:rPr lang="de-DE" b="1" dirty="0">
                <a:latin typeface="Calibri" panose="020F0502020204030204" pitchFamily="34" charset="0"/>
                <a:ea typeface="Calibri" panose="020F0502020204030204" pitchFamily="34" charset="0"/>
                <a:cs typeface="Times New Roman" panose="02020603050405020304" pitchFamily="18" charset="0"/>
              </a:rPr>
              <a:t>Task: </a:t>
            </a:r>
            <a:r>
              <a:rPr lang="en-US" dirty="0">
                <a:latin typeface="Calibri" panose="020F0502020204030204" pitchFamily="34" charset="0"/>
                <a:ea typeface="Calibri" panose="020F0502020204030204" pitchFamily="34" charset="0"/>
                <a:cs typeface="Times New Roman" panose="02020603050405020304" pitchFamily="18" charset="0"/>
              </a:rPr>
              <a:t>Solve numerically for the value function. Derive the optimal ordering path for t = 1, …, 30. Plot the optimal path. Calculate the total profit in the month. </a:t>
            </a:r>
            <a:r>
              <a:rPr lang="en-US" dirty="0" err="1">
                <a:latin typeface="Calibri" panose="020F0502020204030204" pitchFamily="34" charset="0"/>
                <a:ea typeface="Calibri" panose="020F0502020204030204" pitchFamily="34" charset="0"/>
                <a:cs typeface="Times New Roman" panose="02020603050405020304" pitchFamily="18" charset="0"/>
              </a:rPr>
              <a:t>Analyse</a:t>
            </a:r>
            <a:r>
              <a:rPr lang="en-US" dirty="0">
                <a:latin typeface="Calibri" panose="020F0502020204030204" pitchFamily="34" charset="0"/>
                <a:ea typeface="Calibri" panose="020F0502020204030204" pitchFamily="34" charset="0"/>
                <a:cs typeface="Times New Roman" panose="02020603050405020304" pitchFamily="18" charset="0"/>
              </a:rPr>
              <a:t> how this changes if the service fee per order is drastically decreased to 1€.</a:t>
            </a:r>
            <a:r>
              <a:rPr lang="de-DE"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de-DE" b="1" dirty="0" err="1">
                <a:latin typeface="Calibri" panose="020F0502020204030204" pitchFamily="34" charset="0"/>
                <a:ea typeface="Calibri" panose="020F0502020204030204" pitchFamily="34" charset="0"/>
                <a:cs typeface="Times New Roman" panose="02020603050405020304" pitchFamily="18" charset="0"/>
              </a:rPr>
              <a:t>Answer</a:t>
            </a:r>
            <a:r>
              <a:rPr lang="de-DE" b="1" dirty="0">
                <a:latin typeface="Calibri" panose="020F0502020204030204" pitchFamily="34" charset="0"/>
                <a:ea typeface="Calibri" panose="020F0502020204030204" pitchFamily="34" charset="0"/>
                <a:cs typeface="Times New Roman" panose="02020603050405020304" pitchFamily="18" charset="0"/>
              </a:rPr>
              <a:t>: </a:t>
            </a:r>
            <a:r>
              <a:rPr lang="de-DE" dirty="0">
                <a:latin typeface="Calibri" panose="020F0502020204030204" pitchFamily="34" charset="0"/>
                <a:ea typeface="Calibri" panose="020F0502020204030204" pitchFamily="34" charset="0"/>
                <a:cs typeface="Times New Roman" panose="02020603050405020304" pitchFamily="18" charset="0"/>
              </a:rPr>
              <a:t>See R </a:t>
            </a:r>
            <a:r>
              <a:rPr lang="de-DE" dirty="0" err="1">
                <a:latin typeface="Calibri" panose="020F0502020204030204" pitchFamily="34" charset="0"/>
                <a:ea typeface="Calibri" panose="020F0502020204030204" pitchFamily="34" charset="0"/>
                <a:cs typeface="Times New Roman" panose="02020603050405020304" pitchFamily="18" charset="0"/>
              </a:rPr>
              <a:t>Script</a:t>
            </a:r>
            <a:r>
              <a:rPr lang="de-DE" dirty="0">
                <a:latin typeface="Calibri" panose="020F0502020204030204" pitchFamily="34" charset="0"/>
                <a:ea typeface="Calibri" panose="020F0502020204030204" pitchFamily="34" charset="0"/>
                <a:cs typeface="Times New Roman" panose="02020603050405020304" pitchFamily="18" charset="0"/>
              </a:rPr>
              <a:t> „Exam_Exercise_1.</a:t>
            </a:r>
            <a:r>
              <a:rPr lang="de-DE">
                <a:latin typeface="Calibri" panose="020F0502020204030204" pitchFamily="34" charset="0"/>
                <a:ea typeface="Calibri" panose="020F0502020204030204" pitchFamily="34" charset="0"/>
                <a:cs typeface="Times New Roman" panose="02020603050405020304" pitchFamily="18" charset="0"/>
              </a:rPr>
              <a:t>R“. The </a:t>
            </a:r>
            <a:r>
              <a:rPr lang="de-DE" dirty="0">
                <a:latin typeface="Calibri" panose="020F0502020204030204" pitchFamily="34" charset="0"/>
                <a:ea typeface="Calibri" panose="020F0502020204030204" pitchFamily="34" charset="0"/>
                <a:cs typeface="Times New Roman" panose="02020603050405020304" pitchFamily="18" charset="0"/>
              </a:rPr>
              <a:t>total </a:t>
            </a:r>
            <a:r>
              <a:rPr lang="de-DE" dirty="0" err="1">
                <a:latin typeface="Calibri" panose="020F0502020204030204" pitchFamily="34" charset="0"/>
                <a:ea typeface="Calibri" panose="020F0502020204030204" pitchFamily="34" charset="0"/>
                <a:cs typeface="Times New Roman" panose="02020603050405020304" pitchFamily="18" charset="0"/>
              </a:rPr>
              <a:t>profit</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is</a:t>
            </a:r>
            <a:r>
              <a:rPr lang="de-DE" dirty="0">
                <a:latin typeface="Calibri" panose="020F0502020204030204" pitchFamily="34" charset="0"/>
                <a:ea typeface="Calibri" panose="020F0502020204030204" pitchFamily="34" charset="0"/>
                <a:cs typeface="Times New Roman" panose="02020603050405020304" pitchFamily="18" charset="0"/>
              </a:rPr>
              <a:t> 738€.</a:t>
            </a:r>
          </a:p>
        </p:txBody>
      </p:sp>
    </p:spTree>
    <p:extLst>
      <p:ext uri="{BB962C8B-B14F-4D97-AF65-F5344CB8AC3E}">
        <p14:creationId xmlns:p14="http://schemas.microsoft.com/office/powerpoint/2010/main" val="271436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1d (cont’d) </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a:latin typeface="Calibri" panose="020F0502020204030204" pitchFamily="34" charset="0"/>
                <a:ea typeface="Calibri" panose="020F0502020204030204" pitchFamily="34" charset="0"/>
                <a:cs typeface="Times New Roman" panose="02020603050405020304" pitchFamily="18" charset="0"/>
              </a:rPr>
              <a:t>The </a:t>
            </a:r>
            <a:r>
              <a:rPr lang="de-DE" dirty="0" err="1">
                <a:latin typeface="Calibri" panose="020F0502020204030204" pitchFamily="34" charset="0"/>
                <a:ea typeface="Calibri" panose="020F0502020204030204" pitchFamily="34" charset="0"/>
                <a:cs typeface="Times New Roman" panose="02020603050405020304" pitchFamily="18" charset="0"/>
              </a:rPr>
              <a:t>Result</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hteck 8">
            <a:extLst>
              <a:ext uri="{FF2B5EF4-FFF2-40B4-BE49-F238E27FC236}">
                <a16:creationId xmlns:a16="http://schemas.microsoft.com/office/drawing/2014/main" id="{B56BE238-240B-4A61-93E4-82067A6E7187}"/>
              </a:ext>
            </a:extLst>
          </p:cNvPr>
          <p:cNvSpPr/>
          <p:nvPr/>
        </p:nvSpPr>
        <p:spPr>
          <a:xfrm>
            <a:off x="479425" y="1685286"/>
            <a:ext cx="2825090" cy="225632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In the following plots, the red line represents the demand, the blue line the stored cars at any given moment and the black line the number of ordered cars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total profit is 83.</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EA9C543A-0843-447A-953A-F7F4ADDE0736}"/>
              </a:ext>
            </a:extLst>
          </p:cNvPr>
          <p:cNvPicPr/>
          <p:nvPr/>
        </p:nvPicPr>
        <p:blipFill>
          <a:blip r:embed="rId5">
            <a:clrChange>
              <a:clrFrom>
                <a:srgbClr val="FFFFFF"/>
              </a:clrFrom>
              <a:clrTo>
                <a:srgbClr val="FFFFFF">
                  <a:alpha val="0"/>
                </a:srgbClr>
              </a:clrTo>
            </a:clrChange>
          </a:blip>
          <a:stretch>
            <a:fillRect/>
          </a:stretch>
        </p:blipFill>
        <p:spPr>
          <a:xfrm>
            <a:off x="4346980" y="1886629"/>
            <a:ext cx="5601882" cy="4426700"/>
          </a:xfrm>
          <a:prstGeom prst="rect">
            <a:avLst/>
          </a:prstGeom>
        </p:spPr>
      </p:pic>
      <p:sp>
        <p:nvSpPr>
          <p:cNvPr id="8" name="Rechteck 7">
            <a:extLst>
              <a:ext uri="{FF2B5EF4-FFF2-40B4-BE49-F238E27FC236}">
                <a16:creationId xmlns:a16="http://schemas.microsoft.com/office/drawing/2014/main" id="{6E9727FF-085B-4159-89FC-A6FDEFA08BB7}"/>
              </a:ext>
            </a:extLst>
          </p:cNvPr>
          <p:cNvSpPr/>
          <p:nvPr/>
        </p:nvSpPr>
        <p:spPr>
          <a:xfrm>
            <a:off x="1113168" y="4152785"/>
            <a:ext cx="2363363" cy="671915"/>
          </a:xfrm>
          <a:prstGeom prst="rect">
            <a:avLst/>
          </a:prstGeom>
          <a:ln w="28575">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solution takes ad-vantage of big lot sizes.</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Gerade Verbindung mit Pfeil 10">
            <a:extLst>
              <a:ext uri="{FF2B5EF4-FFF2-40B4-BE49-F238E27FC236}">
                <a16:creationId xmlns:a16="http://schemas.microsoft.com/office/drawing/2014/main" id="{77DBA279-B91F-412F-9B30-B8F7385180BA}"/>
              </a:ext>
            </a:extLst>
          </p:cNvPr>
          <p:cNvCxnSpPr>
            <a:cxnSpLocks/>
            <a:stCxn id="8" idx="3"/>
          </p:cNvCxnSpPr>
          <p:nvPr/>
        </p:nvCxnSpPr>
        <p:spPr>
          <a:xfrm flipV="1">
            <a:off x="3476531" y="2932523"/>
            <a:ext cx="1804900" cy="15562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hteck 11">
            <a:extLst>
              <a:ext uri="{FF2B5EF4-FFF2-40B4-BE49-F238E27FC236}">
                <a16:creationId xmlns:a16="http://schemas.microsoft.com/office/drawing/2014/main" id="{BB64DC20-31A9-4AD9-8B86-C3ED86AEBD50}"/>
              </a:ext>
            </a:extLst>
          </p:cNvPr>
          <p:cNvSpPr/>
          <p:nvPr/>
        </p:nvSpPr>
        <p:spPr>
          <a:xfrm>
            <a:off x="1236598" y="5136130"/>
            <a:ext cx="2686270" cy="671915"/>
          </a:xfrm>
          <a:prstGeom prst="rect">
            <a:avLst/>
          </a:prstGeom>
          <a:ln w="28575">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 order is only sent when the stock reaches zero.</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Gerade Verbindung mit Pfeil 12">
            <a:extLst>
              <a:ext uri="{FF2B5EF4-FFF2-40B4-BE49-F238E27FC236}">
                <a16:creationId xmlns:a16="http://schemas.microsoft.com/office/drawing/2014/main" id="{4EA9D6BF-39DA-4D4F-8E0B-C0174556434B}"/>
              </a:ext>
            </a:extLst>
          </p:cNvPr>
          <p:cNvCxnSpPr>
            <a:cxnSpLocks/>
            <a:stCxn id="12" idx="3"/>
          </p:cNvCxnSpPr>
          <p:nvPr/>
        </p:nvCxnSpPr>
        <p:spPr>
          <a:xfrm flipV="1">
            <a:off x="3922868" y="5232903"/>
            <a:ext cx="2278756" cy="239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9CCF2645-E56D-42D4-840E-6C3F7CA0247C}"/>
              </a:ext>
            </a:extLst>
          </p:cNvPr>
          <p:cNvCxnSpPr>
            <a:cxnSpLocks/>
            <a:stCxn id="19" idx="2"/>
          </p:cNvCxnSpPr>
          <p:nvPr/>
        </p:nvCxnSpPr>
        <p:spPr>
          <a:xfrm>
            <a:off x="7229500" y="2558544"/>
            <a:ext cx="239608" cy="443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A9005D3-34B0-4510-9980-3B68B06A7E28}"/>
              </a:ext>
            </a:extLst>
          </p:cNvPr>
          <p:cNvSpPr/>
          <p:nvPr/>
        </p:nvSpPr>
        <p:spPr>
          <a:xfrm>
            <a:off x="4101221" y="1886629"/>
            <a:ext cx="6256557" cy="671915"/>
          </a:xfrm>
          <a:prstGeom prst="rect">
            <a:avLst/>
          </a:prstGeom>
          <a:ln w="28575">
            <a:tailEnd type="triangle"/>
          </a:ln>
        </p:spPr>
        <p:style>
          <a:lnRef idx="1">
            <a:schemeClr val="accent1"/>
          </a:lnRef>
          <a:fillRef idx="0">
            <a:schemeClr val="accent1"/>
          </a:fillRef>
          <a:effectRef idx="0">
            <a:schemeClr val="accent1"/>
          </a:effectRef>
          <a:fontRef idx="minor">
            <a:schemeClr val="tx1"/>
          </a:fontRef>
        </p:style>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 order does not always fill up to the maximum stock, but tries to postpone “investments” due to the discount factor beta. </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082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1d (cont’d) </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err="1">
                <a:latin typeface="Calibri" panose="020F0502020204030204" pitchFamily="34" charset="0"/>
                <a:ea typeface="Calibri" panose="020F0502020204030204" pitchFamily="34" charset="0"/>
                <a:cs typeface="Times New Roman" panose="02020603050405020304" pitchFamily="18" charset="0"/>
              </a:rPr>
              <a:t>Reducing</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Fixed Costs</a:t>
            </a:r>
          </a:p>
        </p:txBody>
      </p:sp>
      <p:sp>
        <p:nvSpPr>
          <p:cNvPr id="9" name="Rechteck 8">
            <a:extLst>
              <a:ext uri="{FF2B5EF4-FFF2-40B4-BE49-F238E27FC236}">
                <a16:creationId xmlns:a16="http://schemas.microsoft.com/office/drawing/2014/main" id="{B56BE238-240B-4A61-93E4-82067A6E7187}"/>
              </a:ext>
            </a:extLst>
          </p:cNvPr>
          <p:cNvSpPr/>
          <p:nvPr/>
        </p:nvSpPr>
        <p:spPr>
          <a:xfrm>
            <a:off x="606174" y="1778197"/>
            <a:ext cx="2825090" cy="225632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If we drastically change the fixed costs per order to 1€, the ordered amount will be closer to the demand as the economic lot size for one order is smaller.</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total profit is 155.</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EA9C543A-0843-447A-953A-F7F4ADDE0736}"/>
              </a:ext>
            </a:extLst>
          </p:cNvPr>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09386" y="928566"/>
            <a:ext cx="6855596" cy="5413998"/>
          </a:xfrm>
          <a:prstGeom prst="rect">
            <a:avLst/>
          </a:prstGeom>
        </p:spPr>
      </p:pic>
    </p:spTree>
    <p:extLst>
      <p:ext uri="{BB962C8B-B14F-4D97-AF65-F5344CB8AC3E}">
        <p14:creationId xmlns:p14="http://schemas.microsoft.com/office/powerpoint/2010/main" val="311042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FE2417B-16DF-4B93-95F8-F77AC06B8282}"/>
              </a:ext>
            </a:extLst>
          </p:cNvPr>
          <p:cNvGraphicFramePr>
            <a:graphicFrameLocks noChangeAspect="1"/>
          </p:cNvGraphicFramePr>
          <p:nvPr>
            <p:custDataLst>
              <p:tags r:id="rId1"/>
            </p:custDataLst>
            <p:extLst>
              <p:ext uri="{D42A27DB-BD31-4B8C-83A1-F6EECF244321}">
                <p14:modId xmlns:p14="http://schemas.microsoft.com/office/powerpoint/2010/main" val="36324769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6" name="Objekt 5" hidden="1">
                        <a:extLst>
                          <a:ext uri="{FF2B5EF4-FFF2-40B4-BE49-F238E27FC236}">
                            <a16:creationId xmlns:a16="http://schemas.microsoft.com/office/drawing/2014/main" id="{1FE2417B-16DF-4B93-95F8-F77AC06B828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6F2EC26-646C-47B8-8E6E-46D3D045D296}"/>
              </a:ext>
            </a:extLst>
          </p:cNvPr>
          <p:cNvSpPr>
            <a:spLocks noGrp="1"/>
          </p:cNvSpPr>
          <p:nvPr>
            <p:ph type="title"/>
          </p:nvPr>
        </p:nvSpPr>
        <p:spPr/>
        <p:txBody>
          <a:bodyPr vert="horz"/>
          <a:lstStyle/>
          <a:p>
            <a:r>
              <a:rPr lang="en-US" dirty="0"/>
              <a:t>Exercise 2a</a:t>
            </a:r>
          </a:p>
        </p:txBody>
      </p:sp>
      <p:sp>
        <p:nvSpPr>
          <p:cNvPr id="3" name="Textplatzhalter 2">
            <a:extLst>
              <a:ext uri="{FF2B5EF4-FFF2-40B4-BE49-F238E27FC236}">
                <a16:creationId xmlns:a16="http://schemas.microsoft.com/office/drawing/2014/main" id="{5265780A-6E2A-4608-9936-03FB49039C38}"/>
              </a:ext>
            </a:extLst>
          </p:cNvPr>
          <p:cNvSpPr>
            <a:spLocks noGrp="1"/>
          </p:cNvSpPr>
          <p:nvPr>
            <p:ph type="body" sz="quarter" idx="13"/>
          </p:nvPr>
        </p:nvSpPr>
        <p:spPr>
          <a:xfrm>
            <a:off x="479425" y="1184641"/>
            <a:ext cx="9469438" cy="314702"/>
          </a:xfrm>
        </p:spPr>
        <p:txBody>
          <a:bodyPr/>
          <a:lstStyle/>
          <a:p>
            <a:pPr>
              <a:lnSpc>
                <a:spcPct val="107000"/>
              </a:lnSpc>
              <a:spcAft>
                <a:spcPts val="800"/>
              </a:spcAft>
            </a:pPr>
            <a:r>
              <a:rPr lang="de-DE" dirty="0" err="1">
                <a:latin typeface="Calibri" panose="020F0502020204030204" pitchFamily="34" charset="0"/>
                <a:ea typeface="Calibri" panose="020F0502020204030204" pitchFamily="34" charset="0"/>
                <a:cs typeface="Times New Roman" panose="02020603050405020304" pitchFamily="18" charset="0"/>
              </a:rPr>
              <a:t>Stochastic</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Optimization</a:t>
            </a:r>
            <a:endParaRPr lang="de-DE"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hteck 7">
                <a:extLst>
                  <a:ext uri="{FF2B5EF4-FFF2-40B4-BE49-F238E27FC236}">
                    <a16:creationId xmlns:a16="http://schemas.microsoft.com/office/drawing/2014/main" id="{4FDA9C4C-CBCE-4753-A112-7DB75BB2C586}"/>
                  </a:ext>
                </a:extLst>
              </p:cNvPr>
              <p:cNvSpPr/>
              <p:nvPr/>
            </p:nvSpPr>
            <p:spPr>
              <a:xfrm>
                <a:off x="479425" y="1802156"/>
                <a:ext cx="9469438" cy="2870401"/>
              </a:xfrm>
              <a:prstGeom prst="rect">
                <a:avLst/>
              </a:prstGeom>
            </p:spPr>
            <p:txBody>
              <a:bodyPr wrap="square">
                <a:spAutoFit/>
              </a:bodyPr>
              <a:lstStyle/>
              <a:p>
                <a:pPr>
                  <a:lnSpc>
                    <a:spcPct val="107000"/>
                  </a:lnSpc>
                  <a:spcAft>
                    <a:spcPts val="800"/>
                  </a:spcAft>
                </a:pPr>
                <a:r>
                  <a:rPr lang="de-DE" b="1" dirty="0">
                    <a:latin typeface="Calibri" panose="020F0502020204030204" pitchFamily="34" charset="0"/>
                    <a:ea typeface="Calibri" panose="020F0502020204030204" pitchFamily="34" charset="0"/>
                    <a:cs typeface="Times New Roman" panose="02020603050405020304" pitchFamily="18" charset="0"/>
                  </a:rPr>
                  <a:t>Task: </a:t>
                </a:r>
                <a:r>
                  <a:rPr lang="en-US" dirty="0">
                    <a:latin typeface="Calibri" panose="020F0502020204030204" pitchFamily="34" charset="0"/>
                    <a:ea typeface="Calibri" panose="020F0502020204030204" pitchFamily="34" charset="0"/>
                    <a:cs typeface="Times New Roman" panose="02020603050405020304" pitchFamily="18" charset="0"/>
                  </a:rPr>
                  <a:t>Write down the Bellman equation for this problem. Which role does the uncertainty concerning rentals play?</a:t>
                </a:r>
                <a:endParaRPr lang="de-D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b="1" dirty="0" err="1">
                    <a:latin typeface="Calibri" panose="020F0502020204030204" pitchFamily="34" charset="0"/>
                    <a:ea typeface="Calibri" panose="020F0502020204030204" pitchFamily="34" charset="0"/>
                    <a:cs typeface="Times New Roman" panose="02020603050405020304" pitchFamily="18" charset="0"/>
                  </a:rPr>
                  <a:t>Answer</a:t>
                </a:r>
                <a:r>
                  <a:rPr lang="de-DE" b="1"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𝑉</m:t>
                      </m:r>
                      <m:r>
                        <a:rPr lang="en-US" i="1">
                          <a:latin typeface="Cambria Math" panose="02040503050406030204" pitchFamily="18"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𝑝𝑟𝑒𝑠𝑒𝑛𝑡</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r>
                        <a:rPr lang="en-US" i="1">
                          <a:latin typeface="Cambria Math" panose="02040503050406030204" pitchFamily="18" charset="0"/>
                          <a:ea typeface="Cambria Math" panose="02040503050406030204" pitchFamily="18" charset="0"/>
                          <a:cs typeface="Cambria Math" panose="02040503050406030204" pitchFamily="18" charset="0"/>
                        </a:rPr>
                        <m:t>)=</m:t>
                      </m:r>
                      <m:func>
                        <m:funcPr>
                          <m:ctrlPr>
                            <a:rPr lang="de-DE" i="1">
                              <a:latin typeface="Cambria Math" panose="02040503050406030204" pitchFamily="18" charset="0"/>
                              <a:ea typeface="Cambria Math" panose="02040503050406030204" pitchFamily="18" charset="0"/>
                              <a:cs typeface="Cambria Math" panose="02040503050406030204" pitchFamily="18" charset="0"/>
                            </a:rPr>
                          </m:ctrlPr>
                        </m:funcPr>
                        <m:fName>
                          <m:limLow>
                            <m:limLowPr>
                              <m:ctrlPr>
                                <a:rPr lang="de-DE" i="1">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US">
                                  <a:latin typeface="Cambria Math" panose="02040503050406030204" pitchFamily="18" charset="0"/>
                                  <a:ea typeface="Calibri" panose="020F0502020204030204" pitchFamily="34" charset="0"/>
                                  <a:cs typeface="Times New Roman" panose="02020603050405020304" pitchFamily="18" charset="0"/>
                                </a:rPr>
                                <m:t>max</m:t>
                              </m:r>
                            </m:e>
                            <m:lim>
                              <m:r>
                                <a:rPr lang="en-US" i="1">
                                  <a:latin typeface="Cambria Math" panose="02040503050406030204" pitchFamily="18" charset="0"/>
                                  <a:ea typeface="Times New Roman" panose="02020603050405020304" pitchFamily="18" charset="0"/>
                                  <a:cs typeface="Times New Roman" panose="02020603050405020304" pitchFamily="18" charset="0"/>
                                </a:rPr>
                                <m:t>𝑐</m:t>
                              </m:r>
                            </m:lim>
                          </m:limLow>
                        </m:fName>
                        <m:e>
                          <m:d>
                            <m:dPr>
                              <m:begChr m:val="["/>
                              <m:endChr m:val="]"/>
                              <m:ctrlPr>
                                <a:rPr lang="de-DE" i="1">
                                  <a:latin typeface="Cambria Math" panose="02040503050406030204" pitchFamily="18" charset="0"/>
                                  <a:ea typeface="Cambria Math" panose="02040503050406030204" pitchFamily="18" charset="0"/>
                                  <a:cs typeface="Cambria Math" panose="02040503050406030204" pitchFamily="18" charset="0"/>
                                </a:rPr>
                              </m:ctrlPr>
                            </m:dPr>
                            <m:e>
                              <m:r>
                                <a:rPr lang="en-US" i="1">
                                  <a:latin typeface="Cambria Math" panose="02040503050406030204" pitchFamily="18" charset="0"/>
                                  <a:ea typeface="Cambria Math" panose="02040503050406030204" pitchFamily="18" charset="0"/>
                                  <a:cs typeface="Cambria Math" panose="02040503050406030204" pitchFamily="18" charset="0"/>
                                </a:rPr>
                                <m:t>𝑢</m:t>
                              </m:r>
                              <m:d>
                                <m:dPr>
                                  <m:ctrlPr>
                                    <a:rPr lang="de-DE" i="1">
                                      <a:latin typeface="Cambria Math" panose="02040503050406030204" pitchFamily="18" charset="0"/>
                                      <a:ea typeface="Cambria Math" panose="02040503050406030204" pitchFamily="18" charset="0"/>
                                      <a:cs typeface="Cambria Math" panose="02040503050406030204" pitchFamily="18" charset="0"/>
                                    </a:rPr>
                                  </m:ctrlPr>
                                </m:dPr>
                                <m:e>
                                  <m:r>
                                    <a:rPr lang="en-US" i="1">
                                      <a:latin typeface="Cambria Math" panose="02040503050406030204" pitchFamily="18" charset="0"/>
                                      <a:ea typeface="Cambria Math" panose="02040503050406030204" pitchFamily="18" charset="0"/>
                                      <a:cs typeface="Cambria Math" panose="02040503050406030204" pitchFamily="18" charset="0"/>
                                    </a:rPr>
                                    <m:t>𝑝𝑟𝑒𝑠𝑒𝑛𝑡</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𝑜𝑟𝑑𝑒𝑟𝑒𝑑</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d>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𝛽</m:t>
                              </m:r>
                              <m:r>
                                <a:rPr lang="en-US" i="1">
                                  <a:latin typeface="Cambria Math" panose="02040503050406030204" pitchFamily="18" charset="0"/>
                                  <a:ea typeface="Calibri" panose="020F0502020204030204" pitchFamily="34" charset="0"/>
                                  <a:cs typeface="Times New Roman" panose="02020603050405020304" pitchFamily="18" charset="0"/>
                                </a:rPr>
                                <m:t>𝐸</m:t>
                              </m:r>
                              <m:d>
                                <m:dPr>
                                  <m:ctrlPr>
                                    <a:rPr lang="de-DE"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𝑉</m:t>
                                  </m:r>
                                  <m:d>
                                    <m:dPr>
                                      <m:ctrlPr>
                                        <a:rPr lang="de-DE" i="1">
                                          <a:latin typeface="Cambria Math" panose="02040503050406030204" pitchFamily="18" charset="0"/>
                                          <a:ea typeface="Cambria Math" panose="02040503050406030204" pitchFamily="18" charset="0"/>
                                          <a:cs typeface="Cambria Math" panose="02040503050406030204" pitchFamily="18" charset="0"/>
                                        </a:rPr>
                                      </m:ctrlPr>
                                    </m:dPr>
                                    <m:e>
                                      <m:acc>
                                        <m:accPr>
                                          <m:chr m:val="̃"/>
                                          <m:ctrlPr>
                                            <a:rPr lang="de-DE" i="1">
                                              <a:latin typeface="Cambria Math" panose="02040503050406030204" pitchFamily="18" charset="0"/>
                                              <a:ea typeface="Cambria Math" panose="02040503050406030204" pitchFamily="18" charset="0"/>
                                              <a:cs typeface="Cambria Math" panose="02040503050406030204" pitchFamily="18" charset="0"/>
                                            </a:rPr>
                                          </m:ctrlPr>
                                        </m:accPr>
                                        <m:e>
                                          <m:r>
                                            <a:rPr lang="en-US" i="1">
                                              <a:latin typeface="Cambria Math" panose="02040503050406030204" pitchFamily="18" charset="0"/>
                                              <a:ea typeface="Cambria Math" panose="02040503050406030204" pitchFamily="18" charset="0"/>
                                              <a:cs typeface="Cambria Math" panose="02040503050406030204" pitchFamily="18" charset="0"/>
                                            </a:rPr>
                                            <m:t>𝑝𝑟𝑒𝑠𝑒𝑛𝑡</m:t>
                                          </m:r>
                                          <m:r>
                                            <a:rPr lang="en-US" i="1">
                                              <a:latin typeface="Cambria Math" panose="02040503050406030204" pitchFamily="18" charset="0"/>
                                              <a:ea typeface="Cambria Math" panose="02040503050406030204" pitchFamily="18" charset="0"/>
                                              <a:cs typeface="Cambria Math" panose="02040503050406030204" pitchFamily="18" charset="0"/>
                                            </a:rPr>
                                            <m:t> </m:t>
                                          </m:r>
                                          <m:r>
                                            <a:rPr lang="en-US" i="1">
                                              <a:latin typeface="Cambria Math" panose="02040503050406030204" pitchFamily="18" charset="0"/>
                                              <a:ea typeface="Cambria Math" panose="02040503050406030204" pitchFamily="18" charset="0"/>
                                              <a:cs typeface="Cambria Math" panose="02040503050406030204" pitchFamily="18" charset="0"/>
                                            </a:rPr>
                                            <m:t>𝑐𝑎𝑟𝑠</m:t>
                                          </m:r>
                                        </m:e>
                                      </m:acc>
                                      <m:r>
                                        <a:rPr lang="en-US" i="1">
                                          <a:latin typeface="Cambria Math" panose="02040503050406030204" pitchFamily="18" charset="0"/>
                                          <a:ea typeface="Cambria Math" panose="02040503050406030204" pitchFamily="18" charset="0"/>
                                          <a:cs typeface="Cambria Math" panose="02040503050406030204" pitchFamily="18" charset="0"/>
                                        </a:rPr>
                                        <m:t> </m:t>
                                      </m:r>
                                    </m:e>
                                  </m:d>
                                </m:e>
                              </m:d>
                            </m:e>
                          </m:d>
                        </m:e>
                      </m:func>
                      <m:r>
                        <a:rPr lang="en-US" i="1">
                          <a:latin typeface="Cambria Math" panose="02040503050406030204" pitchFamily="18" charset="0"/>
                          <a:ea typeface="Cambria Math" panose="02040503050406030204" pitchFamily="18" charset="0"/>
                          <a:cs typeface="Cambria Math" panose="02040503050406030204" pitchFamily="18" charset="0"/>
                        </a:rPr>
                        <m:t> </m:t>
                      </m:r>
                    </m:oMath>
                  </m:oMathPara>
                </a14:m>
                <a:endParaRPr lang="de-D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dirty="0">
                    <a:latin typeface="Calibri" panose="020F0502020204030204" pitchFamily="34" charset="0"/>
                    <a:ea typeface="Calibri" panose="020F0502020204030204" pitchFamily="34" charset="0"/>
                    <a:cs typeface="Times New Roman" panose="02020603050405020304" pitchFamily="18" charset="0"/>
                  </a:rPr>
                  <a:t>The </a:t>
                </a:r>
                <a:r>
                  <a:rPr lang="de-DE" dirty="0" err="1">
                    <a:latin typeface="Calibri" panose="020F0502020204030204" pitchFamily="34" charset="0"/>
                    <a:ea typeface="Calibri" panose="020F0502020204030204" pitchFamily="34" charset="0"/>
                    <a:cs typeface="Times New Roman" panose="02020603050405020304" pitchFamily="18" charset="0"/>
                  </a:rPr>
                  <a:t>uncertainty</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makes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it</a:t>
                </a:r>
                <a:r>
                  <a:rPr lang="de-DE" dirty="0">
                    <a:latin typeface="Calibri" panose="020F0502020204030204" pitchFamily="34" charset="0"/>
                    <a:ea typeface="Calibri" panose="020F0502020204030204" pitchFamily="34" charset="0"/>
                    <a:cs typeface="Times New Roman" panose="02020603050405020304" pitchFamily="18" charset="0"/>
                  </a:rPr>
                  <a:t> impossible </a:t>
                </a:r>
                <a:r>
                  <a:rPr lang="de-DE" dirty="0" err="1">
                    <a:latin typeface="Calibri" panose="020F0502020204030204" pitchFamily="34" charset="0"/>
                    <a:ea typeface="Calibri" panose="020F0502020204030204" pitchFamily="34" charset="0"/>
                    <a:cs typeface="Times New Roman" panose="02020603050405020304" pitchFamily="18" charset="0"/>
                  </a:rPr>
                  <a:t>to</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order</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only</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much</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needed</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it</a:t>
                </a:r>
                <a:r>
                  <a:rPr lang="de-DE" dirty="0">
                    <a:latin typeface="Calibri" panose="020F0502020204030204" pitchFamily="34" charset="0"/>
                    <a:ea typeface="Calibri" panose="020F0502020204030204" pitchFamily="34" charset="0"/>
                    <a:cs typeface="Times New Roman" panose="02020603050405020304" pitchFamily="18" charset="0"/>
                  </a:rPr>
                  <a:t> was possible in </a:t>
                </a:r>
                <a:r>
                  <a:rPr lang="de-DE" dirty="0" err="1">
                    <a:latin typeface="Calibri" panose="020F0502020204030204" pitchFamily="34" charset="0"/>
                    <a:ea typeface="Calibri" panose="020F0502020204030204" pitchFamily="34" charset="0"/>
                    <a:cs typeface="Times New Roman" panose="02020603050405020304" pitchFamily="18" charset="0"/>
                  </a:rPr>
                  <a:t>task</a:t>
                </a:r>
                <a:r>
                  <a:rPr lang="de-DE" dirty="0">
                    <a:latin typeface="Calibri" panose="020F0502020204030204" pitchFamily="34" charset="0"/>
                    <a:ea typeface="Calibri" panose="020F0502020204030204" pitchFamily="34" charset="0"/>
                    <a:cs typeface="Times New Roman" panose="02020603050405020304" pitchFamily="18" charset="0"/>
                  </a:rPr>
                  <a:t> 1). Here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tradeoff</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between</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ordering</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efficiently</a:t>
                </a:r>
                <a:r>
                  <a:rPr lang="de-DE" dirty="0">
                    <a:latin typeface="Calibri" panose="020F0502020204030204" pitchFamily="34" charset="0"/>
                    <a:ea typeface="Calibri" panose="020F0502020204030204" pitchFamily="34" charset="0"/>
                    <a:cs typeface="Times New Roman" panose="02020603050405020304" pitchFamily="18" charset="0"/>
                  </a:rPr>
                  <a:t> and </a:t>
                </a:r>
                <a:r>
                  <a:rPr lang="de-DE" dirty="0" err="1">
                    <a:latin typeface="Calibri" panose="020F0502020204030204" pitchFamily="34" charset="0"/>
                    <a:ea typeface="Calibri" panose="020F0502020204030204" pitchFamily="34" charset="0"/>
                    <a:cs typeface="Times New Roman" panose="02020603050405020304" pitchFamily="18" charset="0"/>
                  </a:rPr>
                  <a:t>flexibly</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becomes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even</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more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obvious</a:t>
                </a:r>
                <a:r>
                  <a:rPr lang="de-DE" dirty="0">
                    <a:latin typeface="Calibri" panose="020F0502020204030204" pitchFamily="34" charset="0"/>
                    <a:ea typeface="Calibri" panose="020F0502020204030204" pitchFamily="34" charset="0"/>
                    <a:cs typeface="Times New Roman" panose="02020603050405020304" pitchFamily="18" charset="0"/>
                  </a:rPr>
                  <a:t>. As </a:t>
                </a:r>
                <a:r>
                  <a:rPr lang="de-DE" dirty="0" err="1">
                    <a:latin typeface="Calibri" panose="020F0502020204030204" pitchFamily="34" charset="0"/>
                    <a:ea typeface="Calibri" panose="020F0502020204030204" pitchFamily="34" charset="0"/>
                    <a:cs typeface="Times New Roman" panose="02020603050405020304" pitchFamily="18" charset="0"/>
                  </a:rPr>
                  <a:t>draws</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from</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Poisson </a:t>
                </a:r>
                <a:r>
                  <a:rPr lang="de-DE" dirty="0" err="1">
                    <a:latin typeface="Calibri" panose="020F0502020204030204" pitchFamily="34" charset="0"/>
                    <a:ea typeface="Calibri" panose="020F0502020204030204" pitchFamily="34" charset="0"/>
                    <a:cs typeface="Times New Roman" panose="02020603050405020304" pitchFamily="18" charset="0"/>
                  </a:rPr>
                  <a:t>distribution</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might</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lead</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to</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some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very</a:t>
                </a:r>
                <a:r>
                  <a:rPr lang="de-DE" dirty="0">
                    <a:latin typeface="Calibri" panose="020F0502020204030204" pitchFamily="34" charset="0"/>
                    <a:ea typeface="Calibri" panose="020F0502020204030204" pitchFamily="34" charset="0"/>
                    <a:cs typeface="Times New Roman" panose="02020603050405020304" pitchFamily="18" charset="0"/>
                  </a:rPr>
                  <a:t> moderate </a:t>
                </a:r>
                <a:r>
                  <a:rPr lang="de-DE" dirty="0" err="1">
                    <a:latin typeface="Calibri" panose="020F0502020204030204" pitchFamily="34" charset="0"/>
                    <a:ea typeface="Calibri" panose="020F0502020204030204" pitchFamily="34" charset="0"/>
                    <a:cs typeface="Times New Roman" panose="02020603050405020304" pitchFamily="18" charset="0"/>
                  </a:rPr>
                  <a:t>demand</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spikes</a:t>
                </a:r>
                <a:r>
                  <a:rPr lang="de-DE" dirty="0">
                    <a:latin typeface="Calibri" panose="020F0502020204030204" pitchFamily="34" charset="0"/>
                    <a:ea typeface="Calibri" panose="020F0502020204030204" pitchFamily="34" charset="0"/>
                    <a:cs typeface="Times New Roman" panose="02020603050405020304" pitchFamily="18" charset="0"/>
                  </a:rPr>
                  <a:t>, a </a:t>
                </a:r>
                <a:r>
                  <a:rPr lang="de-DE" dirty="0" err="1">
                    <a:latin typeface="Calibri" panose="020F0502020204030204" pitchFamily="34" charset="0"/>
                    <a:ea typeface="Calibri" panose="020F0502020204030204" pitchFamily="34" charset="0"/>
                    <a:cs typeface="Times New Roman" panose="02020603050405020304" pitchFamily="18" charset="0"/>
                  </a:rPr>
                  <a:t>good</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algorithm</a:t>
                </a:r>
                <a:r>
                  <a:rPr lang="de-DE" dirty="0">
                    <a:latin typeface="Calibri" panose="020F0502020204030204" pitchFamily="34" charset="0"/>
                    <a:ea typeface="Calibri" panose="020F0502020204030204" pitchFamily="34" charset="0"/>
                    <a:cs typeface="Times New Roman" panose="02020603050405020304" pitchFamily="18" charset="0"/>
                  </a:rPr>
                  <a:t> must </a:t>
                </a:r>
                <a:r>
                  <a:rPr lang="de-DE" dirty="0" err="1">
                    <a:latin typeface="Calibri" panose="020F0502020204030204" pitchFamily="34" charset="0"/>
                    <a:ea typeface="Calibri" panose="020F0502020204030204" pitchFamily="34" charset="0"/>
                    <a:cs typeface="Times New Roman" panose="02020603050405020304" pitchFamily="18" charset="0"/>
                  </a:rPr>
                  <a:t>be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able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to</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balance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cost</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efficiency</a:t>
                </a:r>
                <a:r>
                  <a:rPr lang="de-DE" dirty="0">
                    <a:latin typeface="Calibri" panose="020F0502020204030204" pitchFamily="34" charset="0"/>
                    <a:ea typeface="Calibri" panose="020F0502020204030204" pitchFamily="34" charset="0"/>
                    <a:cs typeface="Times New Roman" panose="02020603050405020304" pitchFamily="18" charset="0"/>
                  </a:rPr>
                  <a:t> and </a:t>
                </a:r>
                <a:r>
                  <a:rPr lang="de-DE" dirty="0" err="1">
                    <a:latin typeface="Calibri" panose="020F0502020204030204" pitchFamily="34" charset="0"/>
                    <a:ea typeface="Calibri" panose="020F0502020204030204" pitchFamily="34" charset="0"/>
                    <a:cs typeface="Times New Roman" panose="02020603050405020304" pitchFamily="18" charset="0"/>
                  </a:rPr>
                  <a:t>the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risk</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of</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missed</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revenue</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from</a:t>
                </a:r>
                <a:r>
                  <a:rPr lang="de-DE" dirty="0">
                    <a:latin typeface="Calibri" panose="020F0502020204030204" pitchFamily="34" charset="0"/>
                    <a:ea typeface="Calibri" panose="020F0502020204030204" pitchFamily="34" charset="0"/>
                    <a:cs typeface="Times New Roman" panose="02020603050405020304" pitchFamily="18" charset="0"/>
                  </a:rPr>
                  <a:t> </a:t>
                </a:r>
                <a:r>
                  <a:rPr lang="de-DE" dirty="0" err="1">
                    <a:latin typeface="Calibri" panose="020F0502020204030204" pitchFamily="34" charset="0"/>
                    <a:ea typeface="Calibri" panose="020F0502020204030204" pitchFamily="34" charset="0"/>
                    <a:cs typeface="Times New Roman" panose="02020603050405020304" pitchFamily="18" charset="0"/>
                  </a:rPr>
                  <a:t>stockouts</a:t>
                </a:r>
                <a:r>
                  <a:rPr lang="de-DE" dirty="0">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8" name="Rechteck 7">
                <a:extLst>
                  <a:ext uri="{FF2B5EF4-FFF2-40B4-BE49-F238E27FC236}">
                    <a16:creationId xmlns:a16="http://schemas.microsoft.com/office/drawing/2014/main" id="{4FDA9C4C-CBCE-4753-A112-7DB75BB2C586}"/>
                  </a:ext>
                </a:extLst>
              </p:cNvPr>
              <p:cNvSpPr>
                <a:spLocks noRot="1" noChangeAspect="1" noMove="1" noResize="1" noEditPoints="1" noAdjustHandles="1" noChangeArrowheads="1" noChangeShapeType="1" noTextEdit="1"/>
              </p:cNvSpPr>
              <p:nvPr/>
            </p:nvSpPr>
            <p:spPr>
              <a:xfrm>
                <a:off x="479425" y="1802156"/>
                <a:ext cx="9469438" cy="2870401"/>
              </a:xfrm>
              <a:prstGeom prst="rect">
                <a:avLst/>
              </a:prstGeom>
              <a:blipFill>
                <a:blip r:embed="rId6"/>
                <a:stretch>
                  <a:fillRect l="-580" t="-1064" b="-2553"/>
                </a:stretch>
              </a:blipFill>
            </p:spPr>
            <p:txBody>
              <a:bodyPr/>
              <a:lstStyle/>
              <a:p>
                <a:r>
                  <a:rPr lang="en-US">
                    <a:noFill/>
                  </a:rPr>
                  <a:t> </a:t>
                </a:r>
              </a:p>
            </p:txBody>
          </p:sp>
        </mc:Fallback>
      </mc:AlternateContent>
    </p:spTree>
    <p:extLst>
      <p:ext uri="{BB962C8B-B14F-4D97-AF65-F5344CB8AC3E}">
        <p14:creationId xmlns:p14="http://schemas.microsoft.com/office/powerpoint/2010/main" val="3154682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ERCIS">
      <a:dk1>
        <a:srgbClr val="5E5E5D"/>
      </a:dk1>
      <a:lt1>
        <a:srgbClr val="FFFFFF"/>
      </a:lt1>
      <a:dk2>
        <a:srgbClr val="910830"/>
      </a:dk2>
      <a:lt2>
        <a:srgbClr val="FFFFFF"/>
      </a:lt2>
      <a:accent1>
        <a:srgbClr val="910830"/>
      </a:accent1>
      <a:accent2>
        <a:srgbClr val="5E5E5D"/>
      </a:accent2>
      <a:accent3>
        <a:srgbClr val="8797A3"/>
      </a:accent3>
      <a:accent4>
        <a:srgbClr val="143164"/>
      </a:accent4>
      <a:accent5>
        <a:srgbClr val="87BF2A"/>
      </a:accent5>
      <a:accent6>
        <a:srgbClr val="E77C12"/>
      </a:accent6>
      <a:hlink>
        <a:srgbClr val="910830"/>
      </a:hlink>
      <a:folHlink>
        <a:srgbClr val="5E5E5D"/>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7E2675592470E14AA68B998410399BCD" ma:contentTypeVersion="1" ma:contentTypeDescription="Ein neues Dokument erstellen." ma:contentTypeScope="" ma:versionID="4d9bab3ed1980cee434834a6cad0f9c2">
  <xsd:schema xmlns:xsd="http://www.w3.org/2001/XMLSchema" xmlns:xs="http://www.w3.org/2001/XMLSchema" xmlns:p="http://schemas.microsoft.com/office/2006/metadata/properties" xmlns:ns2="31b7fb26-0375-4e74-b1a8-e45ce89466cb" targetNamespace="http://schemas.microsoft.com/office/2006/metadata/properties" ma:root="true" ma:fieldsID="89d3b4ce019ce162f0dca0dd5012d029" ns2:_="">
    <xsd:import namespace="31b7fb26-0375-4e74-b1a8-e45ce89466c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b7fb26-0375-4e74-b1a8-e45ce89466cb"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233D0E-8E28-4DA8-BA5B-D6266E6D1BB0}">
  <ds:schemaRefs>
    <ds:schemaRef ds:uri="31b7fb26-0375-4e74-b1a8-e45ce89466cb"/>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419C33E4-85F0-476D-A616-A62F5FD3E7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b7fb26-0375-4e74-b1a8-e45ce89466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D2FEEB-66D0-478D-BA34-69018D5B21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1527</Words>
  <Application>Microsoft Office PowerPoint</Application>
  <PresentationFormat>Widescreen</PresentationFormat>
  <Paragraphs>95</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Cambria Math</vt:lpstr>
      <vt:lpstr>CMR10</vt:lpstr>
      <vt:lpstr>Trebuchet MS</vt:lpstr>
      <vt:lpstr>Wingdings</vt:lpstr>
      <vt:lpstr>1_Office Theme</vt:lpstr>
      <vt:lpstr>think-cell Folie</vt:lpstr>
      <vt:lpstr>Dynamic Optimization and Reinforcement Learning Exam</vt:lpstr>
      <vt:lpstr>Exercise 1a</vt:lpstr>
      <vt:lpstr>Exercise 1b</vt:lpstr>
      <vt:lpstr>Exercise 1b (cont’d)</vt:lpstr>
      <vt:lpstr>Exercise 1c </vt:lpstr>
      <vt:lpstr>Exercise 1d</vt:lpstr>
      <vt:lpstr>Exercise 1d (cont’d) </vt:lpstr>
      <vt:lpstr>Exercise 1d (cont’d) </vt:lpstr>
      <vt:lpstr>Exercise 2a</vt:lpstr>
      <vt:lpstr>Exercise 2b</vt:lpstr>
      <vt:lpstr>Exercise 2b (cont’d)</vt:lpstr>
      <vt:lpstr>Exercise 2b (cont’d)</vt:lpstr>
      <vt:lpstr>Exercise 2b (cont’d)</vt:lpstr>
      <vt:lpstr>Exercise 3a</vt:lpstr>
      <vt:lpstr>Exercise 3b</vt:lpstr>
      <vt:lpstr>Exercise 3c</vt:lpstr>
      <vt:lpstr>Exercise 3c (cont’d)</vt:lpstr>
      <vt:lpstr>Exercise 3d</vt:lpstr>
      <vt:lpstr>PowerPoint Presentation</vt:lpstr>
    </vt:vector>
  </TitlesOfParts>
  <Company>WWU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Hoffmeister, Benedikt;Simeon Brüggenjürgen (Uni Münster)</dc:creator>
  <cp:lastModifiedBy>Kevin Wesendrup</cp:lastModifiedBy>
  <cp:revision>474</cp:revision>
  <dcterms:created xsi:type="dcterms:W3CDTF">2018-10-31T15:13:04Z</dcterms:created>
  <dcterms:modified xsi:type="dcterms:W3CDTF">2024-04-26T16:14:35Z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0x0101007E2675592470E14AA68B998410399BCD</vt:lpwstr>
  </property>
</Properties>
</file>