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4400213" cy="1440021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496" y="66"/>
      </p:cViewPr>
      <p:guideLst>
        <p:guide orient="horz" pos="453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EC7947C-C9D2-FAC7-CD8A-31A819C7C9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25585221"/>
              </p:ext>
            </p:extLst>
          </p:nvPr>
        </p:nvGraphicFramePr>
        <p:xfrm>
          <a:off x="1875" y="3335"/>
          <a:ext cx="1876" cy="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51" imgH="351" progId="TCLayout.ActiveDocument.1">
                  <p:embed/>
                </p:oleObj>
              </mc:Choice>
              <mc:Fallback>
                <p:oleObj name="think-cell Folie" r:id="rId14" imgW="351" imgH="35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B428252-B505-B9D7-FD7E-BC0BF353B2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75" y="3335"/>
                        <a:ext cx="1876" cy="3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2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8AC38CF-A541-DD0D-3108-94FC41825B9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891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C7156B-D9A5-3F9D-FB5F-33138257332E}"/>
              </a:ext>
            </a:extLst>
          </p:cNvPr>
          <p:cNvSpPr txBox="1"/>
          <p:nvPr/>
        </p:nvSpPr>
        <p:spPr>
          <a:xfrm>
            <a:off x="990600" y="719847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PPO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AD2724-0155-B7AA-6472-2A633B676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15924"/>
            <a:ext cx="14400213" cy="126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2761E31-CB35-8254-08A4-23C2E168B1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5627304"/>
              </p:ext>
            </p:extLst>
          </p:nvPr>
        </p:nvGraphicFramePr>
        <p:xfrm>
          <a:off x="1105694" y="3772694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5694" y="3772694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91678EE-9E2F-E4DD-EBB3-09251D7C0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26163"/>
            <a:ext cx="14400213" cy="1234788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7A948E9-3FBC-E440-2193-04F96EAE2B8D}"/>
              </a:ext>
            </a:extLst>
          </p:cNvPr>
          <p:cNvSpPr/>
          <p:nvPr/>
        </p:nvSpPr>
        <p:spPr>
          <a:xfrm>
            <a:off x="1270000" y="5232400"/>
            <a:ext cx="2019300" cy="3860800"/>
          </a:xfrm>
          <a:prstGeom prst="rect">
            <a:avLst/>
          </a:prstGeom>
          <a:noFill/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CC22B0A-BA4E-5F92-9BBF-33114897048C}"/>
                  </a:ext>
                </a:extLst>
              </p:cNvPr>
              <p:cNvSpPr txBox="1"/>
              <p:nvPr/>
            </p:nvSpPr>
            <p:spPr>
              <a:xfrm>
                <a:off x="1577052" y="9079468"/>
                <a:ext cx="1474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dirty="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CC22B0A-BA4E-5F92-9BBF-33114897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52" y="9079468"/>
                <a:ext cx="1474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1E264E04-1538-0803-BCE0-DB2B9D4A63B6}"/>
              </a:ext>
            </a:extLst>
          </p:cNvPr>
          <p:cNvSpPr/>
          <p:nvPr/>
        </p:nvSpPr>
        <p:spPr>
          <a:xfrm>
            <a:off x="990600" y="5232400"/>
            <a:ext cx="241300" cy="3860800"/>
          </a:xfrm>
          <a:prstGeom prst="triangle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4343D0B-4DC4-6743-1685-ABE936483EC8}"/>
                  </a:ext>
                </a:extLst>
              </p:cNvPr>
              <p:cNvSpPr txBox="1"/>
              <p:nvPr/>
            </p:nvSpPr>
            <p:spPr>
              <a:xfrm>
                <a:off x="990600" y="87238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4343D0B-4DC4-6743-1685-ABE936483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723868"/>
                <a:ext cx="333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3F49BA2-2D13-381C-90BF-ACB4AD9AF6B8}"/>
              </a:ext>
            </a:extLst>
          </p:cNvPr>
          <p:cNvSpPr/>
          <p:nvPr/>
        </p:nvSpPr>
        <p:spPr>
          <a:xfrm rot="16200000">
            <a:off x="2159000" y="4051300"/>
            <a:ext cx="241300" cy="2019300"/>
          </a:xfrm>
          <a:prstGeom prst="triangle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8DC1FA8-1E70-FDA4-CA09-686E3127DD96}"/>
                  </a:ext>
                </a:extLst>
              </p:cNvPr>
              <p:cNvSpPr txBox="1"/>
              <p:nvPr/>
            </p:nvSpPr>
            <p:spPr>
              <a:xfrm>
                <a:off x="3005408" y="4876284"/>
                <a:ext cx="355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8DC1FA8-1E70-FDA4-CA09-686E3127D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8" y="4876284"/>
                <a:ext cx="355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D8BC2389-F773-75B0-3251-54CE2C1A0293}"/>
              </a:ext>
            </a:extLst>
          </p:cNvPr>
          <p:cNvSpPr txBox="1"/>
          <p:nvPr/>
        </p:nvSpPr>
        <p:spPr>
          <a:xfrm>
            <a:off x="990600" y="71984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DQN</a:t>
            </a:r>
          </a:p>
        </p:txBody>
      </p:sp>
    </p:spTree>
    <p:extLst>
      <p:ext uri="{BB962C8B-B14F-4D97-AF65-F5344CB8AC3E}">
        <p14:creationId xmlns:p14="http://schemas.microsoft.com/office/powerpoint/2010/main" val="2516322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Benutzerdefiniert</PresentationFormat>
  <Paragraphs>5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think-cell Folie</vt:lpstr>
      <vt:lpstr>PowerPoint-Präsentation</vt:lpstr>
      <vt:lpstr>PowerPoint-Präsentation</vt:lpstr>
    </vt:vector>
  </TitlesOfParts>
  <Company>WWU Muenster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Wesendrup</dc:creator>
  <cp:lastModifiedBy>Kevin Wesendrup</cp:lastModifiedBy>
  <cp:revision>6</cp:revision>
  <dcterms:created xsi:type="dcterms:W3CDTF">2022-05-30T12:21:08Z</dcterms:created>
  <dcterms:modified xsi:type="dcterms:W3CDTF">2022-06-07T10:17:25Z</dcterms:modified>
</cp:coreProperties>
</file>