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08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97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36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48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91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90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34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04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39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61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37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F791-DA55-4EAF-A59D-905209E95E9A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9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F791-DA55-4EAF-A59D-905209E95E9A}" type="datetimeFigureOut">
              <a:rPr lang="zh-TW" altLang="en-US" smtClean="0"/>
              <a:t>2017/3/31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E5731-F36E-4FAC-A3B2-40E3C6F5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4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274" y="2376619"/>
            <a:ext cx="4295238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5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590" y="598373"/>
            <a:ext cx="3137409" cy="612111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997" y="381377"/>
            <a:ext cx="3092201" cy="633810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530" y="489874"/>
            <a:ext cx="3065076" cy="579561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14757" y="21018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設定頁</a:t>
            </a:r>
            <a:endParaRPr lang="en-US" altLang="zh-TW" dirty="0" smtClean="0"/>
          </a:p>
          <a:p>
            <a:r>
              <a:rPr lang="zh-TW" altLang="en-US" dirty="0" smtClean="0"/>
              <a:t>選項說明都已詳細列出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06" y="1047749"/>
            <a:ext cx="1120569" cy="559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9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8" y="0"/>
            <a:ext cx="11636299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9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260" y="633467"/>
            <a:ext cx="6024046" cy="616237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627087" y="326297"/>
            <a:ext cx="378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APP</a:t>
            </a:r>
            <a:r>
              <a:rPr lang="zh-TW" altLang="en-US" dirty="0" smtClean="0"/>
              <a:t>會直接進入個人配對頁搜</a:t>
            </a:r>
            <a:r>
              <a:rPr lang="zh-TW" altLang="en-US" dirty="0"/>
              <a:t>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616" y="525842"/>
            <a:ext cx="3273283" cy="633215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3777" y="3292863"/>
            <a:ext cx="268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這是原</a:t>
            </a:r>
            <a:r>
              <a:rPr lang="en-US" altLang="zh-TW" dirty="0" smtClean="0"/>
              <a:t>LOGO</a:t>
            </a:r>
            <a:r>
              <a:rPr lang="zh-TW" altLang="en-US" dirty="0" smtClean="0"/>
              <a:t>  用水滴代替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75" y="1567234"/>
            <a:ext cx="1200000" cy="162857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46" y="3662195"/>
            <a:ext cx="2335792" cy="14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0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371" y="14828"/>
            <a:ext cx="5442919" cy="684317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514" y="14828"/>
            <a:ext cx="3613151" cy="662410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14757" y="210183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個人配對說明，與群組配對大同小異</a:t>
            </a:r>
            <a:endParaRPr lang="en-US" altLang="zh-TW" dirty="0" smtClean="0"/>
          </a:p>
          <a:p>
            <a:r>
              <a:rPr lang="zh-TW" altLang="en-US" dirty="0" smtClean="0"/>
              <a:t>點擊照片進入對象資訊頁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301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059" y="0"/>
            <a:ext cx="4680500" cy="67220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690" y="-108718"/>
            <a:ext cx="2487828" cy="503885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890189" cy="423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1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55456" y="245753"/>
            <a:ext cx="4942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成功配對對象會進入配對列表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上方選單第四項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點擊訊息會進入對話頁面</a:t>
            </a:r>
            <a:endParaRPr lang="en-US" altLang="zh-TW" dirty="0" smtClean="0"/>
          </a:p>
          <a:p>
            <a:r>
              <a:rPr lang="zh-TW" altLang="en-US" dirty="0" smtClean="0"/>
              <a:t>點擊頭像</a:t>
            </a:r>
            <a:r>
              <a:rPr lang="zh-TW" altLang="en-US" dirty="0"/>
              <a:t>會</a:t>
            </a:r>
            <a:r>
              <a:rPr lang="zh-TW" altLang="en-US" dirty="0" smtClean="0"/>
              <a:t>進入對象資訊瀏覽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199" y="0"/>
            <a:ext cx="2737435" cy="67143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10" y="0"/>
            <a:ext cx="3266640" cy="672638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780" y="1335314"/>
            <a:ext cx="2451111" cy="539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9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094" y="171876"/>
            <a:ext cx="3704762" cy="681904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99" y="343271"/>
            <a:ext cx="4580952" cy="5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3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324" y="34791"/>
            <a:ext cx="5141589" cy="682320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14757" y="210183"/>
            <a:ext cx="2742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</a:p>
          <a:p>
            <a:r>
              <a:rPr lang="zh-TW" altLang="en-US" dirty="0" smtClean="0"/>
              <a:t>點擊大頭貼檢視個人資料</a:t>
            </a:r>
            <a:endParaRPr lang="en-US" altLang="zh-TW" dirty="0" smtClean="0"/>
          </a:p>
          <a:p>
            <a:r>
              <a:rPr lang="zh-TW" altLang="en-US" dirty="0" smtClean="0"/>
              <a:t>點擊修改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進入修改</a:t>
            </a:r>
            <a:endParaRPr lang="en-US" altLang="zh-TW" dirty="0" smtClean="0"/>
          </a:p>
          <a:p>
            <a:r>
              <a:rPr lang="zh-TW" altLang="en-US" dirty="0" smtClean="0"/>
              <a:t>點擊設定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進入設定</a:t>
            </a:r>
            <a:r>
              <a:rPr lang="zh-TW" altLang="en-US" dirty="0"/>
              <a:t>頁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835" y="482209"/>
            <a:ext cx="3569489" cy="637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817" y="219532"/>
            <a:ext cx="6802701" cy="663846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07" y="219532"/>
            <a:ext cx="5124077" cy="591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1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92</Words>
  <Application>Microsoft Office PowerPoint</Application>
  <PresentationFormat>寬螢幕</PresentationFormat>
  <Paragraphs>13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Kevin</dc:creator>
  <cp:lastModifiedBy>Kevin</cp:lastModifiedBy>
  <cp:revision>4</cp:revision>
  <dcterms:created xsi:type="dcterms:W3CDTF">2017-03-30T17:37:49Z</dcterms:created>
  <dcterms:modified xsi:type="dcterms:W3CDTF">2017-03-30T17:48:48Z</dcterms:modified>
</cp:coreProperties>
</file>