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6" r:id="rId5"/>
    <p:sldId id="267" r:id="rId6"/>
    <p:sldId id="268" r:id="rId7"/>
    <p:sldId id="269" r:id="rId8"/>
    <p:sldId id="270" r:id="rId9"/>
    <p:sldId id="262" r:id="rId10"/>
    <p:sldId id="271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9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4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34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9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61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3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4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74" y="2376619"/>
            <a:ext cx="4295238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9" y="373945"/>
            <a:ext cx="4752381" cy="56571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025" y="333762"/>
            <a:ext cx="3942857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90" y="598373"/>
            <a:ext cx="3137409" cy="61211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97" y="381377"/>
            <a:ext cx="3092201" cy="63381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530" y="489874"/>
            <a:ext cx="3065076" cy="5795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4757" y="21018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設定頁</a:t>
            </a:r>
            <a:endParaRPr lang="en-US" altLang="zh-TW" dirty="0" smtClean="0"/>
          </a:p>
          <a:p>
            <a:r>
              <a:rPr lang="zh-TW" altLang="en-US" dirty="0" smtClean="0"/>
              <a:t>選項說明都已詳細列出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06" y="1047749"/>
            <a:ext cx="1120569" cy="55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5" y="135290"/>
            <a:ext cx="11060961" cy="66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32" y="695629"/>
            <a:ext cx="6024046" cy="616237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27087" y="326297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會直接進入個人配對頁搜</a:t>
            </a:r>
            <a:r>
              <a:rPr lang="zh-TW" altLang="en-US" dirty="0"/>
              <a:t>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616" y="525842"/>
            <a:ext cx="3273283" cy="63321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3777" y="3292863"/>
            <a:ext cx="26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這是原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  用水滴代替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5" y="1567234"/>
            <a:ext cx="1200000" cy="1628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6" y="3662195"/>
            <a:ext cx="2335792" cy="14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8" y="-1"/>
            <a:ext cx="11621263" cy="68580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413139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個人配對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zh-TW" altLang="en-US" dirty="0" smtClean="0"/>
              <a:t>點擊照片</a:t>
            </a:r>
            <a:r>
              <a:rPr lang="zh-TW" altLang="en-US" dirty="0" smtClean="0"/>
              <a:t>進入對象資訊</a:t>
            </a:r>
            <a:r>
              <a:rPr lang="zh-TW" altLang="en-US" dirty="0" smtClean="0"/>
              <a:t>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6044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8281" y="663265"/>
            <a:ext cx="4339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滑動照片示意圖</a:t>
            </a:r>
            <a:endParaRPr lang="en-US" altLang="zh-TW" dirty="0" smtClean="0"/>
          </a:p>
          <a:p>
            <a:r>
              <a:rPr lang="zh-TW" altLang="en-US" dirty="0" smtClean="0"/>
              <a:t>滑動時會出現文字提示滑動結果</a:t>
            </a:r>
            <a:endParaRPr lang="en-US" altLang="zh-TW" dirty="0" smtClean="0"/>
          </a:p>
          <a:p>
            <a:r>
              <a:rPr lang="zh-TW" altLang="en-US" dirty="0" smtClean="0"/>
              <a:t>初次下載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滑動後，會再彈出確認視窗</a:t>
            </a:r>
            <a:endParaRPr lang="en-US" altLang="zh-TW" dirty="0" smtClean="0"/>
          </a:p>
          <a:p>
            <a:r>
              <a:rPr lang="zh-TW" altLang="en-US" dirty="0" smtClean="0"/>
              <a:t>之後滑動就不會再有提示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每日僅有一次，</a:t>
            </a:r>
            <a:endParaRPr lang="en-US" altLang="zh-TW" dirty="0" smtClean="0"/>
          </a:p>
          <a:p>
            <a:r>
              <a:rPr lang="zh-TW" altLang="en-US" dirty="0" smtClean="0"/>
              <a:t>再次滑動或點擊會跳出付費升級選項。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加強配對與返回上一對象的選項</a:t>
            </a:r>
            <a:endParaRPr lang="en-US" altLang="zh-TW" dirty="0" smtClean="0"/>
          </a:p>
          <a:p>
            <a:r>
              <a:rPr lang="zh-TW" altLang="en-US" dirty="0"/>
              <a:t>非</a:t>
            </a:r>
            <a:r>
              <a:rPr lang="zh-TW" altLang="en-US" dirty="0" smtClean="0"/>
              <a:t>會員點選後會跳出升級資訊。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317" y="79152"/>
            <a:ext cx="4557582" cy="485531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74" y="79152"/>
            <a:ext cx="3073924" cy="59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5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" y="851364"/>
            <a:ext cx="2751438" cy="3285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79" y="0"/>
            <a:ext cx="7537622" cy="683726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0128" y="119567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已成功配對之頁面切換示意圖</a:t>
            </a:r>
            <a:endParaRPr lang="en-US" altLang="zh-TW" dirty="0" smtClean="0"/>
          </a:p>
          <a:p>
            <a:r>
              <a:rPr lang="zh-TW" altLang="en-US" dirty="0"/>
              <a:t>點擊頭像會進入對象資訊瀏覽，與配對時介面相同，但無按鈕選項。</a:t>
            </a:r>
          </a:p>
          <a:p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2" y="4560899"/>
            <a:ext cx="2303795" cy="19116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52564" y="2170915"/>
            <a:ext cx="65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solidFill>
                  <a:schemeClr val="bg1">
                    <a:lumMod val="50000"/>
                  </a:schemeClr>
                </a:solidFill>
              </a:rPr>
              <a:t>全圖概覽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2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5456" y="245753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成功配對對象會進入配對列表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上方選單第四項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點擊訊息會進入對話頁</a:t>
            </a:r>
            <a:r>
              <a:rPr lang="zh-TW" altLang="en-US" dirty="0" smtClean="0"/>
              <a:t>面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03" y="1714714"/>
            <a:ext cx="4228571" cy="171428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29" y="3956707"/>
            <a:ext cx="4049691" cy="27031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405" y="131618"/>
            <a:ext cx="3266640" cy="67263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32" y="1268807"/>
            <a:ext cx="2451111" cy="53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57" y="210183"/>
            <a:ext cx="2835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分頁切換示意圖</a:t>
            </a:r>
            <a:endParaRPr lang="en-US" altLang="zh-TW" dirty="0" smtClean="0"/>
          </a:p>
          <a:p>
            <a:r>
              <a:rPr lang="zh-TW" altLang="en-US" dirty="0" smtClean="0"/>
              <a:t>點擊大頭貼檢視個人資料</a:t>
            </a:r>
            <a:endParaRPr lang="en-US" altLang="zh-TW" dirty="0" smtClean="0"/>
          </a:p>
          <a:p>
            <a:r>
              <a:rPr lang="zh-TW" altLang="en-US" dirty="0" smtClean="0"/>
              <a:t>點擊修改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進入修改</a:t>
            </a:r>
            <a:endParaRPr lang="en-US" altLang="zh-TW" dirty="0" smtClean="0"/>
          </a:p>
          <a:p>
            <a:r>
              <a:rPr lang="zh-TW" altLang="en-US" dirty="0" smtClean="0"/>
              <a:t>點擊設定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進入設定</a:t>
            </a:r>
            <a:r>
              <a:rPr lang="zh-TW" altLang="en-US" dirty="0"/>
              <a:t>頁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71" y="0"/>
            <a:ext cx="5962829" cy="51857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002"/>
            <a:ext cx="5858088" cy="21843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16" y="1025729"/>
            <a:ext cx="2882549" cy="28625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12023" y="2782669"/>
            <a:ext cx="65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solidFill>
                  <a:schemeClr val="bg1">
                    <a:lumMod val="50000"/>
                  </a:schemeClr>
                </a:solidFill>
              </a:rPr>
              <a:t>全圖概覽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57" y="210183"/>
            <a:ext cx="274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</a:p>
          <a:p>
            <a:r>
              <a:rPr lang="zh-TW" altLang="en-US" dirty="0" smtClean="0"/>
              <a:t>點擊大頭貼檢視個人資料</a:t>
            </a:r>
            <a:endParaRPr lang="en-US" altLang="zh-TW" dirty="0" smtClean="0"/>
          </a:p>
          <a:p>
            <a:r>
              <a:rPr lang="zh-TW" altLang="en-US" dirty="0" smtClean="0"/>
              <a:t>點擊修改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進入修改</a:t>
            </a:r>
            <a:endParaRPr lang="en-US" altLang="zh-TW" dirty="0" smtClean="0"/>
          </a:p>
          <a:p>
            <a:r>
              <a:rPr lang="zh-TW" altLang="en-US" dirty="0" smtClean="0"/>
              <a:t>點擊設定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進入設定</a:t>
            </a:r>
            <a:r>
              <a:rPr lang="zh-TW" altLang="en-US" dirty="0"/>
              <a:t>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398" y="482209"/>
            <a:ext cx="3569489" cy="6375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19" y="357329"/>
            <a:ext cx="5552381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204</Words>
  <Application>Microsoft Office PowerPoint</Application>
  <PresentationFormat>寬螢幕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6</cp:revision>
  <dcterms:created xsi:type="dcterms:W3CDTF">2017-03-30T17:37:49Z</dcterms:created>
  <dcterms:modified xsi:type="dcterms:W3CDTF">2017-04-01T07:55:05Z</dcterms:modified>
</cp:coreProperties>
</file>