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64" r:id="rId6"/>
    <p:sldId id="260" r:id="rId7"/>
    <p:sldId id="266" r:id="rId8"/>
    <p:sldId id="268" r:id="rId9"/>
    <p:sldId id="259" r:id="rId10"/>
    <p:sldId id="267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2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E6E-5672-45B9-A658-AE919E44B172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2E63-C39B-4C41-AE28-1E965BBA9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19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E6E-5672-45B9-A658-AE919E44B172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2E63-C39B-4C41-AE28-1E965BBA9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04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E6E-5672-45B9-A658-AE919E44B172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2E63-C39B-4C41-AE28-1E965BBA9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1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E6E-5672-45B9-A658-AE919E44B172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2E63-C39B-4C41-AE28-1E965BBA9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5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E6E-5672-45B9-A658-AE919E44B172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2E63-C39B-4C41-AE28-1E965BBA9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68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E6E-5672-45B9-A658-AE919E44B172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2E63-C39B-4C41-AE28-1E965BBA9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94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E6E-5672-45B9-A658-AE919E44B172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2E63-C39B-4C41-AE28-1E965BBA9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44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E6E-5672-45B9-A658-AE919E44B172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2E63-C39B-4C41-AE28-1E965BBA9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73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E6E-5672-45B9-A658-AE919E44B172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2E63-C39B-4C41-AE28-1E965BBA9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55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E6E-5672-45B9-A658-AE919E44B172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2E63-C39B-4C41-AE28-1E965BBA9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66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E6E-5672-45B9-A658-AE919E44B172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2E63-C39B-4C41-AE28-1E965BBA9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64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9E6E-5672-45B9-A658-AE919E44B172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2E63-C39B-4C41-AE28-1E965BBA95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38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fKDfYMDnZE" TargetMode="External"/><Relationship Id="rId5" Type="http://schemas.openxmlformats.org/officeDocument/2006/relationships/hyperlink" Target="https://www.youtube.com/watch?v=BfKDfYMDnZE" TargetMode="Externa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19443"/>
            <a:ext cx="9144000" cy="2387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IOT Course</a:t>
            </a:r>
            <a:endParaRPr lang="zh-TW" altLang="en-US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099118"/>
            <a:ext cx="9144000" cy="1655762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Final project</a:t>
            </a:r>
          </a:p>
          <a:p>
            <a:r>
              <a:rPr lang="en-US" altLang="zh-TW" sz="3600" dirty="0" err="1" smtClean="0">
                <a:solidFill>
                  <a:schemeClr val="bg1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LunchBox</a:t>
            </a:r>
            <a:endParaRPr lang="zh-TW" altLang="en-US" sz="3600" dirty="0">
              <a:solidFill>
                <a:schemeClr val="bg1"/>
              </a:solidFill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42467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sophomore </a:t>
            </a:r>
            <a:endParaRPr lang="en-US" altLang="zh-TW" b="1" dirty="0" smtClean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110419009</a:t>
            </a:r>
            <a:r>
              <a:rPr lang="zh-TW" altLang="en-US" b="1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Eric Hsu</a:t>
            </a:r>
            <a:endParaRPr lang="en-US" altLang="zh-TW" b="1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110419008 Kevin Wang</a:t>
            </a:r>
            <a:endParaRPr lang="en-US" altLang="zh-TW" b="1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110419027</a:t>
            </a:r>
            <a:r>
              <a:rPr lang="zh-TW" altLang="en-US" b="1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Chun-Tzu Fang</a:t>
            </a:r>
            <a:endParaRPr lang="zh-TW" altLang="en-US" b="1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56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33705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LUNCH TIME~</a:t>
            </a:r>
            <a:endParaRPr lang="zh-TW" altLang="en-US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06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分工表  </a:t>
            </a:r>
            <a:r>
              <a:rPr lang="en-US" altLang="zh-TW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徐尉秦 </a:t>
            </a:r>
            <a:r>
              <a:rPr lang="en-US" altLang="zh-TW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–</a:t>
            </a:r>
            <a:r>
              <a:rPr lang="zh-TW" altLang="en-US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構想</a:t>
            </a:r>
            <a:endParaRPr lang="en-US" altLang="zh-TW" dirty="0" smtClean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房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駿</a:t>
            </a:r>
            <a:r>
              <a:rPr lang="zh-TW" altLang="en-US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慈 </a:t>
            </a:r>
            <a:r>
              <a:rPr lang="en-US" altLang="zh-TW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–</a:t>
            </a:r>
            <a:r>
              <a:rPr lang="zh-TW" altLang="en-US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構想、撰寫網頁骨架</a:t>
            </a:r>
            <a:endParaRPr lang="en-US" altLang="zh-TW" dirty="0" smtClean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王柏尊 </a:t>
            </a:r>
            <a:r>
              <a:rPr lang="en-US" altLang="zh-TW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–</a:t>
            </a:r>
            <a:r>
              <a:rPr lang="zh-TW" altLang="en-US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en-US" altLang="zh-TW" dirty="0" smtClean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構想、網頁美化、程式撰寫、電路配置、成品製作、</a:t>
            </a:r>
            <a:r>
              <a:rPr lang="en-US" altLang="zh-TW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PPT</a:t>
            </a:r>
            <a:r>
              <a:rPr lang="zh-TW" altLang="en-US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製作、報告書製作。</a:t>
            </a:r>
            <a:endParaRPr lang="en-US" altLang="zh-TW" dirty="0" smtClean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7334"/>
            <a:ext cx="12192000" cy="13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3750"/>
            <a:ext cx="7712015" cy="1325563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What is </a:t>
            </a:r>
            <a:r>
              <a:rPr lang="en-US" altLang="zh-TW" b="1" dirty="0" err="1" smtClean="0">
                <a:solidFill>
                  <a:schemeClr val="bg1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LunchBox</a:t>
            </a:r>
            <a:r>
              <a:rPr lang="en-US" altLang="zh-TW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?</a:t>
            </a:r>
            <a:endParaRPr lang="zh-TW" altLang="en-US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Malgun Gothic Semilight" panose="020B0502040204020203" pitchFamily="34" charset="-120"/>
              </a:rPr>
              <a:t>Worried about your lunch?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Malgun Gothic Semilight" panose="020B0502040204020203" pitchFamily="34" charset="-120"/>
              </a:rPr>
              <a:t>If you are 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Malgun Gothic Semilight" panose="020B0502040204020203" pitchFamily="34" charset="-120"/>
              </a:rPr>
              <a:t>hesitant, TRY OUR </a:t>
            </a:r>
            <a:r>
              <a:rPr lang="en-US" altLang="zh-TW" sz="3200" dirty="0" err="1" smtClean="0">
                <a:solidFill>
                  <a:schemeClr val="bg1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Malgun Gothic Semilight" panose="020B0502040204020203" pitchFamily="34" charset="-120"/>
              </a:rPr>
              <a:t>LunchBox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Malgun Gothic Semilight" panose="020B0502040204020203" pitchFamily="34" charset="-120"/>
              </a:rPr>
              <a:t>!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Malgun Gothic Semilight" panose="020B0502040204020203" pitchFamily="34" charset="-120"/>
              </a:rPr>
              <a:t>It will find the best choice for YOU!</a:t>
            </a:r>
          </a:p>
        </p:txBody>
      </p:sp>
    </p:spTree>
    <p:extLst>
      <p:ext uri="{BB962C8B-B14F-4D97-AF65-F5344CB8AC3E}">
        <p14:creationId xmlns:p14="http://schemas.microsoft.com/office/powerpoint/2010/main" val="24587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5459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</a:t>
            </a:r>
            <a:r>
              <a:rPr lang="en-US" altLang="zh-TW" b="1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aterial</a:t>
            </a:r>
            <a:endParaRPr lang="zh-TW" altLang="en-US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82016" y="6044684"/>
            <a:ext cx="1624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NO </a:t>
            </a:r>
            <a:r>
              <a:rPr lang="zh-TW" altLang="en-US" dirty="0" smtClean="0">
                <a:solidFill>
                  <a:schemeClr val="bg1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pee</a:t>
            </a:r>
            <a:r>
              <a:rPr lang="en-US" altLang="zh-TW" dirty="0" smtClean="0">
                <a:solidFill>
                  <a:schemeClr val="bg1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k</a:t>
            </a:r>
            <a:r>
              <a:rPr lang="zh-TW" altLang="en-US" dirty="0" smtClean="0">
                <a:solidFill>
                  <a:schemeClr val="bg1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ing</a:t>
            </a:r>
            <a:r>
              <a:rPr lang="en-US" altLang="zh-TW" dirty="0" smtClean="0">
                <a:solidFill>
                  <a:schemeClr val="bg1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!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I’m shy~~  ;: /</a:t>
            </a:r>
            <a:endParaRPr lang="zh-TW" altLang="en-US" dirty="0">
              <a:solidFill>
                <a:schemeClr val="bg1"/>
              </a:solidFill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77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61" y="1702947"/>
            <a:ext cx="3032264" cy="22741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6000" y="1692502"/>
            <a:ext cx="3024996" cy="22687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Material</a:t>
            </a:r>
            <a:endParaRPr lang="zh-TW" altLang="en-US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1325" y="1813735"/>
            <a:ext cx="221467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chemeClr val="bg1"/>
                </a:solidFill>
              </a:rPr>
              <a:t>NodeMCU</a:t>
            </a:r>
            <a:r>
              <a:rPr lang="en-US" altLang="zh-TW" dirty="0" smtClean="0">
                <a:solidFill>
                  <a:schemeClr val="bg1"/>
                </a:solidFill>
              </a:rPr>
              <a:t>*1</a:t>
            </a:r>
          </a:p>
          <a:p>
            <a:pPr marL="0" indent="0">
              <a:buNone/>
            </a:pPr>
            <a:r>
              <a:rPr lang="en-US" altLang="zh-TW" i="1" dirty="0" smtClean="0">
                <a:solidFill>
                  <a:schemeClr val="bg1"/>
                </a:solidFill>
              </a:rPr>
              <a:t>“brain”</a:t>
            </a:r>
            <a:endParaRPr lang="en-US" altLang="zh-TW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LED*3</a:t>
            </a:r>
          </a:p>
          <a:p>
            <a:pPr marL="0" indent="0">
              <a:buNone/>
            </a:pPr>
            <a:r>
              <a:rPr lang="en-US" altLang="zh-TW" i="1" dirty="0" smtClean="0">
                <a:solidFill>
                  <a:schemeClr val="bg1"/>
                </a:solidFill>
              </a:rPr>
              <a:t>Pointer~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593" y="4284746"/>
            <a:ext cx="3021403" cy="227056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4746"/>
            <a:ext cx="3024997" cy="225194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120996" y="1690688"/>
            <a:ext cx="2070439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OLED*1</a:t>
            </a:r>
          </a:p>
          <a:p>
            <a:r>
              <a:rPr lang="en-US" altLang="zh-TW" sz="2800" dirty="0" smtClean="0">
                <a:solidFill>
                  <a:schemeClr val="bg1"/>
                </a:solidFill>
              </a:rPr>
              <a:t>Target</a:t>
            </a:r>
            <a:endParaRPr lang="en-US" altLang="zh-TW" sz="2800" dirty="0">
              <a:solidFill>
                <a:schemeClr val="bg1"/>
              </a:solidFill>
            </a:endParaRPr>
          </a:p>
          <a:p>
            <a:endParaRPr lang="en-US" altLang="zh-TW" sz="2800" dirty="0" smtClean="0">
              <a:solidFill>
                <a:schemeClr val="bg1"/>
              </a:solidFill>
            </a:endParaRPr>
          </a:p>
          <a:p>
            <a:endParaRPr lang="en-US" altLang="zh-TW" sz="2800" dirty="0">
              <a:solidFill>
                <a:schemeClr val="bg1"/>
              </a:solidFill>
            </a:endParaRPr>
          </a:p>
          <a:p>
            <a:endParaRPr lang="en-US" altLang="zh-TW" sz="2800" dirty="0" smtClean="0">
              <a:solidFill>
                <a:schemeClr val="bg1"/>
              </a:solidFill>
            </a:endParaRPr>
          </a:p>
          <a:p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Micro </a:t>
            </a:r>
            <a:r>
              <a:rPr lang="en-US" altLang="zh-TW" sz="2800" dirty="0" smtClean="0">
                <a:solidFill>
                  <a:schemeClr val="bg1"/>
                </a:solidFill>
              </a:rPr>
              <a:t>USB*1</a:t>
            </a:r>
          </a:p>
          <a:p>
            <a:r>
              <a:rPr lang="en-US" altLang="zh-TW" sz="2800" i="1" dirty="0" smtClean="0">
                <a:solidFill>
                  <a:schemeClr val="bg1"/>
                </a:solidFill>
              </a:rPr>
              <a:t>“heart”</a:t>
            </a:r>
            <a:endParaRPr lang="en-US" altLang="zh-TW" sz="2800" i="1" dirty="0">
              <a:solidFill>
                <a:schemeClr val="bg1"/>
              </a:solidFill>
            </a:endParaRPr>
          </a:p>
          <a:p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Instructions</a:t>
            </a:r>
            <a:endParaRPr lang="zh-TW" altLang="en-US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1516" y="5863709"/>
            <a:ext cx="1776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Ready?~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FOLLOW ME! : )</a:t>
            </a:r>
            <a:endParaRPr lang="zh-TW" altLang="en-US" dirty="0">
              <a:solidFill>
                <a:schemeClr val="bg1"/>
              </a:solidFill>
              <a:latin typeface="Adobe Gothic Std B" panose="020B0800000000000000" pitchFamily="34" charset="-128"/>
              <a:ea typeface="Kozuka Gothic Pr6N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62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Instructions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1471612"/>
            <a:ext cx="5403848" cy="4052887"/>
          </a:xfrm>
          <a:prstGeom prst="rect">
            <a:avLst/>
          </a:prstGeom>
        </p:spPr>
      </p:pic>
      <p:sp>
        <p:nvSpPr>
          <p:cNvPr id="6" name="內容版面配置區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1 Set your </a:t>
            </a:r>
            <a:r>
              <a:rPr lang="en-US" altLang="zh-TW" dirty="0" err="1" smtClean="0">
                <a:solidFill>
                  <a:schemeClr val="bg1"/>
                </a:solidFill>
              </a:rPr>
              <a:t>LunchBox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WiFi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&gt;then you can see the IP on the OLED~ </a:t>
            </a:r>
          </a:p>
        </p:txBody>
      </p:sp>
    </p:spTree>
    <p:extLst>
      <p:ext uri="{BB962C8B-B14F-4D97-AF65-F5344CB8AC3E}">
        <p14:creationId xmlns:p14="http://schemas.microsoft.com/office/powerpoint/2010/main" val="3100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Instructions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46" y="448864"/>
            <a:ext cx="3481239" cy="6188871"/>
          </a:xfrm>
        </p:spPr>
      </p:pic>
      <p:sp>
        <p:nvSpPr>
          <p:cNvPr id="6" name="內容版面配置區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2-1 Link to the website!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2-2 Choose your favor!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Instructions</a:t>
            </a:r>
            <a:endParaRPr lang="zh-TW" altLang="en-US" dirty="0"/>
          </a:p>
        </p:txBody>
      </p:sp>
      <p:sp>
        <p:nvSpPr>
          <p:cNvPr id="9" name="內容版面配置區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Here comes your order~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Info: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-Name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-Food Type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-Style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Tips: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When you’re facing North,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light will guide your </a:t>
            </a:r>
            <a:r>
              <a:rPr lang="en-US" altLang="zh-TW" dirty="0" smtClean="0">
                <a:solidFill>
                  <a:schemeClr val="bg1"/>
                </a:solidFill>
              </a:rPr>
              <a:t>way~</a:t>
            </a: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5" y="1171575"/>
            <a:ext cx="60198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DEMO</a:t>
            </a:r>
            <a:endParaRPr lang="zh-TW" altLang="en-US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2" name="BfKDfYMDnZE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66659" y="1461638"/>
            <a:ext cx="8458681" cy="47580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36178" y="6315338"/>
            <a:ext cx="4981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5"/>
              </a:rPr>
              <a:t>https://www.youtube.com/watch?v=BfKDfYMDnZE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57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184</Words>
  <Application>Microsoft Office PowerPoint</Application>
  <PresentationFormat>寬螢幕</PresentationFormat>
  <Paragraphs>58</Paragraphs>
  <Slides>11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Adobe Gothic Std B</vt:lpstr>
      <vt:lpstr>Adobe 繁黑體 Std B</vt:lpstr>
      <vt:lpstr>Arial Unicode MS</vt:lpstr>
      <vt:lpstr>Kozuka Gothic Pr6N B</vt:lpstr>
      <vt:lpstr>Kozuka Gothic Pr6N H</vt:lpstr>
      <vt:lpstr>Malgun Gothic Semilight</vt:lpstr>
      <vt:lpstr>新細明體</vt:lpstr>
      <vt:lpstr>Arial</vt:lpstr>
      <vt:lpstr>Calibri</vt:lpstr>
      <vt:lpstr>Calibri Light</vt:lpstr>
      <vt:lpstr>Office 佈景主題</vt:lpstr>
      <vt:lpstr>IOT Course</vt:lpstr>
      <vt:lpstr>What is LunchBox?</vt:lpstr>
      <vt:lpstr>Material</vt:lpstr>
      <vt:lpstr>Material</vt:lpstr>
      <vt:lpstr>Instructions</vt:lpstr>
      <vt:lpstr>Instructions</vt:lpstr>
      <vt:lpstr>Instructions</vt:lpstr>
      <vt:lpstr>Instructions</vt:lpstr>
      <vt:lpstr>DEMO</vt:lpstr>
      <vt:lpstr>LUNCH TIME~</vt:lpstr>
      <vt:lpstr>分工表  : 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電子電路實驗課程</dc:title>
  <dc:creator>Kevin</dc:creator>
  <cp:lastModifiedBy>Kevin</cp:lastModifiedBy>
  <cp:revision>23</cp:revision>
  <dcterms:created xsi:type="dcterms:W3CDTF">2017-01-02T16:13:20Z</dcterms:created>
  <dcterms:modified xsi:type="dcterms:W3CDTF">2017-01-03T14:18:11Z</dcterms:modified>
</cp:coreProperties>
</file>