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57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804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DFD-426A-4197-8E85-07FABD9C909B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675-E5DB-4F6A-A532-FFF853643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22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DFD-426A-4197-8E85-07FABD9C909B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675-E5DB-4F6A-A532-FFF853643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34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DFD-426A-4197-8E85-07FABD9C909B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675-E5DB-4F6A-A532-FFF853643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96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DFD-426A-4197-8E85-07FABD9C909B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675-E5DB-4F6A-A532-FFF853643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58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DFD-426A-4197-8E85-07FABD9C909B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675-E5DB-4F6A-A532-FFF853643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18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DFD-426A-4197-8E85-07FABD9C909B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675-E5DB-4F6A-A532-FFF853643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50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DFD-426A-4197-8E85-07FABD9C909B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675-E5DB-4F6A-A532-FFF853643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80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DFD-426A-4197-8E85-07FABD9C909B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675-E5DB-4F6A-A532-FFF853643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48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DFD-426A-4197-8E85-07FABD9C909B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675-E5DB-4F6A-A532-FFF853643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11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DFD-426A-4197-8E85-07FABD9C909B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675-E5DB-4F6A-A532-FFF853643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4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4DFD-426A-4197-8E85-07FABD9C909B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675-E5DB-4F6A-A532-FFF853643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6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4DFD-426A-4197-8E85-07FABD9C909B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63675-E5DB-4F6A-A532-FFF853643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960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Noto+Sans+T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3aktdICFC5ptoibAApanEw/pertridentWeb0316whitebgver?node-id=1%3A2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Pertrident</a:t>
            </a:r>
            <a:r>
              <a:rPr lang="zh-TW" altLang="en-US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設計說明文</a:t>
            </a:r>
            <a:r>
              <a:rPr lang="zh-TW" altLang="en-US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件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75" y="2665119"/>
            <a:ext cx="7260650" cy="7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Index</a:t>
            </a:r>
            <a:r>
              <a:rPr lang="en-US" altLang="zh-TW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_</a:t>
            </a:r>
            <a:r>
              <a:rPr lang="zh-TW" altLang="en-US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精選案例</a:t>
            </a:r>
            <a:r>
              <a:rPr lang="en-US" altLang="zh-TW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2</a:t>
            </a:r>
            <a:endParaRPr lang="en-US" altLang="zh-TW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0055"/>
          </a:xfrm>
        </p:spPr>
        <p:txBody>
          <a:bodyPr>
            <a:noAutofit/>
          </a:bodyPr>
          <a:lstStyle/>
          <a:p>
            <a:pPr marL="0" indent="0" fontAlgn="auto">
              <a:buNone/>
            </a:pPr>
            <a:r>
              <a:rPr lang="en-US" altLang="zh-TW" sz="2000" dirty="0" err="1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img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\index\clients_tcg.png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Default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時覆蓋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color:pertrident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hover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樣式參考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figma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499" y="4196812"/>
            <a:ext cx="5210881" cy="197248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480" y="2038749"/>
            <a:ext cx="3943900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Index</a:t>
            </a:r>
            <a:r>
              <a:rPr lang="en-US" altLang="zh-TW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_</a:t>
            </a:r>
            <a:r>
              <a:rPr lang="zh-TW" altLang="en-US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服務項目</a:t>
            </a:r>
            <a:endParaRPr lang="en-US" altLang="zh-TW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0055"/>
          </a:xfrm>
        </p:spPr>
        <p:txBody>
          <a:bodyPr>
            <a:noAutofit/>
          </a:bodyPr>
          <a:lstStyle/>
          <a:p>
            <a:pPr marL="0" indent="0" fontAlgn="auto">
              <a:buNone/>
            </a:pP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img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\index\wave_cut.jpg</a:t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service_active.svg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service_design.svg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service_F2E.svg</a:t>
            </a:r>
          </a:p>
          <a:p>
            <a:pPr marL="0" indent="0" fontAlgn="auto">
              <a:buNone/>
            </a:pP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service_hardware.svg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service_media.svg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service_photo.svg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03" y="512312"/>
            <a:ext cx="6969714" cy="315939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274" y="3937000"/>
            <a:ext cx="3226739" cy="26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Index_footer</a:t>
            </a:r>
            <a:endParaRPr lang="en-US" altLang="zh-TW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0055"/>
          </a:xfrm>
        </p:spPr>
        <p:txBody>
          <a:bodyPr>
            <a:noAutofit/>
          </a:bodyPr>
          <a:lstStyle/>
          <a:p>
            <a:pPr marL="0" indent="0" fontAlgn="auto">
              <a:buNone/>
            </a:pP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Index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專用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footer1920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*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800</a:t>
            </a:r>
          </a:p>
          <a:p>
            <a:pPr marL="0" indent="0" fontAlgn="auto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上方倒置</a:t>
            </a:r>
            <a:r>
              <a:rPr lang="en-US" altLang="zh-TW" sz="2000" dirty="0" err="1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wave_cover.svg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左下嵌入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FBAPI</a:t>
            </a:r>
          </a:p>
          <a:p>
            <a:pPr marL="0" indent="0" fontAlgn="auto">
              <a:buNone/>
            </a:pP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右側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icon</a:t>
            </a:r>
          </a:p>
          <a:p>
            <a:pPr marL="0" indent="0" fontAlgn="auto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皆置於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icon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資料夾內</a:t>
            </a: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65" y="3293703"/>
            <a:ext cx="7579636" cy="334721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875" y="2088643"/>
            <a:ext cx="3229426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3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Color</a:t>
            </a:r>
            <a:endParaRPr lang="zh-TW" altLang="en-US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$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pertrident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: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 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#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00263D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;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$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ptblue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: #4FA8FF; </a:t>
            </a:r>
          </a:p>
          <a:p>
            <a:pPr marL="0" indent="0">
              <a:buNone/>
            </a:pP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$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ptlightblue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:#BDDEFF;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$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ptgray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:  #E5E5E5;</a:t>
            </a:r>
          </a:p>
          <a:p>
            <a:pPr marL="0" indent="0">
              <a:buNone/>
            </a:pP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 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 </a:t>
            </a:r>
            <a:endParaRPr lang="zh-TW" altLang="en-US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5895191"/>
            <a:ext cx="701273" cy="6981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842" y="5895191"/>
            <a:ext cx="685758" cy="69811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209" y="5895191"/>
            <a:ext cx="698114" cy="6981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5119" y="5895191"/>
            <a:ext cx="714162" cy="69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text</a:t>
            </a:r>
            <a:endParaRPr lang="zh-TW" altLang="en-US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font-family: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 Noto 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Sans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 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 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思源黑體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  <a:hlinkClick r:id="rId2"/>
              </a:rPr>
              <a:t>https://fonts.google.com/specimen/Noto+Sans+TC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color: 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pertrident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;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	H1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	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font-size: 48px	 font-weight:  normal;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	H2	font-size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: 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36px	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 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font-weight: 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 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normal;</a:t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	H3	font-size: 24px	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 font-weight:  normal;</a:t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	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H4	font-size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: 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18px	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 font-weight:  normal; </a:t>
            </a:r>
          </a:p>
          <a:p>
            <a:pPr marL="0" indent="0">
              <a:buNone/>
            </a:pP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color: black;</a:t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	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p	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font-size: 18px	 font-weight:  300;</a:t>
            </a:r>
          </a:p>
          <a:p>
            <a:pPr marL="0" indent="0">
              <a:buNone/>
            </a:pP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>
              <a:buNone/>
            </a:pPr>
            <a:endParaRPr lang="zh-TW" altLang="en-US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06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設計說明</a:t>
            </a:r>
            <a:endParaRPr lang="en-US" altLang="zh-TW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多數物件為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SVG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檔，附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PNG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供瀏覽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Figma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可瀏覽設計稿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  <a:hlinkClick r:id="rId2"/>
              </a:rPr>
              <a:t>https://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  <a:hlinkClick r:id="rId2"/>
              </a:rPr>
              <a:t>www.figma.com/file/3aktdICFC5ptoibAApanEw/pertridentWeb0316whitebgver?node-id=1%3A29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可逕行瀏覽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CSS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與複製文字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另可於附檔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text_pertrident.txt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複製文字</a:t>
            </a: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部分文字高度與預設行距不符，以視覺呈現為主，可逕行微調。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大部分框架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margin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與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padding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可逕行以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boostrap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框架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Spacing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處理，以視覺呈現為主。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敬請於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Figma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中參閱各元素間距，文件中不贅述，以說明階層為主。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 </a:t>
            </a:r>
          </a:p>
          <a:p>
            <a:pPr marL="0" indent="0">
              <a:buNone/>
            </a:pPr>
            <a:endParaRPr lang="zh-TW" altLang="en-US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73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Header</a:t>
            </a:r>
            <a:endParaRPr lang="en-US" altLang="zh-TW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9" y="3251934"/>
            <a:ext cx="11593496" cy="1081007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0055"/>
          </a:xfrm>
        </p:spPr>
        <p:txBody>
          <a:bodyPr>
            <a:noAutofit/>
          </a:bodyPr>
          <a:lstStyle/>
          <a:p>
            <a:pPr marL="0" indent="0" fontAlgn="auto">
              <a:buNone/>
            </a:pP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width: 1920px;	height: 75px;	</a:t>
            </a:r>
            <a:r>
              <a:rPr lang="en-US" altLang="zh-TW" sz="2000" dirty="0" smtClean="0"/>
              <a:t>background</a:t>
            </a:r>
            <a:r>
              <a:rPr lang="en-US" altLang="zh-TW" sz="2000" dirty="0"/>
              <a:t>: </a:t>
            </a:r>
            <a:r>
              <a:rPr lang="en-US" altLang="zh-TW" sz="2000" dirty="0" err="1"/>
              <a:t>rgba</a:t>
            </a:r>
            <a:r>
              <a:rPr lang="en-US" altLang="zh-TW" sz="2000" dirty="0"/>
              <a:t>(0, 38, 61, 0.5);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物件上下</a:t>
            </a:r>
            <a:r>
              <a:rPr lang="zh-TW" altLang="en-US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置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中，分別靠左右貼齊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1080px</a:t>
            </a:r>
          </a:p>
          <a:p>
            <a:pPr marL="0" indent="0" fontAlgn="auto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滾動時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fixed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於頁面頂端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fontsize:12px  iconsize:20px  </a:t>
            </a:r>
          </a:p>
          <a:p>
            <a:pPr marL="0" indent="0">
              <a:buNone/>
            </a:pP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 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>
              <a:buNone/>
            </a:pPr>
            <a:endParaRPr lang="zh-TW" altLang="en-US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2849880" y="3237329"/>
            <a:ext cx="6586220" cy="1397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515912" y="2932331"/>
            <a:ext cx="920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4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1080px</a:t>
            </a:r>
            <a:endParaRPr lang="en-US" altLang="zh-TW" dirty="0" smtClean="0">
              <a:solidFill>
                <a:schemeClr val="accent4"/>
              </a:solidFill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54302"/>
            <a:ext cx="7039957" cy="70494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878157" y="5324187"/>
            <a:ext cx="2927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img</a:t>
            </a:r>
            <a:r>
              <a:rPr lang="en-US" altLang="zh-TW" dirty="0"/>
              <a:t>\</a:t>
            </a:r>
            <a:r>
              <a:rPr lang="en-US" altLang="zh-TW" dirty="0" smtClean="0"/>
              <a:t>icon\</a:t>
            </a:r>
            <a:r>
              <a:rPr lang="zh-TW" altLang="en-US" dirty="0" smtClean="0"/>
              <a:t>icon_Facebook.png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878157" y="6005213"/>
            <a:ext cx="2951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img</a:t>
            </a:r>
            <a:r>
              <a:rPr lang="en-US" altLang="zh-TW" dirty="0" smtClean="0"/>
              <a:t>\icon\</a:t>
            </a:r>
            <a:r>
              <a:rPr lang="zh-TW" altLang="en-US" dirty="0" smtClean="0"/>
              <a:t>icon</a:t>
            </a:r>
            <a:r>
              <a:rPr lang="zh-TW" altLang="en-US" dirty="0" smtClean="0"/>
              <a:t>_Instagram.png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878157" y="5693519"/>
            <a:ext cx="2877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img</a:t>
            </a:r>
            <a:r>
              <a:rPr lang="en-US" altLang="zh-TW" dirty="0" smtClean="0"/>
              <a:t>\icon\</a:t>
            </a:r>
            <a:r>
              <a:rPr lang="zh-TW" altLang="en-US" dirty="0" smtClean="0"/>
              <a:t>icon</a:t>
            </a:r>
            <a:r>
              <a:rPr lang="zh-TW" altLang="en-US" dirty="0" smtClean="0"/>
              <a:t>_YouTube.png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66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Index_</a:t>
            </a:r>
            <a:r>
              <a:rPr lang="zh-TW" altLang="en-US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主視覺</a:t>
            </a:r>
            <a:endParaRPr lang="en-US" altLang="zh-TW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0055"/>
          </a:xfrm>
        </p:spPr>
        <p:txBody>
          <a:bodyPr>
            <a:noAutofit/>
          </a:bodyPr>
          <a:lstStyle/>
          <a:p>
            <a:pPr marL="0" indent="0" fontAlgn="auto">
              <a:buNone/>
            </a:pP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width: 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1920px;	height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: 950px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;	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background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: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 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img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/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bg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/pertrident_mainBG.mp4 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 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背景為影片，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Parallax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 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scrolling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或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background-attachment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: fixed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;</a:t>
            </a:r>
          </a:p>
          <a:p>
            <a:pPr marL="0" indent="0" fontAlgn="auto">
              <a:buNone/>
            </a:pP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img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\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index_pertrident.svg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margin-top:350px;</a:t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width:960px;</a:t>
            </a:r>
          </a:p>
          <a:p>
            <a:pPr marL="0" indent="0" fontAlgn="auto">
              <a:buNone/>
            </a:pP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Slogon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中文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H3	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英文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H4</a:t>
            </a:r>
          </a:p>
          <a:p>
            <a:pPr marL="0" indent="0" fontAlgn="auto">
              <a:buNone/>
            </a:pP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en-US" altLang="zh-TW" sz="2000" dirty="0" err="1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i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mg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\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wave_cover.svg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置底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>
              <a:buNone/>
            </a:pPr>
            <a:endParaRPr lang="zh-TW" altLang="en-US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569" y="3670617"/>
            <a:ext cx="5884340" cy="29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Index</a:t>
            </a:r>
            <a:r>
              <a:rPr lang="en-US" altLang="zh-TW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_</a:t>
            </a:r>
            <a:r>
              <a:rPr lang="zh-TW" altLang="en-US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標題</a:t>
            </a:r>
            <a:endParaRPr lang="en-US" altLang="zh-TW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0055"/>
          </a:xfrm>
        </p:spPr>
        <p:txBody>
          <a:bodyPr>
            <a:noAutofit/>
          </a:bodyPr>
          <a:lstStyle/>
          <a:p>
            <a:pPr marL="0" indent="0" fontAlgn="auto">
              <a:buNone/>
            </a:pP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img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\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trident_top.svg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zh-TW" altLang="en-US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中文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H2</a:t>
            </a:r>
            <a:r>
              <a:rPr lang="zh-TW" altLang="en-US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英文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H3</a:t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color:pertrident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img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\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trident_btm.svg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間距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25px</a:t>
            </a:r>
          </a:p>
          <a:p>
            <a:pPr marL="0" indent="0" fontAlgn="auto">
              <a:buNone/>
            </a:pP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img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\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wave_title.svg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與文字框上下置中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	width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: 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1920px;	height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: 100px;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>
              <a:buNone/>
            </a:pPr>
            <a:endParaRPr lang="zh-TW" altLang="en-US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81" y="4954638"/>
            <a:ext cx="9831638" cy="169381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71" y="1418944"/>
            <a:ext cx="163852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Index</a:t>
            </a:r>
            <a:r>
              <a:rPr lang="en-US" altLang="zh-TW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_</a:t>
            </a:r>
            <a:r>
              <a:rPr lang="zh-TW" altLang="en-US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精選案例</a:t>
            </a:r>
            <a:endParaRPr lang="en-US" altLang="zh-TW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0055"/>
          </a:xfrm>
        </p:spPr>
        <p:txBody>
          <a:bodyPr>
            <a:noAutofit/>
          </a:bodyPr>
          <a:lstStyle/>
          <a:p>
            <a:pPr marL="0" indent="0" fontAlgn="auto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總寬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	960</a:t>
            </a:r>
          </a:p>
          <a:p>
            <a:pPr marL="0" indent="0" fontAlgn="auto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左圖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	450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*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300</a:t>
            </a: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右文字框亦為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450px</a:t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與圖</a:t>
            </a:r>
            <a:r>
              <a:rPr lang="zh-TW" altLang="en-US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間距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60</a:t>
            </a:r>
          </a:p>
          <a:p>
            <a:pPr marL="0" indent="0" fontAlgn="auto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標題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H2</a:t>
            </a: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300*60</a:t>
            </a:r>
            <a:b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border bottom</a:t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2px gradient 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ptlightblue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&gt;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ptblue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內文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p	400px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置右</a:t>
            </a:r>
            <a:endParaRPr lang="zh-TW" altLang="en-US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831" y="1481566"/>
            <a:ext cx="5445969" cy="431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Index</a:t>
            </a:r>
            <a:r>
              <a:rPr lang="en-US" altLang="zh-TW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_</a:t>
            </a:r>
            <a:r>
              <a:rPr lang="zh-TW" altLang="en-US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精選案例</a:t>
            </a:r>
            <a:r>
              <a:rPr lang="en-US" altLang="zh-TW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2</a:t>
            </a:r>
            <a:endParaRPr lang="en-US" altLang="zh-TW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0055"/>
          </a:xfrm>
        </p:spPr>
        <p:txBody>
          <a:bodyPr>
            <a:noAutofit/>
          </a:bodyPr>
          <a:lstStyle/>
          <a:p>
            <a:pPr marL="0" indent="0" fontAlgn="auto">
              <a:buNone/>
            </a:pP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img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\rune\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bgRune_S_A.svg</a:t>
            </a: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(A~D)</a:t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r>
              <a:rPr lang="en-US" altLang="zh-TW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SVG</a:t>
            </a:r>
            <a:r>
              <a:rPr lang="zh-TW" altLang="en-US" sz="2000" dirty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圖</a:t>
            </a: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檔靠齊邊緣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文字框於右側時置於右上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文字框於左側時至於左下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Read more</a:t>
            </a:r>
          </a:p>
          <a:p>
            <a:pPr marL="0" indent="0" fontAlgn="auto">
              <a:buNone/>
            </a:pPr>
            <a:r>
              <a:rPr lang="zh-TW" altLang="en-US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按鈕狀態可參見</a:t>
            </a:r>
            <a:r>
              <a:rPr lang="en-US" altLang="zh-TW" sz="2000" dirty="0" err="1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>Figma</a:t>
            </a: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endParaRPr lang="en-US" altLang="zh-TW" sz="2000" dirty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  <a:p>
            <a:pPr marL="0" indent="0" fontAlgn="auto">
              <a:buNone/>
            </a:pPr>
            <a: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  <a:t/>
            </a:r>
            <a:br>
              <a:rPr lang="en-US" altLang="zh-TW" sz="2000" dirty="0" smtClean="0">
                <a:latin typeface="思源黑體 Light" panose="020B0300000000000000" pitchFamily="34" charset="-120"/>
                <a:ea typeface="思源黑體 Light" panose="020B0300000000000000" pitchFamily="34" charset="-120"/>
              </a:rPr>
            </a:br>
            <a:endParaRPr lang="en-US" altLang="zh-TW" sz="2000" dirty="0" smtClean="0">
              <a:latin typeface="思源黑體 Light" panose="020B0300000000000000" pitchFamily="34" charset="-120"/>
              <a:ea typeface="思源黑體 Light" panose="020B0300000000000000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3194"/>
            <a:ext cx="5804722" cy="425971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97846"/>
            <a:ext cx="5023332" cy="11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150</Words>
  <Application>Microsoft Office PowerPoint</Application>
  <PresentationFormat>寬螢幕</PresentationFormat>
  <Paragraphs>105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思源黑體 Light</vt:lpstr>
      <vt:lpstr>新細明體</vt:lpstr>
      <vt:lpstr>Arial</vt:lpstr>
      <vt:lpstr>Calibri</vt:lpstr>
      <vt:lpstr>Calibri Light</vt:lpstr>
      <vt:lpstr>Office Theme</vt:lpstr>
      <vt:lpstr>PowerPoint 簡報</vt:lpstr>
      <vt:lpstr>Color</vt:lpstr>
      <vt:lpstr>text</vt:lpstr>
      <vt:lpstr>設計說明</vt:lpstr>
      <vt:lpstr>Header</vt:lpstr>
      <vt:lpstr>Index_主視覺</vt:lpstr>
      <vt:lpstr>Index_標題</vt:lpstr>
      <vt:lpstr>Index_精選案例</vt:lpstr>
      <vt:lpstr>Index_精選案例2</vt:lpstr>
      <vt:lpstr>Index_精選案例2</vt:lpstr>
      <vt:lpstr>Index_服務項目</vt:lpstr>
      <vt:lpstr>Index_footer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kevin wang</dc:creator>
  <cp:lastModifiedBy>kevin wang</cp:lastModifiedBy>
  <cp:revision>20</cp:revision>
  <dcterms:created xsi:type="dcterms:W3CDTF">2020-04-05T12:12:52Z</dcterms:created>
  <dcterms:modified xsi:type="dcterms:W3CDTF">2020-04-05T15:08:47Z</dcterms:modified>
</cp:coreProperties>
</file>