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E6F5-CABF-4F10-9083-04C3E71912B2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87F0D-F1D4-4555-9EE4-F1F10582F2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6126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E6F5-CABF-4F10-9083-04C3E71912B2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87F0D-F1D4-4555-9EE4-F1F10582F2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98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E6F5-CABF-4F10-9083-04C3E71912B2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87F0D-F1D4-4555-9EE4-F1F10582F2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008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E6F5-CABF-4F10-9083-04C3E71912B2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87F0D-F1D4-4555-9EE4-F1F10582F2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6776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E6F5-CABF-4F10-9083-04C3E71912B2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87F0D-F1D4-4555-9EE4-F1F10582F2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899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E6F5-CABF-4F10-9083-04C3E71912B2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87F0D-F1D4-4555-9EE4-F1F10582F2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448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E6F5-CABF-4F10-9083-04C3E71912B2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87F0D-F1D4-4555-9EE4-F1F10582F2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188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E6F5-CABF-4F10-9083-04C3E71912B2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87F0D-F1D4-4555-9EE4-F1F10582F2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7056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E6F5-CABF-4F10-9083-04C3E71912B2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87F0D-F1D4-4555-9EE4-F1F10582F2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114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E6F5-CABF-4F10-9083-04C3E71912B2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87F0D-F1D4-4555-9EE4-F1F10582F2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52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E6F5-CABF-4F10-9083-04C3E71912B2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87F0D-F1D4-4555-9EE4-F1F10582F2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30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7E6F5-CABF-4F10-9083-04C3E71912B2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87F0D-F1D4-4555-9EE4-F1F10582F2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910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8743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0898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162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7964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347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34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66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514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4066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8619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4229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95252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SENAC</dc:creator>
  <cp:lastModifiedBy>SENAC</cp:lastModifiedBy>
  <cp:revision>5</cp:revision>
  <dcterms:created xsi:type="dcterms:W3CDTF">2019-12-02T23:34:34Z</dcterms:created>
  <dcterms:modified xsi:type="dcterms:W3CDTF">2019-12-03T01:31:26Z</dcterms:modified>
</cp:coreProperties>
</file>