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49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67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4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7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0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0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1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7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77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50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7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5597-52B1-4506-BF66-43283B3658DD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DA2F-18DD-4457-8288-3BDC67FEA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89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68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3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14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SENAC</dc:creator>
  <cp:lastModifiedBy>SENAC</cp:lastModifiedBy>
  <cp:revision>1</cp:revision>
  <dcterms:created xsi:type="dcterms:W3CDTF">2019-12-04T01:10:11Z</dcterms:created>
  <dcterms:modified xsi:type="dcterms:W3CDTF">2019-12-04T01:10:21Z</dcterms:modified>
</cp:coreProperties>
</file>