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 Mono Medium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.fntdata"/><Relationship Id="rId14" Type="http://schemas.openxmlformats.org/officeDocument/2006/relationships/font" Target="fonts/RobotoMonoMedium-regular.fntdata"/><Relationship Id="rId17" Type="http://schemas.openxmlformats.org/officeDocument/2006/relationships/font" Target="fonts/RobotoMonoMedium-boldItalic.fntdata"/><Relationship Id="rId16" Type="http://schemas.openxmlformats.org/officeDocument/2006/relationships/font" Target="fonts/RobotoMono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5537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4455376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b3f0b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65b3f0bc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b3f0bc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65b3f0bc5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b3f0bc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5b3f0bc5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b3f0bc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5b3f0bc5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386ba5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62386ba5c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hcode.com.br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e Propriedades</a:t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24" y="1242900"/>
            <a:ext cx="3620962" cy="30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94775" y="2746650"/>
            <a:ext cx="103539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Atributos</a:t>
            </a:r>
            <a:endParaRPr b="0" i="0" sz="6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e Propriedades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729675" y="1004500"/>
            <a:ext cx="103539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São criados nas tags HTML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29675" y="3150875"/>
            <a:ext cx="103539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Definem informações adicionais para um elemento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(Informações necessárias para que as tags funcionem bem e cumpram seus objetivos)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e Propriedades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919050" y="1657775"/>
            <a:ext cx="10353900" cy="4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&lt;img </a:t>
            </a:r>
            <a:r>
              <a:rPr lang="pt-BR" sz="4800">
                <a:solidFill>
                  <a:srgbClr val="E34F26"/>
                </a:solidFill>
                <a:latin typeface="Roboto Light"/>
                <a:ea typeface="Roboto Light"/>
                <a:cs typeface="Roboto Light"/>
                <a:sym typeface="Roboto Light"/>
              </a:rPr>
              <a:t>src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=“hcode.png” /&gt;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&lt;a </a:t>
            </a:r>
            <a:r>
              <a:rPr lang="pt-BR" sz="4800">
                <a:solidFill>
                  <a:srgbClr val="E34F26"/>
                </a:solidFill>
                <a:latin typeface="Roboto Light"/>
                <a:ea typeface="Roboto Light"/>
                <a:cs typeface="Roboto Light"/>
                <a:sym typeface="Roboto Light"/>
              </a:rPr>
              <a:t>href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=“</a:t>
            </a:r>
            <a:r>
              <a:rPr lang="pt-BR" sz="4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www.hcode.com.br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”&gt;&lt;/a&gt;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 </a:t>
            </a:r>
            <a:r>
              <a:rPr lang="pt-BR" sz="4800">
                <a:solidFill>
                  <a:srgbClr val="E34F26"/>
                </a:solidFill>
                <a:latin typeface="Roboto Light"/>
                <a:ea typeface="Roboto Light"/>
                <a:cs typeface="Roboto Light"/>
                <a:sym typeface="Roboto Light"/>
              </a:rPr>
              <a:t>title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=“Exemplo de texto”&gt;&lt;/p&gt;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e Propriedades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07522" y="8161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694775" y="2746650"/>
            <a:ext cx="103539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Propriedades</a:t>
            </a:r>
            <a:endParaRPr b="0" i="0" sz="6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e Propriedades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729675" y="1004500"/>
            <a:ext cx="103539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São criadas pelo DOM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29675" y="3150875"/>
            <a:ext cx="103539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Também d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efinem informações adicionais para um elemento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e Propriedades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63900" y="1975250"/>
            <a:ext cx="103539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Atributos estão no arquivo HTML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e Propriedades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607522" y="8161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x Propriedades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63900" y="3280550"/>
            <a:ext cx="103539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Propriedades estão no DOM, de maneira virtual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63900" y="4911175"/>
            <a:ext cx="103539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Obs.: Em alguns casos, uma propriedade pode ter o mesmo nome que um atributo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