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22BEC3-3BD6-49CD-AC66-DE2EAFBCF093}" v="1557" dt="2021-01-23T12:58:40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PROJET NSY103  2020-2021</a:t>
            </a:r>
            <a:endParaRPr lang="de-D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Kévin DEBONNET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605D7-23F4-48F6-83E9-D854A605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8EA39-B9AF-4F07-B78A-5221EDD2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41907C4-DD08-41AE-8B64-6E1D3EE7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89" y="1406104"/>
            <a:ext cx="6579029" cy="518233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168801-8766-4CD5-8E19-B636D4AD40D2}"/>
              </a:ext>
            </a:extLst>
          </p:cNvPr>
          <p:cNvSpPr txBox="1"/>
          <p:nvPr/>
        </p:nvSpPr>
        <p:spPr>
          <a:xfrm>
            <a:off x="953146" y="1831382"/>
            <a:ext cx="393140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000" dirty="0">
                <a:cs typeface="Calibri"/>
              </a:rPr>
              <a:t>Récupérer les données sportives et les réécrire en </a:t>
            </a:r>
            <a:r>
              <a:rPr lang="fr-FR" sz="2000" dirty="0" err="1">
                <a:cs typeface="Calibri"/>
              </a:rPr>
              <a:t>JSon</a:t>
            </a:r>
          </a:p>
          <a:p>
            <a:endParaRPr lang="fr-FR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000" dirty="0">
                <a:cs typeface="Calibri"/>
              </a:rPr>
              <a:t>Incérer les données dans une base de données</a:t>
            </a:r>
          </a:p>
          <a:p>
            <a:pPr marL="285750" indent="-285750">
              <a:buFont typeface="Arial"/>
              <a:buChar char="•"/>
            </a:pPr>
            <a:endParaRPr lang="fr-FR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000" dirty="0">
                <a:cs typeface="Calibri"/>
              </a:rPr>
              <a:t>Établir des statistiques</a:t>
            </a:r>
          </a:p>
          <a:p>
            <a:pPr marL="285750" indent="-285750">
              <a:buFont typeface="Arial"/>
              <a:buChar char="•"/>
            </a:pPr>
            <a:endParaRPr lang="fr-FR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000" dirty="0">
                <a:cs typeface="Calibri"/>
              </a:rPr>
              <a:t>Etablir des algorithmes afin de prédire les futurs résultats sportifs</a:t>
            </a:r>
          </a:p>
        </p:txBody>
      </p:sp>
    </p:spTree>
    <p:extLst>
      <p:ext uri="{BB962C8B-B14F-4D97-AF65-F5344CB8AC3E}">
        <p14:creationId xmlns:p14="http://schemas.microsoft.com/office/powerpoint/2010/main" val="396099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39AD5-0793-44B4-80F4-A324CA80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Comment récupérer les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6451BD-A4D3-4D90-B386-C12F421F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Inspection sur le web des grands site sportifs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Site l'Equipe.fr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E2E4C44-C498-4553-A500-21958A9A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08" y="3031554"/>
            <a:ext cx="10143640" cy="29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9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37652-22D9-4DE2-9D65-1F138792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Exploitation du fichier JSON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D87F3A-286A-476D-9E68-EABE7191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7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Analyse de l'api JSON de l'équipe permettant la récupération du fichier: </a:t>
            </a:r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https://iphdata.lequipe.fr/iPhoneDatas/EFR/STD/ALL/V1/Football/CalendarList/CompetitionPhase/</a:t>
            </a:r>
            <a:r>
              <a:rPr lang="fr-FR" dirty="0">
                <a:solidFill>
                  <a:srgbClr val="FF0000"/>
                </a:solidFill>
                <a:ea typeface="+mn-lt"/>
                <a:cs typeface="+mn-lt"/>
              </a:rPr>
              <a:t>ligue-1</a:t>
            </a:r>
            <a:r>
              <a:rPr lang="fr-FR" dirty="0">
                <a:ea typeface="+mn-lt"/>
                <a:cs typeface="+mn-lt"/>
              </a:rPr>
              <a:t>/</a:t>
            </a:r>
            <a:r>
              <a:rPr lang="fr-FR" dirty="0">
                <a:solidFill>
                  <a:schemeClr val="accent6"/>
                </a:solidFill>
                <a:ea typeface="+mn-lt"/>
                <a:cs typeface="+mn-lt"/>
              </a:rPr>
              <a:t>current</a:t>
            </a:r>
            <a:r>
              <a:rPr lang="fr-FR" dirty="0">
                <a:ea typeface="+mn-lt"/>
                <a:cs typeface="+mn-lt"/>
              </a:rPr>
              <a:t>/</a:t>
            </a:r>
            <a:r>
              <a:rPr lang="fr-FR" dirty="0">
                <a:solidFill>
                  <a:srgbClr val="FFFF00"/>
                </a:solidFill>
                <a:ea typeface="+mn-lt"/>
                <a:cs typeface="+mn-lt"/>
              </a:rPr>
              <a:t>19e-journee.json</a:t>
            </a:r>
            <a:endParaRPr lang="fr-FR">
              <a:solidFill>
                <a:srgbClr val="FFFF00"/>
              </a:solidFill>
              <a:cs typeface="Calibri"/>
            </a:endParaRPr>
          </a:p>
          <a:p>
            <a:endParaRPr lang="fr-FR"/>
          </a:p>
          <a:p>
            <a:endParaRPr lang="fr-FR" dirty="0">
              <a:cs typeface="Calibri"/>
            </a:endParaRPr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8C97ED70-5525-402C-8E9E-24806EDF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56" y="3076599"/>
            <a:ext cx="7728487" cy="36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9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63108-AAEA-44F9-A499-15A6B862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Récupération des données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970E49-5E60-40EE-805D-334DE059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Récupérer les données et les réécrire en </a:t>
            </a:r>
            <a:r>
              <a:rPr lang="fr-FR" dirty="0" err="1">
                <a:cs typeface="Calibri"/>
              </a:rPr>
              <a:t>json</a:t>
            </a:r>
            <a:r>
              <a:rPr lang="fr-FR" dirty="0">
                <a:cs typeface="Calibri"/>
              </a:rPr>
              <a:t> dans un fichier</a:t>
            </a:r>
          </a:p>
          <a:p>
            <a:r>
              <a:rPr lang="fr-FR" dirty="0">
                <a:cs typeface="Calibri"/>
              </a:rPr>
              <a:t>Création de la fonction consultation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 algn="ctr">
              <a:buNone/>
            </a:pPr>
            <a:endParaRPr lang="fr-FR" dirty="0">
              <a:cs typeface="Calibri"/>
            </a:endParaRPr>
          </a:p>
          <a:p>
            <a:pPr marL="0" indent="0" algn="ctr">
              <a:buNone/>
            </a:pPr>
            <a:endParaRPr lang="fr-FR" dirty="0">
              <a:cs typeface="Calibri"/>
            </a:endParaRPr>
          </a:p>
          <a:p>
            <a:pPr marL="0" indent="0" algn="ctr">
              <a:buNone/>
            </a:pPr>
            <a:endParaRPr lang="fr-FR" dirty="0">
              <a:cs typeface="Calibri"/>
            </a:endParaRPr>
          </a:p>
          <a:p>
            <a:pPr marL="0" indent="0" algn="ctr">
              <a:buNone/>
            </a:pPr>
            <a:endParaRPr lang="fr-FR" dirty="0">
              <a:cs typeface="Calibri"/>
            </a:endParaRPr>
          </a:p>
          <a:p>
            <a:pPr marL="0" indent="0" algn="ctr">
              <a:buNone/>
            </a:pPr>
            <a:r>
              <a:rPr lang="fr-FR" dirty="0">
                <a:cs typeface="Calibri"/>
              </a:rPr>
              <a:t>Voir code</a:t>
            </a:r>
          </a:p>
          <a:p>
            <a:endParaRPr lang="fr-FR" dirty="0">
              <a:cs typeface="Calibri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04EAFB-C36F-4C70-8611-669CE1DE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6" y="3002160"/>
            <a:ext cx="10363198" cy="20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8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63108-AAEA-44F9-A499-15A6B862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Enregistrement dans la base de donnée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970E49-5E60-40EE-805D-334DE059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Création d'une table dans </a:t>
            </a:r>
            <a:r>
              <a:rPr lang="fr-FR" dirty="0" err="1">
                <a:cs typeface="Calibri"/>
              </a:rPr>
              <a:t>psql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pPr marL="457200" indent="-457200"/>
            <a:r>
              <a:rPr lang="fr-FR" dirty="0">
                <a:cs typeface="Calibri"/>
              </a:rPr>
              <a:t>Intégration des données création d'une fonction </a:t>
            </a:r>
          </a:p>
          <a:p>
            <a:pPr marL="457200" indent="-457200"/>
            <a:endParaRPr lang="fr-FR" dirty="0">
              <a:cs typeface="Calibri"/>
            </a:endParaRPr>
          </a:p>
          <a:p>
            <a:pPr marL="0" indent="0" algn="ctr">
              <a:buNone/>
            </a:pPr>
            <a:endParaRPr lang="fr-FR" dirty="0">
              <a:cs typeface="Calibri"/>
            </a:endParaRPr>
          </a:p>
          <a:p>
            <a:pPr marL="0" indent="0" algn="ctr">
              <a:buNone/>
            </a:pPr>
            <a:endParaRPr lang="fr-FR" dirty="0">
              <a:cs typeface="Calibri"/>
            </a:endParaRPr>
          </a:p>
          <a:p>
            <a:pPr marL="0" indent="0" algn="ctr">
              <a:buNone/>
            </a:pPr>
            <a:endParaRPr lang="fr-FR" dirty="0">
              <a:cs typeface="Calibri"/>
            </a:endParaRPr>
          </a:p>
          <a:p>
            <a:pPr marL="0" indent="0" algn="ctr">
              <a:buNone/>
            </a:pPr>
            <a:endParaRPr lang="fr-FR" dirty="0">
              <a:cs typeface="Calibri"/>
            </a:endParaRPr>
          </a:p>
          <a:p>
            <a:pPr marL="0" indent="0" algn="ctr">
              <a:buNone/>
            </a:pPr>
            <a:endParaRPr lang="fr-FR" dirty="0">
              <a:cs typeface="Calibri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253A0189-23EB-4981-A4E0-AE423B26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1" y="2213790"/>
            <a:ext cx="10183091" cy="1086530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83DAC25-236E-4414-AD8A-F0DEE17CB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81" y="3997819"/>
            <a:ext cx="6109854" cy="28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4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5E58F-6894-4783-8A4D-5EA0AD37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Consulter la Base de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386DA6-B822-41B0-9134-16F135B4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 panose="020F0502020204030204"/>
              </a:rPr>
              <a:t>Consultation de la base de données via des requêtes SQL</a:t>
            </a:r>
          </a:p>
          <a:p>
            <a:r>
              <a:rPr lang="fr-FR" dirty="0">
                <a:cs typeface="Calibri" panose="020F0502020204030204"/>
              </a:rPr>
              <a:t>Création d'une fonction</a:t>
            </a:r>
          </a:p>
          <a:p>
            <a:endParaRPr lang="fr-FR" dirty="0">
              <a:cs typeface="Calibri" panose="020F0502020204030204"/>
            </a:endParaRPr>
          </a:p>
          <a:p>
            <a:endParaRPr lang="fr-FR" dirty="0">
              <a:cs typeface="Calibri" panose="020F0502020204030204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E694E4-C4C0-49F8-9735-D2D35058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891" y="3033968"/>
            <a:ext cx="6456218" cy="29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6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82011-2AC9-4F00-9E50-5547E72E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Création du cœur du programme </a:t>
            </a:r>
            <a:r>
              <a:rPr lang="fr-FR" dirty="0" err="1">
                <a:cs typeface="Calibri Light"/>
              </a:rPr>
              <a:t>shell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088BE-AB32-4958-84D7-7EE449EC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fr-FR" dirty="0">
                <a:cs typeface="Calibri" panose="020F0502020204030204"/>
              </a:rPr>
              <a:t>Utilisation d'une boucle interactive afin d'aiguiller l'utilisateur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>
              <a:buFont typeface="Arial"/>
            </a:pPr>
            <a:r>
              <a:rPr lang="fr-FR" dirty="0">
                <a:cs typeface="Calibri" panose="020F0502020204030204"/>
              </a:rPr>
              <a:t>Utilisation des fonctions créer précédemment </a:t>
            </a:r>
          </a:p>
          <a:p>
            <a:pPr>
              <a:buFont typeface="Arial"/>
            </a:pPr>
            <a:endParaRPr lang="fr-FR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fr-FR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fr-FR" dirty="0">
                <a:cs typeface="Calibri" panose="020F0502020204030204"/>
              </a:rPr>
              <a:t>Voir code</a:t>
            </a:r>
          </a:p>
        </p:txBody>
      </p:sp>
    </p:spTree>
    <p:extLst>
      <p:ext uri="{BB962C8B-B14F-4D97-AF65-F5344CB8AC3E}">
        <p14:creationId xmlns:p14="http://schemas.microsoft.com/office/powerpoint/2010/main" val="316187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CEBF-0D11-4CE6-8A1B-00616526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80DFC-4130-42AE-95EC-61938E18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Aller plus loin : 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Récupérer les cotes sportives des matchs et établir un historique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Établir une base de données structurer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Automatiser la mise à jour de la base de données chaque jour</a:t>
            </a:r>
          </a:p>
        </p:txBody>
      </p:sp>
    </p:spTree>
    <p:extLst>
      <p:ext uri="{BB962C8B-B14F-4D97-AF65-F5344CB8AC3E}">
        <p14:creationId xmlns:p14="http://schemas.microsoft.com/office/powerpoint/2010/main" val="2964521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PROJET NSY103  2020-2021</vt:lpstr>
      <vt:lpstr>Présentation du projet</vt:lpstr>
      <vt:lpstr>Comment récupérer les données</vt:lpstr>
      <vt:lpstr>Exploitation du fichier JSON</vt:lpstr>
      <vt:lpstr>Récupération des données</vt:lpstr>
      <vt:lpstr>Enregistrement dans la base de donnée</vt:lpstr>
      <vt:lpstr>Consulter la Base de données</vt:lpstr>
      <vt:lpstr>Création du cœur du programme shell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169</cp:revision>
  <dcterms:created xsi:type="dcterms:W3CDTF">2021-01-23T12:11:57Z</dcterms:created>
  <dcterms:modified xsi:type="dcterms:W3CDTF">2021-01-23T12:58:48Z</dcterms:modified>
</cp:coreProperties>
</file>