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2"/>
  </p:notesMasterIdLst>
  <p:handoutMasterIdLst>
    <p:handoutMasterId r:id="rId33"/>
  </p:handoutMasterIdLst>
  <p:sldIdLst>
    <p:sldId id="268" r:id="rId5"/>
    <p:sldId id="269" r:id="rId6"/>
    <p:sldId id="270" r:id="rId7"/>
    <p:sldId id="271" r:id="rId8"/>
    <p:sldId id="265" r:id="rId9"/>
    <p:sldId id="277" r:id="rId10"/>
    <p:sldId id="295" r:id="rId11"/>
    <p:sldId id="276" r:id="rId12"/>
    <p:sldId id="273" r:id="rId13"/>
    <p:sldId id="274" r:id="rId14"/>
    <p:sldId id="272" r:id="rId15"/>
    <p:sldId id="275" r:id="rId16"/>
    <p:sldId id="278" r:id="rId17"/>
    <p:sldId id="280" r:id="rId18"/>
    <p:sldId id="281" r:id="rId19"/>
    <p:sldId id="283" r:id="rId20"/>
    <p:sldId id="282" r:id="rId21"/>
    <p:sldId id="287" r:id="rId22"/>
    <p:sldId id="289" r:id="rId23"/>
    <p:sldId id="290" r:id="rId24"/>
    <p:sldId id="291" r:id="rId25"/>
    <p:sldId id="292" r:id="rId26"/>
    <p:sldId id="293" r:id="rId27"/>
    <p:sldId id="294" r:id="rId28"/>
    <p:sldId id="288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5033" autoAdjust="0"/>
  </p:normalViewPr>
  <p:slideViewPr>
    <p:cSldViewPr snapToGrid="0" snapToObjects="1">
      <p:cViewPr varScale="1">
        <p:scale>
          <a:sx n="101" d="100"/>
          <a:sy n="101" d="100"/>
        </p:scale>
        <p:origin x="93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30-4398-BD3E-5CB4423FC70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30-4398-BD3E-5CB4423FC70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30-4398-BD3E-5CB4423F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328576"/>
        <c:axId val="486329536"/>
      </c:lineChart>
      <c:catAx>
        <c:axId val="48632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6329536"/>
        <c:crosses val="autoZero"/>
        <c:auto val="1"/>
        <c:lblAlgn val="ctr"/>
        <c:lblOffset val="100"/>
        <c:noMultiLvlLbl val="0"/>
      </c:catAx>
      <c:valAx>
        <c:axId val="48632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632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Hoja1!$A$2:$A$77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/>
    <cx:plotArea>
      <cx:plotAreaRegion>
        <cx:series layoutId="clusteredColumn" uniqueId="{60181D6F-43DA-491E-B2F9-62CA2CC71053}">
          <cx:tx>
            <cx:txData>
              <cx:f>Hoja1!$A$1</cx:f>
              <cx:v>Serie1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6C277007-C5C7-42D6-A388-56B1A0269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91EE4F-F58B-4CEC-9380-B5E6EC1525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CFB6B7-796C-400B-9275-009E8A8B90AA}" type="datetime1">
              <a:rPr lang="es-ES" smtClean="0"/>
              <a:t>09/12/2024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D88080-8974-4459-8585-8D1A4B164B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A07AAB3-F81E-4806-8D1A-D70EC853C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6AF0C2-7B1A-480E-8DED-BE8D72574E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4471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B152-E97C-4BF3-9959-A9DF78F0DDAB}" type="datetime1">
              <a:rPr lang="es-ES" smtClean="0"/>
              <a:pPr/>
              <a:t>09/12/2024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0CBF7F0-3F3E-40AF-B15C-962068D584C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2134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361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1EA4-53BB-720E-1BF7-9AFF6719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F3F53BD-11AF-3FCA-893E-5FE969EFC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2F57C111-02F1-A2E8-91EC-BB8771DD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15EE8D7-10B8-4C8C-42CF-EBF9021A1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055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15EBF-312B-FE11-9EF9-5DD8D121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D4E975-A6B3-034B-D69C-822BECF72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13723326-C950-9DEA-CE9A-9421B9BE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85856AB-7F36-7CB2-EE90-B215CDB1A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06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472C8-DA56-3FEC-3D58-C634672B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0614FE0-12AD-5B88-F242-375C584A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9AE22E4-A8B3-1B59-6D0A-DA1D7B6F8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A283A231-5FD3-359D-EF1D-1CC578D4B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575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01B9D-47BA-0804-E205-3F686064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F37D27-DBC7-B628-E03D-1E3C11742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DBFF943A-7619-5F30-7502-DD55016D7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6CCCE85-0648-1ED2-482C-42BE1DA98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4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1C66-51F3-877A-68C9-085D9B83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40F40A-C08D-FB99-6576-2FB901764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E6D07CD6-FE9B-AC7E-09FB-21F490193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A4D0111-339F-26FE-CC12-E45AB310D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1243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1CD6-C02C-694C-5325-C3E060847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06FD81-DCD8-E1EE-7BBF-CBB3F4CE8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1E491169-5A76-A20C-9789-2A0489E94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D7D71C0-167F-576F-77A8-A50160632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155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AFEA1-383F-C73B-5F21-0FB8D47E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FE62233-945E-BD88-4E10-208B7DC6C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AA81A36-8644-D712-B288-2DD0D5295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476AB4F8-C9E7-BCC1-0D99-A1846B8D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51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DDE9D-A091-E738-2477-FAC96E7C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B0D903A-5F18-E96E-1A46-36AF82CF4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5F51DB8-C325-83A2-D1F8-88E17267A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9F6B7F70-D10A-6CEA-CB69-0B40DE45A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316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340-984F-C2A2-A93C-B05DE11B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CE1A69-73C8-10E5-B5D5-CF0D83EDE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A6C71B0F-F494-BAEB-B619-C8D092622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69000746-A710-A1AF-67DC-3B3509945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04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0FFA-D001-0EFE-25AA-A59FAE22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CE3132-659D-94BF-BC99-8D8156102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AE557C3-235C-9AAC-BA16-CED38A491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6ECC722-9405-4268-26D0-0FF020CFAA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97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6A5F3-DCC6-5C6D-2A1B-E8D0CFC8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B146C5-F588-3164-CAB6-0C69936B34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402278D-5C00-1497-C0E1-E2A24D1A2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FFF7B9E2-F3AE-3E2F-C983-623C8134B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354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5D2F-C948-1BD0-3C85-DA5F54E3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9118B92-FECD-54CB-DE34-7D90C883B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B8AFA5F-BE9B-4232-6509-E5205569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E7C3F3A-A16B-618E-4C68-0BE2E5128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953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BD17-3453-59E4-6CD1-25EB4EF7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7A1E66-579A-B23F-4809-6A1DB306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E45F668-5B56-3A45-4B79-1FD7E2C67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E9CA3502-1864-8C99-3A61-74099673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883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9A03B-215D-6000-CE6A-B566D858D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85F46A-95DF-C11B-A52B-FA8B258A7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70BCAE5B-C753-F6F9-978E-02A4CEC29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544FD65-73FB-46C7-6C05-1DD8C00D7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276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4EF4F-923B-4F28-E200-8E1022647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A4D998C-E595-A7A3-19AA-3AD1BF5D3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5CBBBB8-8C42-808A-838F-A71E40CFB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C796EB74-33EB-EC8F-2FD5-5F2A16D07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1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353DB-A186-E9BA-BF10-9F263022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4EE7AD-FDF4-3934-6C7F-D43E43EFE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48845DB8-7371-0076-4C01-6C1CAEFD4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53D5566-C9E1-EEDC-7A3A-FE7A42A20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082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37D09-0B63-27D5-5DEC-6FF6457F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ADB101-A9CF-8391-8870-2BACA7E23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01FF7227-1D10-030D-376D-64093EB3B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FF0AD086-738F-C609-A65E-24DA2DE72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8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F3-EA4E-93BE-C952-A491C617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6ED70B-B121-714D-D861-C8FDA5D66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9E4FFC3F-0DC5-3B57-53F1-FDB9CFD0D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C4BAAF-A3F3-C2D8-86F2-CA65634418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240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FC5C-3752-5735-772F-D2C716D9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7D100A-98BF-D65D-12C8-B30A153A2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21460DA-7C53-5BDC-B186-A5FBE9ED7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7961513-4B3B-209C-81C7-4A7908FEE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315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95808-4046-099B-7E10-C544B1E4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6AE2961-32B7-6AED-D3F8-367162915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1C22A7F-654D-2513-ADC5-20959D8E2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D66CD88C-0225-3DFE-849E-95B7D55A1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0CBF7F0-3F3E-40AF-B15C-962068D584C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9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2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0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94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83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96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5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31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9D5D446-3339-5447-8429-4B796A71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1825625"/>
            <a:ext cx="5289698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8459092-3379-5D42-84C2-0B1B24AE44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559402" y="1825625"/>
            <a:ext cx="5289698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71BA2F-245B-4A31-AFB1-C29E5E9B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58" y="184150"/>
            <a:ext cx="10515600" cy="625475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22207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DA738-98AC-BE48-A4FC-89D20C727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149062"/>
            <a:ext cx="5791200" cy="1325563"/>
          </a:xfrm>
        </p:spPr>
        <p:txBody>
          <a:bodyPr rtlCol="0" anchor="b"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Editar título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37F6AFD-DBA7-5944-B8C8-9122FA8939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4580988"/>
            <a:ext cx="5791200" cy="925512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Editar subtítulo</a:t>
            </a:r>
          </a:p>
        </p:txBody>
      </p:sp>
      <p:sp>
        <p:nvSpPr>
          <p:cNvPr id="15" name="Marcador de posición de imagen 6">
            <a:extLst>
              <a:ext uri="{FF2B5EF4-FFF2-40B4-BE49-F238E27FC236}">
                <a16:creationId xmlns:a16="http://schemas.microsoft.com/office/drawing/2014/main" id="{58D7AD28-91C2-9048-8626-573CB05F6A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6900" y="4570790"/>
            <a:ext cx="4034172" cy="227685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6">
            <a:extLst>
              <a:ext uri="{FF2B5EF4-FFF2-40B4-BE49-F238E27FC236}">
                <a16:creationId xmlns:a16="http://schemas.microsoft.com/office/drawing/2014/main" id="{CC5F45C8-7226-5845-9311-4B8B220C1C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7828" y="2283580"/>
            <a:ext cx="4034172" cy="227685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6">
            <a:extLst>
              <a:ext uri="{FF2B5EF4-FFF2-40B4-BE49-F238E27FC236}">
                <a16:creationId xmlns:a16="http://schemas.microsoft.com/office/drawing/2014/main" id="{BAFCF363-85F0-CC47-91EB-71AC93A50CC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70603" y="268"/>
            <a:ext cx="4111583" cy="2276856"/>
          </a:xfrm>
          <a:ln>
            <a:noFill/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6">
            <a:extLst>
              <a:ext uri="{FF2B5EF4-FFF2-40B4-BE49-F238E27FC236}">
                <a16:creationId xmlns:a16="http://schemas.microsoft.com/office/drawing/2014/main" id="{566D4D9A-5632-1B49-ADF6-5DECA1B89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070604" cy="2276856"/>
          </a:xfrm>
          <a:ln>
            <a:noFill/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6">
            <a:extLst>
              <a:ext uri="{FF2B5EF4-FFF2-40B4-BE49-F238E27FC236}">
                <a16:creationId xmlns:a16="http://schemas.microsoft.com/office/drawing/2014/main" id="{2BB57774-1E3A-FD4C-8E5F-1C90050A3E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57828" y="0"/>
            <a:ext cx="4034172" cy="2276856"/>
          </a:xfrm>
          <a:ln>
            <a:noFill/>
          </a:ln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410430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53EB49C9-F48C-470F-A1AB-1DB6BEDCCE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F0DC85-5F38-4671-A668-20999048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219075"/>
          </a:xfrm>
        </p:spPr>
        <p:txBody>
          <a:bodyPr rtlCol="0">
            <a:normAutofit/>
          </a:bodyPr>
          <a:lstStyle>
            <a:lvl1pPr>
              <a:defRPr sz="9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9843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3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3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71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5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3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54" r:id="rId18"/>
    <p:sldLayoutId id="214748365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microsoft.com/office/2014/relationships/chartEx" Target="../charts/chartEx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CEDFA-9285-BD89-A0FC-0B79AD82B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8FCE668-B519-372B-3FB8-33FBA07DEA7E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6E6AEDF1-48EE-19E7-0BBE-8E67CFC34402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D5A85824-7E92-8DC8-8116-55FCAE8D2F17}"/>
              </a:ext>
            </a:extLst>
          </p:cNvPr>
          <p:cNvSpPr txBox="1"/>
          <p:nvPr/>
        </p:nvSpPr>
        <p:spPr>
          <a:xfrm>
            <a:off x="3025378" y="2201862"/>
            <a:ext cx="6141243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User</a:t>
            </a:r>
            <a:r>
              <a:rPr lang="es-ES" sz="2400" dirty="0"/>
              <a:t> </a:t>
            </a:r>
            <a:r>
              <a:rPr lang="es-ES" sz="2400" dirty="0" err="1"/>
              <a:t>Name</a:t>
            </a:r>
            <a:endParaRPr lang="es-ES" sz="1100" kern="1200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6AB0442A-6972-B7F3-7823-D7B41EECBBEB}"/>
              </a:ext>
            </a:extLst>
          </p:cNvPr>
          <p:cNvSpPr txBox="1"/>
          <p:nvPr/>
        </p:nvSpPr>
        <p:spPr>
          <a:xfrm>
            <a:off x="3025377" y="2826919"/>
            <a:ext cx="6141243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 err="1"/>
              <a:t>Pa</a:t>
            </a:r>
            <a:r>
              <a:rPr lang="es-ES" sz="2400" dirty="0" err="1"/>
              <a:t>s</a:t>
            </a:r>
            <a:r>
              <a:rPr lang="es-ES" sz="2400" kern="1200" dirty="0" err="1"/>
              <a:t>sword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A7265F5D-C067-E2FE-1D24-C8A3DA3EB6BF}"/>
              </a:ext>
            </a:extLst>
          </p:cNvPr>
          <p:cNvSpPr txBox="1"/>
          <p:nvPr/>
        </p:nvSpPr>
        <p:spPr>
          <a:xfrm>
            <a:off x="2958701" y="4098129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 err="1"/>
              <a:t>Register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9DDC62C1-732B-C2A2-996A-2B6B658F3B0D}"/>
              </a:ext>
            </a:extLst>
          </p:cNvPr>
          <p:cNvSpPr txBox="1"/>
          <p:nvPr/>
        </p:nvSpPr>
        <p:spPr>
          <a:xfrm>
            <a:off x="107154" y="5452686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View as </a:t>
            </a:r>
            <a:r>
              <a:rPr lang="es-ES" sz="2400" kern="1200" dirty="0" err="1"/>
              <a:t>Guest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7D446945-85AD-22FF-15A5-8F5285DACC9C}"/>
              </a:ext>
            </a:extLst>
          </p:cNvPr>
          <p:cNvSpPr txBox="1"/>
          <p:nvPr/>
        </p:nvSpPr>
        <p:spPr>
          <a:xfrm>
            <a:off x="3381371" y="3428999"/>
            <a:ext cx="5429251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I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forgot</a:t>
            </a:r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my</a:t>
            </a:r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password</a:t>
            </a:r>
            <a:r>
              <a:rPr kumimoji="0" lang="es-CO" altLang="es-CO" sz="9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4FC010A-FFD8-998F-0BE6-BB1274994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1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54F42-1D0E-7E18-74FE-5855E0EA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1349A8DE-0233-BAB6-671C-AE0148658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27787"/>
              </p:ext>
            </p:extLst>
          </p:nvPr>
        </p:nvGraphicFramePr>
        <p:xfrm>
          <a:off x="1100137" y="2259616"/>
          <a:ext cx="9991725" cy="31774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66851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7124699">
                  <a:extLst>
                    <a:ext uri="{9D8B030D-6E8A-4147-A177-3AD203B41FA5}">
                      <a16:colId xmlns:a16="http://schemas.microsoft.com/office/drawing/2014/main" val="775549648"/>
                    </a:ext>
                  </a:extLst>
                </a:gridCol>
              </a:tblGrid>
              <a:tr h="55418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</a:t>
                      </a:r>
                      <a:endParaRPr lang="es-ES" sz="2000" b="1" i="0" u="none" strike="noStrike" dirty="0">
                        <a:solidFill>
                          <a:srgbClr val="2F2B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1591301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endParaRPr lang="es-ES" dirty="0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  <a:tr h="976519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 (Cuerpo)"/>
                        </a:rPr>
                        <a:t>Total, Compra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s-ES" sz="1800" dirty="0">
                        <a:latin typeface="Gill Sans MT (Cuerpo)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  <a:latin typeface="Gill Sans MT (Cuerpo)"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Gill Sans MT (Cuerpo)"/>
                        <a:cs typeface="David" panose="020E0502060401010101" pitchFamily="34" charset="-79"/>
                      </a:endParaRPr>
                    </a:p>
                    <a:p>
                      <a:endParaRPr lang="es-ES" sz="1800" dirty="0">
                        <a:latin typeface="Gill Sans MT (Cuerpo)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4498574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80F364CB-A8FF-82A4-89ED-4E35AFF5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65" y="3284104"/>
            <a:ext cx="853661" cy="76604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A07B8340-1088-AE41-85D3-A1358665006C}"/>
              </a:ext>
            </a:extLst>
          </p:cNvPr>
          <p:cNvSpPr txBox="1"/>
          <p:nvPr/>
        </p:nvSpPr>
        <p:spPr>
          <a:xfrm>
            <a:off x="9253141" y="6177359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Comprar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4811327C-6978-6A55-8820-EC7BA7815F6E}"/>
              </a:ext>
            </a:extLst>
          </p:cNvPr>
          <p:cNvSpPr txBox="1"/>
          <p:nvPr/>
        </p:nvSpPr>
        <p:spPr>
          <a:xfrm>
            <a:off x="5273276" y="1219789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Pedido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AB6DB517-707A-2DFF-C28B-494E3F579592}"/>
              </a:ext>
            </a:extLst>
          </p:cNvPr>
          <p:cNvSpPr txBox="1"/>
          <p:nvPr/>
        </p:nvSpPr>
        <p:spPr>
          <a:xfrm>
            <a:off x="2000249" y="1207536"/>
            <a:ext cx="3036434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Volver al catalogo</a:t>
            </a:r>
            <a:endParaRPr lang="es-ES" sz="1100" kern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E1D6E29-304C-B7B7-3F69-DC6CB2C3D028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EED764EE-FBBD-C5AD-4CAD-47270CEACEC1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04D3D50-4EB9-2F33-E1A6-4C4B71B3F6C0}"/>
              </a:ext>
            </a:extLst>
          </p:cNvPr>
          <p:cNvSpPr/>
          <p:nvPr/>
        </p:nvSpPr>
        <p:spPr>
          <a:xfrm>
            <a:off x="0" y="1014654"/>
            <a:ext cx="1763656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BC313FA-3F18-B096-2032-530B426FD28F}"/>
              </a:ext>
            </a:extLst>
          </p:cNvPr>
          <p:cNvCxnSpPr>
            <a:cxnSpLocks/>
          </p:cNvCxnSpPr>
          <p:nvPr/>
        </p:nvCxnSpPr>
        <p:spPr>
          <a:xfrm flipH="1">
            <a:off x="100013" y="1236040"/>
            <a:ext cx="528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10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D2AAC-1309-C67E-05CB-FC4E2090D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43C1CE33-4C26-8F71-2537-6C021B1ADB12}"/>
              </a:ext>
            </a:extLst>
          </p:cNvPr>
          <p:cNvGraphicFramePr>
            <a:graphicFrameLocks noGrp="1"/>
          </p:cNvGraphicFramePr>
          <p:nvPr/>
        </p:nvGraphicFramePr>
        <p:xfrm>
          <a:off x="2026441" y="1113633"/>
          <a:ext cx="8403434" cy="42719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521337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910422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1056858">
                  <a:extLst>
                    <a:ext uri="{9D8B030D-6E8A-4147-A177-3AD203B41FA5}">
                      <a16:colId xmlns:a16="http://schemas.microsoft.com/office/drawing/2014/main" val="537263185"/>
                    </a:ext>
                  </a:extLst>
                </a:gridCol>
                <a:gridCol w="914817">
                  <a:extLst>
                    <a:ext uri="{9D8B030D-6E8A-4147-A177-3AD203B41FA5}">
                      <a16:colId xmlns:a16="http://schemas.microsoft.com/office/drawing/2014/main" val="1222161262"/>
                    </a:ext>
                  </a:extLst>
                </a:gridCol>
              </a:tblGrid>
              <a:tr h="41100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Producto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Precio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Amount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 err="1">
                          <a:effectLst/>
                        </a:rPr>
                        <a:t>Cost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$ 528.000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  <a:tr h="184329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>
                          <a:effectLst/>
                        </a:rPr>
                        <a:t>$ 1.452.000</a:t>
                      </a:r>
                      <a:endParaRPr lang="es-ES" sz="1800" b="1" i="0" u="none" strike="noStrike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$ 2.904.000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232878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941539C0-BFF9-2589-DE00-9B7B95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67" y="1847057"/>
            <a:ext cx="1478308" cy="1326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C44CC70-9D68-9EFC-1793-F516C1D9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78" y="3677075"/>
            <a:ext cx="1576497" cy="1587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CuadroTexto 7">
            <a:extLst>
              <a:ext uri="{FF2B5EF4-FFF2-40B4-BE49-F238E27FC236}">
                <a16:creationId xmlns:a16="http://schemas.microsoft.com/office/drawing/2014/main" id="{65561408-5EF0-AD9E-064A-15DFDDFA5ED7}"/>
              </a:ext>
            </a:extLst>
          </p:cNvPr>
          <p:cNvSpPr txBox="1"/>
          <p:nvPr/>
        </p:nvSpPr>
        <p:spPr>
          <a:xfrm>
            <a:off x="8512968" y="2173287"/>
            <a:ext cx="914400" cy="8572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100" kern="1200"/>
          </a:p>
          <a:p>
            <a:endParaRPr lang="es-ES" sz="1100" kern="1200"/>
          </a:p>
          <a:p>
            <a:r>
              <a:rPr lang="es-ES" sz="1100" kern="1200"/>
              <a:t>2</a:t>
            </a:r>
          </a:p>
        </p:txBody>
      </p:sp>
      <p:sp>
        <p:nvSpPr>
          <p:cNvPr id="24" name="CuadroTexto 7">
            <a:extLst>
              <a:ext uri="{FF2B5EF4-FFF2-40B4-BE49-F238E27FC236}">
                <a16:creationId xmlns:a16="http://schemas.microsoft.com/office/drawing/2014/main" id="{836399B6-6D09-DF6B-7729-057ABA8E6B2D}"/>
              </a:ext>
            </a:extLst>
          </p:cNvPr>
          <p:cNvSpPr txBox="1"/>
          <p:nvPr/>
        </p:nvSpPr>
        <p:spPr>
          <a:xfrm>
            <a:off x="8512968" y="3923504"/>
            <a:ext cx="914400" cy="85724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100" kern="1200"/>
          </a:p>
          <a:p>
            <a:endParaRPr lang="es-ES" sz="1100" kern="1200"/>
          </a:p>
          <a:p>
            <a:r>
              <a:rPr lang="es-ES" sz="1100" kern="1200"/>
              <a:t>2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4E96BC20-78B3-1042-D8DA-92AAB252D5AB}"/>
              </a:ext>
            </a:extLst>
          </p:cNvPr>
          <p:cNvGraphicFramePr>
            <a:graphicFrameLocks noGrp="1"/>
          </p:cNvGraphicFramePr>
          <p:nvPr/>
        </p:nvGraphicFramePr>
        <p:xfrm>
          <a:off x="2686050" y="5570935"/>
          <a:ext cx="5711826" cy="5676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2856">
                  <a:extLst>
                    <a:ext uri="{9D8B030D-6E8A-4147-A177-3AD203B41FA5}">
                      <a16:colId xmlns:a16="http://schemas.microsoft.com/office/drawing/2014/main" val="3673794383"/>
                    </a:ext>
                  </a:extLst>
                </a:gridCol>
                <a:gridCol w="1358970">
                  <a:extLst>
                    <a:ext uri="{9D8B030D-6E8A-4147-A177-3AD203B41FA5}">
                      <a16:colId xmlns:a16="http://schemas.microsoft.com/office/drawing/2014/main" val="161422246"/>
                    </a:ext>
                  </a:extLst>
                </a:gridCol>
              </a:tblGrid>
              <a:tr h="25971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subtotal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$ 3,432,000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434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$ 3,432,000</a:t>
                      </a:r>
                      <a:endParaRPr lang="es-E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725074"/>
                  </a:ext>
                </a:extLst>
              </a:tr>
            </a:tbl>
          </a:graphicData>
        </a:graphic>
      </p:graphicFrame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E524CA8-940E-874D-E66A-362CE6C7EC62}"/>
              </a:ext>
            </a:extLst>
          </p:cNvPr>
          <p:cNvSpPr/>
          <p:nvPr/>
        </p:nvSpPr>
        <p:spPr>
          <a:xfrm>
            <a:off x="8615363" y="5543154"/>
            <a:ext cx="2657476" cy="56769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86A80-1BE4-3BE1-4349-FC8249048B0B}"/>
              </a:ext>
            </a:extLst>
          </p:cNvPr>
          <p:cNvSpPr txBox="1"/>
          <p:nvPr/>
        </p:nvSpPr>
        <p:spPr>
          <a:xfrm>
            <a:off x="8733236" y="5642333"/>
            <a:ext cx="2539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u="none" strike="noStrike" dirty="0">
                <a:effectLst/>
                <a:latin typeface="Arial" panose="020B0604020202020204" pitchFamily="34" charset="0"/>
              </a:rPr>
              <a:t>make the purchase</a:t>
            </a:r>
            <a:r>
              <a:rPr lang="es-ES" sz="2000" b="1" dirty="0"/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2A5BFF3-C9EA-883A-8BB6-0FB2518DA1F4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053C046A-0463-24CE-4276-E502FB21B857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F169D55-C456-9DF5-BD14-B36C7C4A8535}"/>
              </a:ext>
            </a:extLst>
          </p:cNvPr>
          <p:cNvSpPr/>
          <p:nvPr/>
        </p:nvSpPr>
        <p:spPr>
          <a:xfrm>
            <a:off x="82605" y="1014654"/>
            <a:ext cx="1763656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91CB590-D73B-E14B-CB0C-4B7E1144E152}"/>
              </a:ext>
            </a:extLst>
          </p:cNvPr>
          <p:cNvCxnSpPr>
            <a:cxnSpLocks/>
          </p:cNvCxnSpPr>
          <p:nvPr/>
        </p:nvCxnSpPr>
        <p:spPr>
          <a:xfrm flipH="1">
            <a:off x="228600" y="1229067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6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77A5A-0CF5-035C-87DB-E1414A8B6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C0BFE5B0-A523-F372-C48E-C3574EBC73AE}"/>
              </a:ext>
            </a:extLst>
          </p:cNvPr>
          <p:cNvSpPr txBox="1"/>
          <p:nvPr/>
        </p:nvSpPr>
        <p:spPr>
          <a:xfrm>
            <a:off x="276260" y="6043712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continuar</a:t>
            </a:r>
            <a:endParaRPr lang="es-ES" sz="1100" kern="1200" dirty="0"/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876D101A-490D-9F99-0C70-C790FCB77D38}"/>
              </a:ext>
            </a:extLst>
          </p:cNvPr>
          <p:cNvSpPr txBox="1"/>
          <p:nvPr/>
        </p:nvSpPr>
        <p:spPr>
          <a:xfrm>
            <a:off x="7766125" y="2749418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comprar</a:t>
            </a:r>
            <a:endParaRPr lang="es-ES" sz="1100" kern="12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F19FF3E-91D3-2A86-FE1A-466F28CD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20" y="1761130"/>
            <a:ext cx="5320356" cy="487361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D2DC2FC-7F63-6D4C-4273-DEF84B4FE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25" y="1445162"/>
            <a:ext cx="5453667" cy="4354869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7D7DBF2-7821-8867-5AD5-9437D7E581A7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234F8454-CDDB-EF07-18E5-50D07F0B48BE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8D4585D-6B02-00BF-6BF5-9114AED35A86}"/>
              </a:ext>
            </a:extLst>
          </p:cNvPr>
          <p:cNvSpPr/>
          <p:nvPr/>
        </p:nvSpPr>
        <p:spPr>
          <a:xfrm>
            <a:off x="82605" y="930652"/>
            <a:ext cx="1763656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7F9AA15-0DF0-0467-46AE-126CD5E4897F}"/>
              </a:ext>
            </a:extLst>
          </p:cNvPr>
          <p:cNvCxnSpPr>
            <a:cxnSpLocks/>
          </p:cNvCxnSpPr>
          <p:nvPr/>
        </p:nvCxnSpPr>
        <p:spPr>
          <a:xfrm flipH="1">
            <a:off x="228600" y="1114767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1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10076-F55B-45F2-0235-3EA71FC7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15A25931-D07C-5EAA-CD1F-57E9CB00304D}"/>
              </a:ext>
            </a:extLst>
          </p:cNvPr>
          <p:cNvSpPr txBox="1"/>
          <p:nvPr/>
        </p:nvSpPr>
        <p:spPr>
          <a:xfrm>
            <a:off x="3251629" y="3330601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No</a:t>
            </a:r>
            <a:endParaRPr lang="es-ES" sz="1100" kern="1200" dirty="0"/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B61C17A7-2419-48B6-985F-6F103B50781B}"/>
              </a:ext>
            </a:extLst>
          </p:cNvPr>
          <p:cNvSpPr txBox="1"/>
          <p:nvPr/>
        </p:nvSpPr>
        <p:spPr>
          <a:xfrm>
            <a:off x="311547" y="3330601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Si</a:t>
            </a:r>
            <a:endParaRPr lang="es-ES" sz="1100" kern="1200" dirty="0"/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0ABA3F9A-62FC-1D99-614C-6E4B1DCF7AD4}"/>
              </a:ext>
            </a:extLst>
          </p:cNvPr>
          <p:cNvSpPr txBox="1"/>
          <p:nvPr/>
        </p:nvSpPr>
        <p:spPr>
          <a:xfrm>
            <a:off x="7916068" y="4740301"/>
            <a:ext cx="267414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Enviar</a:t>
            </a:r>
            <a:endParaRPr lang="es-ES" sz="1100" kern="12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E9ED83-FFF1-1912-D91B-605CA045E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906927"/>
              </p:ext>
            </p:extLst>
          </p:nvPr>
        </p:nvGraphicFramePr>
        <p:xfrm>
          <a:off x="311547" y="2204509"/>
          <a:ext cx="561422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14228">
                  <a:extLst>
                    <a:ext uri="{9D8B030D-6E8A-4147-A177-3AD203B41FA5}">
                      <a16:colId xmlns:a16="http://schemas.microsoft.com/office/drawing/2014/main" val="333291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SELECCION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Deseas Recibo</a:t>
                      </a:r>
                      <a:endParaRPr lang="es-C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90366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50CF8ED-A748-D18E-CDAB-443FF8CC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400287"/>
              </p:ext>
            </p:extLst>
          </p:nvPr>
        </p:nvGraphicFramePr>
        <p:xfrm>
          <a:off x="6266227" y="3325310"/>
          <a:ext cx="5614228" cy="7416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614228">
                  <a:extLst>
                    <a:ext uri="{9D8B030D-6E8A-4147-A177-3AD203B41FA5}">
                      <a16:colId xmlns:a16="http://schemas.microsoft.com/office/drawing/2014/main" val="333291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SELECCION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28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Correo Electrónico</a:t>
                      </a:r>
                      <a:endParaRPr lang="es-CO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90366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D30EF2A9-2276-7F73-5F88-58B723B230C2}"/>
              </a:ext>
            </a:extLst>
          </p:cNvPr>
          <p:cNvSpPr/>
          <p:nvPr/>
        </p:nvSpPr>
        <p:spPr>
          <a:xfrm>
            <a:off x="5572555" y="2226734"/>
            <a:ext cx="326231" cy="3304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4C1B6B7D-E7A9-BA96-D24C-FC7EFC526430}"/>
              </a:ext>
            </a:extLst>
          </p:cNvPr>
          <p:cNvSpPr/>
          <p:nvPr/>
        </p:nvSpPr>
        <p:spPr>
          <a:xfrm rot="10800000">
            <a:off x="5670186" y="2357202"/>
            <a:ext cx="130967" cy="9873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AC75C9-6137-00B5-4B34-BC557F79F7DB}"/>
              </a:ext>
            </a:extLst>
          </p:cNvPr>
          <p:cNvSpPr/>
          <p:nvPr/>
        </p:nvSpPr>
        <p:spPr>
          <a:xfrm>
            <a:off x="11522867" y="3347270"/>
            <a:ext cx="326231" cy="3304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43E89610-91E9-88EA-2755-E6C89D215AEB}"/>
              </a:ext>
            </a:extLst>
          </p:cNvPr>
          <p:cNvSpPr/>
          <p:nvPr/>
        </p:nvSpPr>
        <p:spPr>
          <a:xfrm rot="10800000">
            <a:off x="11620498" y="3477738"/>
            <a:ext cx="130967" cy="9873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4E24A8C-DAC0-3EFD-B3E6-6AFCD0CB939C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1CEB3C16-2BD5-4B46-53E0-B1C99CC38B40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1D15C8A-8FEA-A07F-2C5C-B13D6D5A9B84}"/>
              </a:ext>
            </a:extLst>
          </p:cNvPr>
          <p:cNvSpPr/>
          <p:nvPr/>
        </p:nvSpPr>
        <p:spPr>
          <a:xfrm>
            <a:off x="82605" y="930652"/>
            <a:ext cx="1763656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B5F51DC-596F-8CBC-721D-B4783497EA5A}"/>
              </a:ext>
            </a:extLst>
          </p:cNvPr>
          <p:cNvCxnSpPr>
            <a:cxnSpLocks/>
          </p:cNvCxnSpPr>
          <p:nvPr/>
        </p:nvCxnSpPr>
        <p:spPr>
          <a:xfrm flipH="1">
            <a:off x="228600" y="1114767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6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81885-96D3-584B-B539-F1693833A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C96C9EE4-0108-AB5E-9787-7D50E776C511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D322F6E1-ACF9-4FFE-E3DE-AF854AE33421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9B39EED1-551C-67E3-928D-FE1FEF77FC60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40B590D-1C83-974B-3725-CC6E18201887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D3BF202F-237E-D461-160C-584EF5287DD8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3DCC774-5B21-A1C6-37A9-F73C7A34D6D2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C179B29-7249-3B51-9357-49872D825E5A}"/>
              </a:ext>
            </a:extLst>
          </p:cNvPr>
          <p:cNvCxnSpPr>
            <a:cxnSpLocks/>
          </p:cNvCxnSpPr>
          <p:nvPr/>
        </p:nvCxnSpPr>
        <p:spPr>
          <a:xfrm flipH="1">
            <a:off x="82605" y="766686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320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1B61F-5600-2014-1FAB-B44E6A92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295A4213-0B24-85A1-BD73-CC81D2329A23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8200655-CB2B-5CF3-AC3E-F1684BF407EB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4B5AAF56-AFFC-CB3A-CD72-846D0536016D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93E8873-053E-0C1A-78A9-44586A083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1152"/>
              </p:ext>
            </p:extLst>
          </p:nvPr>
        </p:nvGraphicFramePr>
        <p:xfrm>
          <a:off x="428624" y="2001025"/>
          <a:ext cx="11506201" cy="433976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71551">
                  <a:extLst>
                    <a:ext uri="{9D8B030D-6E8A-4147-A177-3AD203B41FA5}">
                      <a16:colId xmlns:a16="http://schemas.microsoft.com/office/drawing/2014/main" val="1551072425"/>
                    </a:ext>
                  </a:extLst>
                </a:gridCol>
                <a:gridCol w="2170339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6309545">
                  <a:extLst>
                    <a:ext uri="{9D8B030D-6E8A-4147-A177-3AD203B41FA5}">
                      <a16:colId xmlns:a16="http://schemas.microsoft.com/office/drawing/2014/main" val="537263185"/>
                    </a:ext>
                  </a:extLst>
                </a:gridCol>
                <a:gridCol w="879109">
                  <a:extLst>
                    <a:ext uri="{9D8B030D-6E8A-4147-A177-3AD203B41FA5}">
                      <a16:colId xmlns:a16="http://schemas.microsoft.com/office/drawing/2014/main" val="700414115"/>
                    </a:ext>
                  </a:extLst>
                </a:gridCol>
              </a:tblGrid>
              <a:tr h="499288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Piezas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Nombre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Descripción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Precio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Fura Tena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</a:t>
                      </a:r>
                      <a:r>
                        <a:rPr lang="es-ES" b="1" dirty="0"/>
                        <a:t>Fura Tena</a:t>
                      </a:r>
                      <a:r>
                        <a:rPr lang="es-ES" dirty="0"/>
                        <a:t> es una figura mítica de la cultura Muisca, un pueblo indígena que habitó el altiplano cundiboyacense en Colombia. Según la leyenda, Fura (la mujer) y Tena (el hombre) fueron creados por el dios </a:t>
                      </a:r>
                      <a:r>
                        <a:rPr lang="es-ES" dirty="0" err="1"/>
                        <a:t>Chiminigagua</a:t>
                      </a:r>
                      <a:r>
                        <a:rPr lang="es-ES" dirty="0"/>
                        <a:t> como los primeros humanos. Su misión era cuidar la naturaleza y propagar la vida en la Tierra.</a:t>
                      </a:r>
                    </a:p>
                    <a:p>
                      <a:r>
                        <a:rPr lang="es-ES" dirty="0"/>
                        <a:t>La historia dice que Fura traicionó a Tena, rompiendo su pacto de amor eterno. Esto trajo sufrimiento y mortalidad a la humanidad. Como castigo, ambos fueron transformados en montañas, que se pueden identificar hoy en la geografía de la región.</a:t>
                      </a:r>
                    </a:p>
                    <a:p>
                      <a:r>
                        <a:rPr lang="es-ES" dirty="0"/>
                        <a:t>Figura de 12cm de alto hecha en bronce bañada en oro</a:t>
                      </a: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A8F7AA41-D667-A3A7-5D4D-BFBEA1802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2" y="2989935"/>
            <a:ext cx="1478308" cy="1326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7">
            <a:extLst>
              <a:ext uri="{FF2B5EF4-FFF2-40B4-BE49-F238E27FC236}">
                <a16:creationId xmlns:a16="http://schemas.microsoft.com/office/drawing/2014/main" id="{63227FB5-19E8-CB05-8E57-61585CC66915}"/>
              </a:ext>
            </a:extLst>
          </p:cNvPr>
          <p:cNvSpPr txBox="1"/>
          <p:nvPr/>
        </p:nvSpPr>
        <p:spPr>
          <a:xfrm>
            <a:off x="705086" y="2574129"/>
            <a:ext cx="612007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Editar</a:t>
            </a:r>
            <a:endParaRPr lang="es-ES" sz="1100" kern="1200" dirty="0"/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D1209CCA-A69B-AF1C-BB73-593DD777FDED}"/>
              </a:ext>
            </a:extLst>
          </p:cNvPr>
          <p:cNvSpPr txBox="1"/>
          <p:nvPr/>
        </p:nvSpPr>
        <p:spPr>
          <a:xfrm>
            <a:off x="218956" y="2488123"/>
            <a:ext cx="276462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+</a:t>
            </a:r>
            <a:endParaRPr lang="es-ES" sz="1100" kern="1200" dirty="0"/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585034C5-187C-59A9-572E-F784091C84FC}"/>
              </a:ext>
            </a:extLst>
          </p:cNvPr>
          <p:cNvSpPr txBox="1"/>
          <p:nvPr/>
        </p:nvSpPr>
        <p:spPr>
          <a:xfrm>
            <a:off x="218956" y="2819474"/>
            <a:ext cx="276462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-</a:t>
            </a:r>
            <a:endParaRPr lang="es-ES" sz="1100" kern="12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99E2BD5-471D-BC20-0F21-55F3F67E06C9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ítulo 7">
            <a:extLst>
              <a:ext uri="{FF2B5EF4-FFF2-40B4-BE49-F238E27FC236}">
                <a16:creationId xmlns:a16="http://schemas.microsoft.com/office/drawing/2014/main" id="{0D1C72B4-D5C4-33BE-3204-B9DB99E9CFA3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CuadroTexto 7">
            <a:extLst>
              <a:ext uri="{FF2B5EF4-FFF2-40B4-BE49-F238E27FC236}">
                <a16:creationId xmlns:a16="http://schemas.microsoft.com/office/drawing/2014/main" id="{DA7281C3-B4C1-2F6D-5C9D-544A64B68692}"/>
              </a:ext>
            </a:extLst>
          </p:cNvPr>
          <p:cNvSpPr txBox="1"/>
          <p:nvPr/>
        </p:nvSpPr>
        <p:spPr>
          <a:xfrm>
            <a:off x="2904266" y="2601063"/>
            <a:ext cx="612007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Editar</a:t>
            </a:r>
            <a:endParaRPr lang="es-ES" sz="1100" kern="1200" dirty="0"/>
          </a:p>
        </p:txBody>
      </p:sp>
      <p:sp>
        <p:nvSpPr>
          <p:cNvPr id="23" name="CuadroTexto 7">
            <a:extLst>
              <a:ext uri="{FF2B5EF4-FFF2-40B4-BE49-F238E27FC236}">
                <a16:creationId xmlns:a16="http://schemas.microsoft.com/office/drawing/2014/main" id="{29A3190E-6246-DABF-CC6B-119A07E71EF7}"/>
              </a:ext>
            </a:extLst>
          </p:cNvPr>
          <p:cNvSpPr txBox="1"/>
          <p:nvPr/>
        </p:nvSpPr>
        <p:spPr>
          <a:xfrm>
            <a:off x="4092686" y="2610795"/>
            <a:ext cx="612007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Editar</a:t>
            </a:r>
            <a:endParaRPr lang="es-ES" sz="1100" kern="1200" dirty="0"/>
          </a:p>
        </p:txBody>
      </p:sp>
      <p:sp>
        <p:nvSpPr>
          <p:cNvPr id="24" name="CuadroTexto 7">
            <a:extLst>
              <a:ext uri="{FF2B5EF4-FFF2-40B4-BE49-F238E27FC236}">
                <a16:creationId xmlns:a16="http://schemas.microsoft.com/office/drawing/2014/main" id="{AE55BC05-FD06-4FEA-89AB-D807029815EA}"/>
              </a:ext>
            </a:extLst>
          </p:cNvPr>
          <p:cNvSpPr txBox="1"/>
          <p:nvPr/>
        </p:nvSpPr>
        <p:spPr>
          <a:xfrm>
            <a:off x="10415970" y="2566958"/>
            <a:ext cx="612007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Editar</a:t>
            </a:r>
            <a:endParaRPr lang="es-ES" sz="1100" kern="1200" dirty="0"/>
          </a:p>
        </p:txBody>
      </p:sp>
      <p:sp>
        <p:nvSpPr>
          <p:cNvPr id="25" name="CuadroTexto 7">
            <a:extLst>
              <a:ext uri="{FF2B5EF4-FFF2-40B4-BE49-F238E27FC236}">
                <a16:creationId xmlns:a16="http://schemas.microsoft.com/office/drawing/2014/main" id="{39FFA271-980A-A278-44B2-2A4C3E05392D}"/>
              </a:ext>
            </a:extLst>
          </p:cNvPr>
          <p:cNvSpPr txBox="1"/>
          <p:nvPr/>
        </p:nvSpPr>
        <p:spPr>
          <a:xfrm>
            <a:off x="11259883" y="2603856"/>
            <a:ext cx="612007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Editar</a:t>
            </a:r>
            <a:endParaRPr lang="es-ES" sz="1100" kern="12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F8CC4C8-91F3-4EBB-80B1-1763A9AE082E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4414926-5DC9-FF25-7BA4-A05C31329091}"/>
              </a:ext>
            </a:extLst>
          </p:cNvPr>
          <p:cNvCxnSpPr>
            <a:cxnSpLocks/>
          </p:cNvCxnSpPr>
          <p:nvPr/>
        </p:nvCxnSpPr>
        <p:spPr>
          <a:xfrm flipH="1">
            <a:off x="82605" y="766686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0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D4C34-7098-54D2-01B7-632984426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B1B06B53-65C3-EBE4-551C-F198842C7973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E41F6AA5-9F93-594E-4E89-E91364B626F7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602F1A73-9D4D-D396-455E-085236AD9834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37DFA64-418E-1BC3-6301-6760BE419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36138"/>
              </p:ext>
            </p:extLst>
          </p:nvPr>
        </p:nvGraphicFramePr>
        <p:xfrm>
          <a:off x="495418" y="1900951"/>
          <a:ext cx="11506202" cy="425148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21205">
                  <a:extLst>
                    <a:ext uri="{9D8B030D-6E8A-4147-A177-3AD203B41FA5}">
                      <a16:colId xmlns:a16="http://schemas.microsoft.com/office/drawing/2014/main" val="260088783"/>
                    </a:ext>
                  </a:extLst>
                </a:gridCol>
                <a:gridCol w="2206171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6280518">
                  <a:extLst>
                    <a:ext uri="{9D8B030D-6E8A-4147-A177-3AD203B41FA5}">
                      <a16:colId xmlns:a16="http://schemas.microsoft.com/office/drawing/2014/main" val="537263185"/>
                    </a:ext>
                  </a:extLst>
                </a:gridCol>
                <a:gridCol w="879108">
                  <a:extLst>
                    <a:ext uri="{9D8B030D-6E8A-4147-A177-3AD203B41FA5}">
                      <a16:colId xmlns:a16="http://schemas.microsoft.com/office/drawing/2014/main" val="700414115"/>
                    </a:ext>
                  </a:extLst>
                </a:gridCol>
              </a:tblGrid>
              <a:tr h="4110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Piezas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Nombre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Descripción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Precio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2610332"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Fura Tena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</a:t>
                      </a:r>
                      <a:r>
                        <a:rPr lang="es-ES" b="1" dirty="0"/>
                        <a:t>Fura Tena</a:t>
                      </a:r>
                      <a:r>
                        <a:rPr lang="es-ES" dirty="0"/>
                        <a:t> es una figura mítica de la cultura Muisca, un pueblo indígena que habitó el altiplano cundiboyacense en Colombia. Según la leyenda, Fura (la mujer) y Tena (el hombre) fueron creados por el dios </a:t>
                      </a:r>
                      <a:r>
                        <a:rPr lang="es-ES" dirty="0" err="1"/>
                        <a:t>Chiminigagua</a:t>
                      </a:r>
                      <a:r>
                        <a:rPr lang="es-ES" dirty="0"/>
                        <a:t> como los primeros humanos. Su misión era cuidar la naturaleza y propagar la vida en la Tierra.</a:t>
                      </a:r>
                    </a:p>
                    <a:p>
                      <a:r>
                        <a:rPr lang="es-ES" dirty="0"/>
                        <a:t>La historia dice que Fura traicionó a Tena, rompiendo su pacto de amor eterno. Esto trajo sufrimiento y mortalidad a la humanidad. Como castigo, ambos fueron transformados en montañas, que se pueden identificar hoy en la geografía de la región.</a:t>
                      </a:r>
                    </a:p>
                    <a:p>
                      <a:r>
                        <a:rPr lang="es-ES" dirty="0"/>
                        <a:t>Figura de 12cm de alto hecha en bronce bañada en oro</a:t>
                      </a: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</a:tbl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A0776289-0BB2-DC13-02CD-8B7ED4E5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2" y="3326319"/>
            <a:ext cx="1478308" cy="1326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7">
            <a:extLst>
              <a:ext uri="{FF2B5EF4-FFF2-40B4-BE49-F238E27FC236}">
                <a16:creationId xmlns:a16="http://schemas.microsoft.com/office/drawing/2014/main" id="{FABA773E-ABC8-917C-CAC1-F7A81CBE8752}"/>
              </a:ext>
            </a:extLst>
          </p:cNvPr>
          <p:cNvSpPr txBox="1"/>
          <p:nvPr/>
        </p:nvSpPr>
        <p:spPr>
          <a:xfrm>
            <a:off x="218956" y="2488123"/>
            <a:ext cx="276462" cy="24534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+</a:t>
            </a:r>
            <a:endParaRPr lang="es-ES" sz="1100" kern="1200" dirty="0"/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A7962CF4-7DB6-4B7A-1078-57BBFB1E67C9}"/>
              </a:ext>
            </a:extLst>
          </p:cNvPr>
          <p:cNvSpPr txBox="1"/>
          <p:nvPr/>
        </p:nvSpPr>
        <p:spPr>
          <a:xfrm>
            <a:off x="218956" y="2819474"/>
            <a:ext cx="276462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-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BC2C511C-E6B6-4173-E999-19A695467E85}"/>
              </a:ext>
            </a:extLst>
          </p:cNvPr>
          <p:cNvSpPr txBox="1"/>
          <p:nvPr/>
        </p:nvSpPr>
        <p:spPr>
          <a:xfrm>
            <a:off x="213738" y="4861256"/>
            <a:ext cx="276462" cy="2453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1100" kern="12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5EE18CC-1C1A-F4AE-053D-4BDAA318FC31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ítulo 7">
            <a:extLst>
              <a:ext uri="{FF2B5EF4-FFF2-40B4-BE49-F238E27FC236}">
                <a16:creationId xmlns:a16="http://schemas.microsoft.com/office/drawing/2014/main" id="{F9E567D3-AEB0-B13C-7C81-1974CEC154B8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8BF40A1-86DC-4687-1CC1-643F5CDE0BFE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8C5C693-6AEF-44E8-3DD0-523B25643850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71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75EB0-AE50-976C-2935-979A5FCDB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BEDDA17A-F532-6A23-8978-82A5072640C0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DDE989E5-78F9-5FD2-8EEB-9232B0800E52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5BD12ED7-05A1-F53A-F36A-BCECC709F8B6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BBCC9584-9334-479A-DA1C-5545DFED8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26793"/>
              </p:ext>
            </p:extLst>
          </p:nvPr>
        </p:nvGraphicFramePr>
        <p:xfrm>
          <a:off x="428624" y="2001025"/>
          <a:ext cx="11506201" cy="25663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38961">
                  <a:extLst>
                    <a:ext uri="{9D8B030D-6E8A-4147-A177-3AD203B41FA5}">
                      <a16:colId xmlns:a16="http://schemas.microsoft.com/office/drawing/2014/main" val="435090127"/>
                    </a:ext>
                  </a:extLst>
                </a:gridCol>
                <a:gridCol w="1938961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801325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5947845">
                  <a:extLst>
                    <a:ext uri="{9D8B030D-6E8A-4147-A177-3AD203B41FA5}">
                      <a16:colId xmlns:a16="http://schemas.microsoft.com/office/drawing/2014/main" val="537263185"/>
                    </a:ext>
                  </a:extLst>
                </a:gridCol>
                <a:gridCol w="879109">
                  <a:extLst>
                    <a:ext uri="{9D8B030D-6E8A-4147-A177-3AD203B41FA5}">
                      <a16:colId xmlns:a16="http://schemas.microsoft.com/office/drawing/2014/main" val="700414115"/>
                    </a:ext>
                  </a:extLst>
                </a:gridCol>
              </a:tblGrid>
              <a:tr h="4110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Piezas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Nombre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Descripción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Precio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</a:tbl>
          </a:graphicData>
        </a:graphic>
      </p:graphicFrame>
      <p:sp>
        <p:nvSpPr>
          <p:cNvPr id="17" name="CuadroTexto 7">
            <a:extLst>
              <a:ext uri="{FF2B5EF4-FFF2-40B4-BE49-F238E27FC236}">
                <a16:creationId xmlns:a16="http://schemas.microsoft.com/office/drawing/2014/main" id="{D3889667-6EC5-9B3D-A00C-74DED00F6BD3}"/>
              </a:ext>
            </a:extLst>
          </p:cNvPr>
          <p:cNvSpPr txBox="1"/>
          <p:nvPr/>
        </p:nvSpPr>
        <p:spPr>
          <a:xfrm>
            <a:off x="218956" y="2488123"/>
            <a:ext cx="276462" cy="24534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+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2F6399DF-4F1F-703A-4689-08287EA609DA}"/>
              </a:ext>
            </a:extLst>
          </p:cNvPr>
          <p:cNvSpPr txBox="1"/>
          <p:nvPr/>
        </p:nvSpPr>
        <p:spPr>
          <a:xfrm>
            <a:off x="904022" y="3215357"/>
            <a:ext cx="1262182" cy="5293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Añadir imagen</a:t>
            </a:r>
            <a:endParaRPr lang="es-ES" sz="1100" kern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734F497-72C4-2DDD-0823-48C9F7CA978B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7">
            <a:extLst>
              <a:ext uri="{FF2B5EF4-FFF2-40B4-BE49-F238E27FC236}">
                <a16:creationId xmlns:a16="http://schemas.microsoft.com/office/drawing/2014/main" id="{94C541EB-2103-8D2A-3621-068CA4D1C665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A363446-DCFD-EF7D-5C2C-8FD5FC7096AE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7DE7A72-F928-FF0B-659A-A896396F6D89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4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6A0C4-9705-BE60-1469-F52BE2E3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1E93C95E-3187-F262-E54F-044EDA3AA30B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6AAF3E9-952A-F7B9-2DB0-957C286CAE67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1CF7BA4B-BE76-41CF-6717-BB44D3F99A95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B8FFB81D-3276-5F0E-3F60-8052F0B04922}"/>
              </a:ext>
            </a:extLst>
          </p:cNvPr>
          <p:cNvSpPr txBox="1"/>
          <p:nvPr/>
        </p:nvSpPr>
        <p:spPr>
          <a:xfrm>
            <a:off x="428624" y="2351081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Venta</a:t>
            </a:r>
            <a:endParaRPr lang="es-ES" sz="1100" kern="1200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F6DF53C1-9206-7C36-4A23-19A7C5A265E1}"/>
              </a:ext>
            </a:extLst>
          </p:cNvPr>
          <p:cNvSpPr txBox="1"/>
          <p:nvPr/>
        </p:nvSpPr>
        <p:spPr>
          <a:xfrm>
            <a:off x="428624" y="3185319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Inventario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438AC70F-C048-4B56-7E05-EB1BDB1CA3B9}"/>
              </a:ext>
            </a:extLst>
          </p:cNvPr>
          <p:cNvSpPr txBox="1"/>
          <p:nvPr/>
        </p:nvSpPr>
        <p:spPr>
          <a:xfrm>
            <a:off x="428624" y="4019557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Usuario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6AB3C585-6E5F-BC45-27F9-44C0A4D5A598}"/>
              </a:ext>
            </a:extLst>
          </p:cNvPr>
          <p:cNvSpPr txBox="1"/>
          <p:nvPr/>
        </p:nvSpPr>
        <p:spPr>
          <a:xfrm>
            <a:off x="428624" y="4926868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Mis Reportes</a:t>
            </a:r>
            <a:endParaRPr lang="es-ES" sz="1100" kern="12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A93F8C-889A-C5BF-F35D-25DE4CD57C49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7">
            <a:extLst>
              <a:ext uri="{FF2B5EF4-FFF2-40B4-BE49-F238E27FC236}">
                <a16:creationId xmlns:a16="http://schemas.microsoft.com/office/drawing/2014/main" id="{37D5690A-70F3-72C4-DF0B-6F24B3DBFAB1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ADFBB3-1ED5-252C-FA4B-A171A1DF66CF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DDC861D-337A-C723-C467-08D379314BAC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3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98BA-457B-6CDA-AE52-31142069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750E82AC-C4B6-B5E2-3423-6F742230F63D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B0A73F1F-9051-360A-2F70-5528C6ED8939}"/>
              </a:ext>
            </a:extLst>
          </p:cNvPr>
          <p:cNvSpPr txBox="1"/>
          <p:nvPr/>
        </p:nvSpPr>
        <p:spPr>
          <a:xfrm>
            <a:off x="428624" y="1895995"/>
            <a:ext cx="300730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Venta</a:t>
            </a:r>
            <a:endParaRPr lang="es-ES" sz="1100" kern="1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BD11E71-6277-F387-0641-891A839BE6D2}"/>
              </a:ext>
            </a:extLst>
          </p:cNvPr>
          <p:cNvGraphicFramePr>
            <a:graphicFrameLocks noGrp="1"/>
          </p:cNvGraphicFramePr>
          <p:nvPr/>
        </p:nvGraphicFramePr>
        <p:xfrm>
          <a:off x="428624" y="2714721"/>
          <a:ext cx="1125076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2690">
                  <a:extLst>
                    <a:ext uri="{9D8B030D-6E8A-4147-A177-3AD203B41FA5}">
                      <a16:colId xmlns:a16="http://schemas.microsoft.com/office/drawing/2014/main" val="788271501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1000633425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3163991723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330198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Crecimiento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 de crecimiento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9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Febrero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33,33%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3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Marzo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15,00%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-4,35%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2900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31,82%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08748"/>
                  </a:ext>
                </a:extLst>
              </a:tr>
            </a:tbl>
          </a:graphicData>
        </a:graphic>
      </p:graphicFrame>
      <p:sp>
        <p:nvSpPr>
          <p:cNvPr id="10" name="CuadroTexto 7">
            <a:extLst>
              <a:ext uri="{FF2B5EF4-FFF2-40B4-BE49-F238E27FC236}">
                <a16:creationId xmlns:a16="http://schemas.microsoft.com/office/drawing/2014/main" id="{1FA45BB3-8090-EAAC-B874-BF147857ECE8}"/>
              </a:ext>
            </a:extLst>
          </p:cNvPr>
          <p:cNvSpPr txBox="1"/>
          <p:nvPr/>
        </p:nvSpPr>
        <p:spPr>
          <a:xfrm>
            <a:off x="8922327" y="5326918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0D8FC371-03D4-5954-01F4-691C893CEADE}"/>
              </a:ext>
            </a:extLst>
          </p:cNvPr>
          <p:cNvSpPr txBox="1"/>
          <p:nvPr/>
        </p:nvSpPr>
        <p:spPr>
          <a:xfrm>
            <a:off x="4170216" y="1895995"/>
            <a:ext cx="2757057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Fecha </a:t>
            </a:r>
            <a:r>
              <a:rPr lang="es-ES" sz="2400" dirty="0" err="1"/>
              <a:t>aa</a:t>
            </a:r>
            <a:r>
              <a:rPr lang="es-ES" sz="2400" dirty="0"/>
              <a:t>/mm</a:t>
            </a:r>
            <a:endParaRPr lang="es-ES" sz="1100" kern="1200" dirty="0"/>
          </a:p>
        </p:txBody>
      </p:sp>
      <p:sp>
        <p:nvSpPr>
          <p:cNvPr id="13" name="CuadroTexto 7">
            <a:extLst>
              <a:ext uri="{FF2B5EF4-FFF2-40B4-BE49-F238E27FC236}">
                <a16:creationId xmlns:a16="http://schemas.microsoft.com/office/drawing/2014/main" id="{0830EAB4-89EA-EDE5-4F15-5543E0B15A38}"/>
              </a:ext>
            </a:extLst>
          </p:cNvPr>
          <p:cNvSpPr txBox="1"/>
          <p:nvPr/>
        </p:nvSpPr>
        <p:spPr>
          <a:xfrm>
            <a:off x="7370616" y="1895995"/>
            <a:ext cx="2757057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Fecha </a:t>
            </a:r>
            <a:r>
              <a:rPr lang="es-ES" sz="2400" dirty="0" err="1"/>
              <a:t>aa</a:t>
            </a:r>
            <a:r>
              <a:rPr lang="es-ES" sz="2400" dirty="0"/>
              <a:t>/mm</a:t>
            </a:r>
            <a:endParaRPr lang="es-ES" sz="1100" kern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AC1F6D9-C558-6A06-6D90-DD5A7723F207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6C14FEC3-2284-2B89-9BB3-2D75150A1F97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9F4BC75-8B0B-4A33-2669-C4CCF4097A88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ED606E9-F3BD-9D45-F089-3CD94F99AAD2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8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F3613-45FA-6EAA-0917-919C4FC09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651800-639D-216F-1EA4-3C4EE37389B6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D7C61B04-BFB8-5DA8-8160-57FC310F946F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D144BB1F-3C35-7858-D331-4A5ADD3AC258}"/>
              </a:ext>
            </a:extLst>
          </p:cNvPr>
          <p:cNvSpPr txBox="1"/>
          <p:nvPr/>
        </p:nvSpPr>
        <p:spPr>
          <a:xfrm>
            <a:off x="3381371" y="2097087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Name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6B2E6A94-6031-9967-37DB-3537D123EA55}"/>
              </a:ext>
            </a:extLst>
          </p:cNvPr>
          <p:cNvSpPr txBox="1"/>
          <p:nvPr/>
        </p:nvSpPr>
        <p:spPr>
          <a:xfrm>
            <a:off x="3025376" y="1201507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 err="1"/>
              <a:t>Register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9F5E1ABF-0BCD-CAE3-7154-C114CD008473}"/>
              </a:ext>
            </a:extLst>
          </p:cNvPr>
          <p:cNvSpPr txBox="1"/>
          <p:nvPr/>
        </p:nvSpPr>
        <p:spPr>
          <a:xfrm>
            <a:off x="3381370" y="2851149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Tel</a:t>
            </a:r>
            <a:endParaRPr lang="es-ES" sz="1100" kern="1200" dirty="0"/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17041AA3-7B9E-E08F-64E7-345A03689182}"/>
              </a:ext>
            </a:extLst>
          </p:cNvPr>
          <p:cNvSpPr txBox="1"/>
          <p:nvPr/>
        </p:nvSpPr>
        <p:spPr>
          <a:xfrm>
            <a:off x="3381369" y="3605211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Email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50B912EC-B22A-9952-17BC-0D91388BB626}"/>
              </a:ext>
            </a:extLst>
          </p:cNvPr>
          <p:cNvSpPr txBox="1"/>
          <p:nvPr/>
        </p:nvSpPr>
        <p:spPr>
          <a:xfrm>
            <a:off x="3381368" y="4359273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Pasword</a:t>
            </a:r>
            <a:endParaRPr lang="es-ES" sz="1100" kern="1200" dirty="0"/>
          </a:p>
        </p:txBody>
      </p:sp>
      <p:sp>
        <p:nvSpPr>
          <p:cNvPr id="13" name="CuadroTexto 7">
            <a:extLst>
              <a:ext uri="{FF2B5EF4-FFF2-40B4-BE49-F238E27FC236}">
                <a16:creationId xmlns:a16="http://schemas.microsoft.com/office/drawing/2014/main" id="{550A6849-8D0D-AE9A-EB40-2C8F4DD98228}"/>
              </a:ext>
            </a:extLst>
          </p:cNvPr>
          <p:cNvSpPr txBox="1"/>
          <p:nvPr/>
        </p:nvSpPr>
        <p:spPr>
          <a:xfrm>
            <a:off x="3381371" y="5113335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Confirm</a:t>
            </a:r>
            <a:r>
              <a:rPr lang="es-ES" sz="2400" dirty="0"/>
              <a:t> </a:t>
            </a:r>
            <a:r>
              <a:rPr lang="es-ES" sz="2400" dirty="0" err="1"/>
              <a:t>Pasword</a:t>
            </a:r>
            <a:endParaRPr lang="es-ES" sz="1100" kern="1200" dirty="0"/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430268E4-4259-95F3-3A5C-B85B24AFA245}"/>
              </a:ext>
            </a:extLst>
          </p:cNvPr>
          <p:cNvSpPr txBox="1"/>
          <p:nvPr/>
        </p:nvSpPr>
        <p:spPr>
          <a:xfrm>
            <a:off x="6762749" y="5867397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Send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049A23A-872C-DF84-C82D-0CB72A4291FD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A20E119-27F6-0D12-89DB-DE71C563B0B5}"/>
              </a:ext>
            </a:extLst>
          </p:cNvPr>
          <p:cNvCxnSpPr/>
          <p:nvPr/>
        </p:nvCxnSpPr>
        <p:spPr>
          <a:xfrm flipH="1">
            <a:off x="657226" y="1245726"/>
            <a:ext cx="614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67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FAB16-F519-FB1E-693F-4AC966BD8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393EECA-8FA2-B85E-6161-2A6814AA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61847"/>
              </p:ext>
            </p:extLst>
          </p:nvPr>
        </p:nvGraphicFramePr>
        <p:xfrm>
          <a:off x="428624" y="1602201"/>
          <a:ext cx="11250760" cy="2225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12690">
                  <a:extLst>
                    <a:ext uri="{9D8B030D-6E8A-4147-A177-3AD203B41FA5}">
                      <a16:colId xmlns:a16="http://schemas.microsoft.com/office/drawing/2014/main" val="788271501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1000633425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3163991723"/>
                    </a:ext>
                  </a:extLst>
                </a:gridCol>
                <a:gridCol w="2812690">
                  <a:extLst>
                    <a:ext uri="{9D8B030D-6E8A-4147-A177-3AD203B41FA5}">
                      <a16:colId xmlns:a16="http://schemas.microsoft.com/office/drawing/2014/main" val="3301985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Ventas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Crecimiento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% de crecimiento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9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Febrero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33,33%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3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Marzo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2300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15,00%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Abril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-100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-4,35%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2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Mayo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2900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700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31,82%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08748"/>
                  </a:ext>
                </a:extLst>
              </a:tr>
            </a:tbl>
          </a:graphicData>
        </a:graphic>
      </p:graphicFrame>
      <p:sp>
        <p:nvSpPr>
          <p:cNvPr id="10" name="CuadroTexto 7">
            <a:extLst>
              <a:ext uri="{FF2B5EF4-FFF2-40B4-BE49-F238E27FC236}">
                <a16:creationId xmlns:a16="http://schemas.microsoft.com/office/drawing/2014/main" id="{47E28445-8B0D-0B59-8A9F-56CF2D47B322}"/>
              </a:ext>
            </a:extLst>
          </p:cNvPr>
          <p:cNvSpPr txBox="1"/>
          <p:nvPr/>
        </p:nvSpPr>
        <p:spPr>
          <a:xfrm>
            <a:off x="428624" y="989391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55822B7-059E-D1A4-93DD-1442F41B6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8519782"/>
              </p:ext>
            </p:extLst>
          </p:nvPr>
        </p:nvGraphicFramePr>
        <p:xfrm>
          <a:off x="428625" y="3952689"/>
          <a:ext cx="5419726" cy="2185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Gráfico 14">
                <a:extLst>
                  <a:ext uri="{FF2B5EF4-FFF2-40B4-BE49-F238E27FC236}">
                    <a16:creationId xmlns:a16="http://schemas.microsoft.com/office/drawing/2014/main" id="{5EDED4F5-C34C-164E-E7B0-2BBAB1F03D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2177175"/>
                  </p:ext>
                </p:extLst>
              </p:nvPr>
            </p:nvGraphicFramePr>
            <p:xfrm>
              <a:off x="6629399" y="3952689"/>
              <a:ext cx="4943475" cy="21856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5" name="Gráfico 14">
                <a:extLst>
                  <a:ext uri="{FF2B5EF4-FFF2-40B4-BE49-F238E27FC236}">
                    <a16:creationId xmlns:a16="http://schemas.microsoft.com/office/drawing/2014/main" id="{5EDED4F5-C34C-164E-E7B0-2BBAB1F03D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9399" y="3952689"/>
                <a:ext cx="4943475" cy="218564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1A7D0C-73FC-24DB-8E46-D89058111461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7DA2A0D5-7891-441E-572C-AAD9559FB9EE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BD06B63-8509-A373-313E-6D26F07BF0B7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D932182-18A4-E489-A25B-950D62DC451C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5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C6EF-E72B-C826-945C-2FDE4F054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50B53605-BFCB-77FC-8FD8-49EC4E90E47C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FB462C8B-7AAB-62DD-9F93-8CC407FA28C7}"/>
              </a:ext>
            </a:extLst>
          </p:cNvPr>
          <p:cNvSpPr txBox="1"/>
          <p:nvPr/>
        </p:nvSpPr>
        <p:spPr>
          <a:xfrm>
            <a:off x="428624" y="1895995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Inventario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BD19D495-B30C-2864-3142-90EF4A1AE5F2}"/>
              </a:ext>
            </a:extLst>
          </p:cNvPr>
          <p:cNvSpPr txBox="1"/>
          <p:nvPr/>
        </p:nvSpPr>
        <p:spPr>
          <a:xfrm>
            <a:off x="8922327" y="5326918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DD08E60D-940F-5DF8-31FC-819270069997}"/>
              </a:ext>
            </a:extLst>
          </p:cNvPr>
          <p:cNvSpPr txBox="1"/>
          <p:nvPr/>
        </p:nvSpPr>
        <p:spPr>
          <a:xfrm>
            <a:off x="4170216" y="1895995"/>
            <a:ext cx="2906859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Fecha </a:t>
            </a:r>
            <a:r>
              <a:rPr lang="es-ES" sz="2400" dirty="0" err="1"/>
              <a:t>aa</a:t>
            </a:r>
            <a:r>
              <a:rPr lang="es-ES" sz="2400" dirty="0"/>
              <a:t>/mm/</a:t>
            </a:r>
            <a:r>
              <a:rPr lang="es-ES" sz="2400" dirty="0" err="1"/>
              <a:t>dd</a:t>
            </a:r>
            <a:endParaRPr lang="es-ES" sz="1100" kern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E016C20-FCAB-8FFC-1550-3B833A845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82243"/>
              </p:ext>
            </p:extLst>
          </p:nvPr>
        </p:nvGraphicFramePr>
        <p:xfrm>
          <a:off x="428624" y="2877358"/>
          <a:ext cx="1125076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576">
                  <a:extLst>
                    <a:ext uri="{9D8B030D-6E8A-4147-A177-3AD203B41FA5}">
                      <a16:colId xmlns:a16="http://schemas.microsoft.com/office/drawing/2014/main" val="2006841361"/>
                    </a:ext>
                  </a:extLst>
                </a:gridCol>
                <a:gridCol w="3328728">
                  <a:extLst>
                    <a:ext uri="{9D8B030D-6E8A-4147-A177-3AD203B41FA5}">
                      <a16:colId xmlns:a16="http://schemas.microsoft.com/office/drawing/2014/main" val="2744290487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290298632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1770899875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34424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 c/u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 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2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4019"/>
                  </a:ext>
                </a:extLst>
              </a:tr>
            </a:tbl>
          </a:graphicData>
        </a:graphic>
      </p:graphicFrame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BDAD1B7-7343-A9D2-A905-057EB36382C7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911AD392-AA9D-85A2-C521-9BBDAB299008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F9A59EB-3FFD-0AB2-D248-3F206B477C3B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ABCDD52-A622-9CF7-06D4-6BC9FD346CDA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71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8FBD-415F-FF00-3851-2DAA05FA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7">
            <a:extLst>
              <a:ext uri="{FF2B5EF4-FFF2-40B4-BE49-F238E27FC236}">
                <a16:creationId xmlns:a16="http://schemas.microsoft.com/office/drawing/2014/main" id="{2D63CE3D-968E-3566-AB5C-71EFED59A1CE}"/>
              </a:ext>
            </a:extLst>
          </p:cNvPr>
          <p:cNvSpPr txBox="1"/>
          <p:nvPr/>
        </p:nvSpPr>
        <p:spPr>
          <a:xfrm>
            <a:off x="428624" y="1060512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E9212F0B-2581-25CC-AC43-3CAB4913E675}"/>
              </a:ext>
            </a:extLst>
          </p:cNvPr>
          <p:cNvSpPr txBox="1"/>
          <p:nvPr/>
        </p:nvSpPr>
        <p:spPr>
          <a:xfrm>
            <a:off x="428624" y="1666828"/>
            <a:ext cx="3141890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Fecha </a:t>
            </a:r>
            <a:r>
              <a:rPr lang="es-ES" sz="2400" dirty="0" err="1"/>
              <a:t>aa</a:t>
            </a:r>
            <a:r>
              <a:rPr lang="es-ES" sz="2400" dirty="0"/>
              <a:t>/mm/</a:t>
            </a:r>
            <a:r>
              <a:rPr lang="es-ES" sz="2400" dirty="0" err="1"/>
              <a:t>dd</a:t>
            </a:r>
            <a:endParaRPr lang="es-ES" sz="1100" kern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F86E73A-0356-D507-04EC-89FD9BCF1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1450"/>
              </p:ext>
            </p:extLst>
          </p:nvPr>
        </p:nvGraphicFramePr>
        <p:xfrm>
          <a:off x="428624" y="2420158"/>
          <a:ext cx="1125076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1576">
                  <a:extLst>
                    <a:ext uri="{9D8B030D-6E8A-4147-A177-3AD203B41FA5}">
                      <a16:colId xmlns:a16="http://schemas.microsoft.com/office/drawing/2014/main" val="2006841361"/>
                    </a:ext>
                  </a:extLst>
                </a:gridCol>
                <a:gridCol w="3328728">
                  <a:extLst>
                    <a:ext uri="{9D8B030D-6E8A-4147-A177-3AD203B41FA5}">
                      <a16:colId xmlns:a16="http://schemas.microsoft.com/office/drawing/2014/main" val="2744290487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290298632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1770899875"/>
                    </a:ext>
                  </a:extLst>
                </a:gridCol>
                <a:gridCol w="2250152">
                  <a:extLst>
                    <a:ext uri="{9D8B030D-6E8A-4147-A177-3AD203B41FA5}">
                      <a16:colId xmlns:a16="http://schemas.microsoft.com/office/drawing/2014/main" val="3442427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Stock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 c/u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 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2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4019"/>
                  </a:ext>
                </a:extLst>
              </a:tr>
            </a:tbl>
          </a:graphicData>
        </a:graphic>
      </p:graphicFrame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C3787DA-D6E7-B78E-01BB-07A48F09F3AC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904225BD-AB94-EDD2-BBDE-640B5FB95446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4DA1628-37BC-CA8F-5215-9D1910EBDD8A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775D65F-47A4-E3B6-7EDE-A08EB776EAC4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1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BDCA-DAB5-1FAA-79EB-65311C29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7BB6743B-6CA6-08D4-3174-67E183ABFDA5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BFEF74E8-B465-B0EF-1C16-CE404D966C1A}"/>
              </a:ext>
            </a:extLst>
          </p:cNvPr>
          <p:cNvSpPr txBox="1"/>
          <p:nvPr/>
        </p:nvSpPr>
        <p:spPr>
          <a:xfrm>
            <a:off x="428624" y="1895995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Reporte de Usuarios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A1B57E3B-2C6E-2F7B-B3D1-7DC17494D2E3}"/>
              </a:ext>
            </a:extLst>
          </p:cNvPr>
          <p:cNvSpPr txBox="1"/>
          <p:nvPr/>
        </p:nvSpPr>
        <p:spPr>
          <a:xfrm>
            <a:off x="8922327" y="5326918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743CD1-025A-1D32-3DF3-8EBF9D81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8984"/>
              </p:ext>
            </p:extLst>
          </p:nvPr>
        </p:nvGraphicFramePr>
        <p:xfrm>
          <a:off x="428624" y="2830541"/>
          <a:ext cx="11250762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2006841361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744290487"/>
                    </a:ext>
                  </a:extLst>
                </a:gridCol>
                <a:gridCol w="2093192">
                  <a:extLst>
                    <a:ext uri="{9D8B030D-6E8A-4147-A177-3AD203B41FA5}">
                      <a16:colId xmlns:a16="http://schemas.microsoft.com/office/drawing/2014/main" val="290298632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17708998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42427323"/>
                    </a:ext>
                  </a:extLst>
                </a:gridCol>
                <a:gridCol w="2221061">
                  <a:extLst>
                    <a:ext uri="{9D8B030D-6E8A-4147-A177-3AD203B41FA5}">
                      <a16:colId xmlns:a16="http://schemas.microsoft.com/office/drawing/2014/main" val="357372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de Registro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Frecuencia.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Estado de pedido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Observación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2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4019"/>
                  </a:ext>
                </a:extLst>
              </a:tr>
            </a:tbl>
          </a:graphicData>
        </a:graphic>
      </p:graphicFrame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26FB037-BA25-BCA9-DE02-0EAF67A58ED0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7">
            <a:extLst>
              <a:ext uri="{FF2B5EF4-FFF2-40B4-BE49-F238E27FC236}">
                <a16:creationId xmlns:a16="http://schemas.microsoft.com/office/drawing/2014/main" id="{8C1B0925-838B-9598-D6CF-9F386A5FB7AF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12B45B6-E59F-58E2-CE21-AB9A9D01F71E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FCB63EC-2ACA-6BB3-1FBF-B9495E791501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uadroTexto 7">
            <a:extLst>
              <a:ext uri="{FF2B5EF4-FFF2-40B4-BE49-F238E27FC236}">
                <a16:creationId xmlns:a16="http://schemas.microsoft.com/office/drawing/2014/main" id="{2B90E677-DC7C-0667-A7CF-F402FF70DB7A}"/>
              </a:ext>
            </a:extLst>
          </p:cNvPr>
          <p:cNvSpPr txBox="1"/>
          <p:nvPr/>
        </p:nvSpPr>
        <p:spPr>
          <a:xfrm>
            <a:off x="4419600" y="1201154"/>
            <a:ext cx="2314575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Correo</a:t>
            </a:r>
            <a:endParaRPr lang="es-ES" sz="1100" kern="12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E22AA7-F405-E194-CB79-FD2AB174DED3}"/>
              </a:ext>
            </a:extLst>
          </p:cNvPr>
          <p:cNvSpPr/>
          <p:nvPr/>
        </p:nvSpPr>
        <p:spPr>
          <a:xfrm>
            <a:off x="6734175" y="1201530"/>
            <a:ext cx="438150" cy="4873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3EF03D3C-2E2D-B90C-C0F6-80CF9B1A4E8F}"/>
              </a:ext>
            </a:extLst>
          </p:cNvPr>
          <p:cNvSpPr/>
          <p:nvPr/>
        </p:nvSpPr>
        <p:spPr>
          <a:xfrm rot="10800000">
            <a:off x="6848475" y="1322993"/>
            <a:ext cx="209550" cy="243681"/>
          </a:xfrm>
          <a:prstGeom prst="triangle">
            <a:avLst/>
          </a:prstGeom>
          <a:solidFill>
            <a:schemeClr val="tx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7">
            <a:extLst>
              <a:ext uri="{FF2B5EF4-FFF2-40B4-BE49-F238E27FC236}">
                <a16:creationId xmlns:a16="http://schemas.microsoft.com/office/drawing/2014/main" id="{1BDE928B-CCE9-E03F-01FB-9E2965E4859D}"/>
              </a:ext>
            </a:extLst>
          </p:cNvPr>
          <p:cNvSpPr txBox="1"/>
          <p:nvPr/>
        </p:nvSpPr>
        <p:spPr>
          <a:xfrm>
            <a:off x="4419600" y="1715337"/>
            <a:ext cx="2752725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aaaa@aa.co</a:t>
            </a:r>
            <a:endParaRPr lang="es-ES" sz="1100" kern="1200" dirty="0"/>
          </a:p>
        </p:txBody>
      </p:sp>
    </p:spTree>
    <p:extLst>
      <p:ext uri="{BB962C8B-B14F-4D97-AF65-F5344CB8AC3E}">
        <p14:creationId xmlns:p14="http://schemas.microsoft.com/office/powerpoint/2010/main" val="729031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21B33-78D3-0690-9DE3-038452BA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7">
            <a:extLst>
              <a:ext uri="{FF2B5EF4-FFF2-40B4-BE49-F238E27FC236}">
                <a16:creationId xmlns:a16="http://schemas.microsoft.com/office/drawing/2014/main" id="{66F54088-42D7-2198-7D68-192B0B39B918}"/>
              </a:ext>
            </a:extLst>
          </p:cNvPr>
          <p:cNvSpPr txBox="1"/>
          <p:nvPr/>
        </p:nvSpPr>
        <p:spPr>
          <a:xfrm>
            <a:off x="428624" y="1162264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Generar Reporte</a:t>
            </a:r>
            <a:endParaRPr lang="es-ES" sz="1100" kern="1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D8FDF9F-C781-E6E5-959A-5AC7138ABFC7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065B4D6C-A417-6AC8-7E47-763FCCFA393E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8C3EAFDF-4FBA-2D4A-09B6-40EAF30AAF21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F5D51CC-2455-C891-E757-B65E4396D126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5D65256-54E2-01D9-BABF-B5678263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36909"/>
              </p:ext>
            </p:extLst>
          </p:nvPr>
        </p:nvGraphicFramePr>
        <p:xfrm>
          <a:off x="428624" y="1768821"/>
          <a:ext cx="11250762" cy="212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97001">
                  <a:extLst>
                    <a:ext uri="{9D8B030D-6E8A-4147-A177-3AD203B41FA5}">
                      <a16:colId xmlns:a16="http://schemas.microsoft.com/office/drawing/2014/main" val="2006841361"/>
                    </a:ext>
                  </a:extLst>
                </a:gridCol>
                <a:gridCol w="2135188">
                  <a:extLst>
                    <a:ext uri="{9D8B030D-6E8A-4147-A177-3AD203B41FA5}">
                      <a16:colId xmlns:a16="http://schemas.microsoft.com/office/drawing/2014/main" val="2744290487"/>
                    </a:ext>
                  </a:extLst>
                </a:gridCol>
                <a:gridCol w="2093192">
                  <a:extLst>
                    <a:ext uri="{9D8B030D-6E8A-4147-A177-3AD203B41FA5}">
                      <a16:colId xmlns:a16="http://schemas.microsoft.com/office/drawing/2014/main" val="290298632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17708998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42427323"/>
                    </a:ext>
                  </a:extLst>
                </a:gridCol>
                <a:gridCol w="2221061">
                  <a:extLst>
                    <a:ext uri="{9D8B030D-6E8A-4147-A177-3AD203B41FA5}">
                      <a16:colId xmlns:a16="http://schemas.microsoft.com/office/drawing/2014/main" val="3573726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Fecha de Registro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Frecuencia.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Pedido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Estado de pedido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Observación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2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424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6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604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24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FECE4-6483-B622-C373-6B63F77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7">
            <a:extLst>
              <a:ext uri="{FF2B5EF4-FFF2-40B4-BE49-F238E27FC236}">
                <a16:creationId xmlns:a16="http://schemas.microsoft.com/office/drawing/2014/main" id="{1C0EF79D-85A7-DE4B-ABE0-65F7D6650859}"/>
              </a:ext>
            </a:extLst>
          </p:cNvPr>
          <p:cNvSpPr txBox="1"/>
          <p:nvPr/>
        </p:nvSpPr>
        <p:spPr>
          <a:xfrm>
            <a:off x="428624" y="1043756"/>
            <a:ext cx="2757057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Mis Reportes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52B9427F-983F-5FB3-B9FB-8A0C125F841E}"/>
              </a:ext>
            </a:extLst>
          </p:cNvPr>
          <p:cNvSpPr txBox="1"/>
          <p:nvPr/>
        </p:nvSpPr>
        <p:spPr>
          <a:xfrm>
            <a:off x="428624" y="1635557"/>
            <a:ext cx="2757057" cy="4873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Fecha </a:t>
            </a:r>
            <a:r>
              <a:rPr lang="es-ES" sz="2400" dirty="0" err="1"/>
              <a:t>aa</a:t>
            </a:r>
            <a:r>
              <a:rPr lang="es-ES" sz="2400" dirty="0"/>
              <a:t>/mm</a:t>
            </a:r>
            <a:endParaRPr lang="es-ES" sz="1100" kern="1200" dirty="0"/>
          </a:p>
        </p:txBody>
      </p:sp>
      <p:sp>
        <p:nvSpPr>
          <p:cNvPr id="15" name="CuadroTexto 7">
            <a:extLst>
              <a:ext uri="{FF2B5EF4-FFF2-40B4-BE49-F238E27FC236}">
                <a16:creationId xmlns:a16="http://schemas.microsoft.com/office/drawing/2014/main" id="{02F6E589-9599-F82B-7FF5-BB8DF2A05B25}"/>
              </a:ext>
            </a:extLst>
          </p:cNvPr>
          <p:cNvSpPr txBox="1"/>
          <p:nvPr/>
        </p:nvSpPr>
        <p:spPr>
          <a:xfrm>
            <a:off x="428624" y="2227358"/>
            <a:ext cx="5429251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Reporte de venta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aa</a:t>
            </a:r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/mm/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dd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16" name="CuadroTexto 7">
            <a:extLst>
              <a:ext uri="{FF2B5EF4-FFF2-40B4-BE49-F238E27FC236}">
                <a16:creationId xmlns:a16="http://schemas.microsoft.com/office/drawing/2014/main" id="{62C8F441-5D7E-0B04-E6D9-72F98AA9778A}"/>
              </a:ext>
            </a:extLst>
          </p:cNvPr>
          <p:cNvSpPr txBox="1"/>
          <p:nvPr/>
        </p:nvSpPr>
        <p:spPr>
          <a:xfrm>
            <a:off x="428623" y="2897814"/>
            <a:ext cx="5429251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Reporte de Inventario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aa</a:t>
            </a:r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/mm/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dd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FF0D45DB-90F1-B2BA-AE5D-2F9C70C7AE8F}"/>
              </a:ext>
            </a:extLst>
          </p:cNvPr>
          <p:cNvSpPr txBox="1"/>
          <p:nvPr/>
        </p:nvSpPr>
        <p:spPr>
          <a:xfrm>
            <a:off x="428622" y="3568270"/>
            <a:ext cx="5429251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Reporte de Productos 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aa</a:t>
            </a:r>
            <a:r>
              <a:rPr kumimoji="0" lang="es-CO" altLang="es-CO" sz="2400" b="0" i="0" u="sng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/mm/</a:t>
            </a:r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dd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6D623C4-7A41-F44C-58AD-5B02B15354EF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6A6D04DC-187D-BDE0-B3AE-C0F513756855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052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78A3-677D-0651-A06A-C28B48C7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2A9F314E-047C-3361-9823-418924406CA0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E560C31E-17F7-D58B-B912-8D26DEC1AA0B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831808DB-AD91-66FE-5B59-069097F3071B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1F37CCE-B2B6-48A4-A4EC-AD66D1112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82296"/>
              </p:ext>
            </p:extLst>
          </p:nvPr>
        </p:nvGraphicFramePr>
        <p:xfrm>
          <a:off x="428623" y="2072217"/>
          <a:ext cx="10287000" cy="4070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65429656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1137447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600553855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3197259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787972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7912557"/>
                    </a:ext>
                  </a:extLst>
                </a:gridCol>
              </a:tblGrid>
              <a:tr h="452261">
                <a:tc>
                  <a:txBody>
                    <a:bodyPr/>
                    <a:lstStyle/>
                    <a:p>
                      <a:r>
                        <a:rPr lang="es-ES" dirty="0"/>
                        <a:t>Pedido 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Iva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9833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5514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00455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71043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26677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83397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52257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69126"/>
                  </a:ext>
                </a:extLst>
              </a:tr>
              <a:tr h="45226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15089"/>
                  </a:ext>
                </a:extLst>
              </a:tr>
            </a:tbl>
          </a:graphicData>
        </a:graphic>
      </p:graphicFrame>
      <p:sp>
        <p:nvSpPr>
          <p:cNvPr id="6" name="CuadroTexto 7">
            <a:extLst>
              <a:ext uri="{FF2B5EF4-FFF2-40B4-BE49-F238E27FC236}">
                <a16:creationId xmlns:a16="http://schemas.microsoft.com/office/drawing/2014/main" id="{4F2F21AB-C552-0C39-A527-2F11546FB360}"/>
              </a:ext>
            </a:extLst>
          </p:cNvPr>
          <p:cNvSpPr txBox="1"/>
          <p:nvPr/>
        </p:nvSpPr>
        <p:spPr>
          <a:xfrm>
            <a:off x="10787063" y="2562700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7E90DA09-F83F-223F-11E0-110D7F66E94A}"/>
              </a:ext>
            </a:extLst>
          </p:cNvPr>
          <p:cNvSpPr txBox="1"/>
          <p:nvPr/>
        </p:nvSpPr>
        <p:spPr>
          <a:xfrm>
            <a:off x="10787063" y="3024857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1CD099FC-88A1-4968-5B7A-742C95AF1C22}"/>
              </a:ext>
            </a:extLst>
          </p:cNvPr>
          <p:cNvSpPr txBox="1"/>
          <p:nvPr/>
        </p:nvSpPr>
        <p:spPr>
          <a:xfrm>
            <a:off x="10787063" y="3484898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BFF8B4B6-0222-578C-8152-669A687421C9}"/>
              </a:ext>
            </a:extLst>
          </p:cNvPr>
          <p:cNvSpPr txBox="1"/>
          <p:nvPr/>
        </p:nvSpPr>
        <p:spPr>
          <a:xfrm>
            <a:off x="10787063" y="3944939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2C5D48A5-55D0-6AF3-147D-D0673F48E326}"/>
              </a:ext>
            </a:extLst>
          </p:cNvPr>
          <p:cNvSpPr txBox="1"/>
          <p:nvPr/>
        </p:nvSpPr>
        <p:spPr>
          <a:xfrm>
            <a:off x="10787063" y="4407096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17" name="CuadroTexto 7">
            <a:extLst>
              <a:ext uri="{FF2B5EF4-FFF2-40B4-BE49-F238E27FC236}">
                <a16:creationId xmlns:a16="http://schemas.microsoft.com/office/drawing/2014/main" id="{7A71C7F4-AC8E-5E73-E000-688FCBC89AFC}"/>
              </a:ext>
            </a:extLst>
          </p:cNvPr>
          <p:cNvSpPr txBox="1"/>
          <p:nvPr/>
        </p:nvSpPr>
        <p:spPr>
          <a:xfrm>
            <a:off x="10787063" y="4869253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252A4764-FCA4-20ED-1A19-FDAFCA9882F7}"/>
              </a:ext>
            </a:extLst>
          </p:cNvPr>
          <p:cNvSpPr txBox="1"/>
          <p:nvPr/>
        </p:nvSpPr>
        <p:spPr>
          <a:xfrm>
            <a:off x="10787063" y="5325569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19" name="CuadroTexto 7">
            <a:extLst>
              <a:ext uri="{FF2B5EF4-FFF2-40B4-BE49-F238E27FC236}">
                <a16:creationId xmlns:a16="http://schemas.microsoft.com/office/drawing/2014/main" id="{AF2198E2-0CA8-207B-4913-88BBC9A99266}"/>
              </a:ext>
            </a:extLst>
          </p:cNvPr>
          <p:cNvSpPr txBox="1"/>
          <p:nvPr/>
        </p:nvSpPr>
        <p:spPr>
          <a:xfrm>
            <a:off x="10787063" y="5781885"/>
            <a:ext cx="842962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Detalle</a:t>
            </a:r>
            <a:endParaRPr lang="es-ES" sz="1100" kern="1200" dirty="0"/>
          </a:p>
        </p:txBody>
      </p:sp>
      <p:sp>
        <p:nvSpPr>
          <p:cNvPr id="20" name="CuadroTexto 7">
            <a:extLst>
              <a:ext uri="{FF2B5EF4-FFF2-40B4-BE49-F238E27FC236}">
                <a16:creationId xmlns:a16="http://schemas.microsoft.com/office/drawing/2014/main" id="{80BA73CC-E1A7-F639-7814-F9F6CEA99851}"/>
              </a:ext>
            </a:extLst>
          </p:cNvPr>
          <p:cNvSpPr txBox="1"/>
          <p:nvPr/>
        </p:nvSpPr>
        <p:spPr>
          <a:xfrm>
            <a:off x="3912592" y="2562700"/>
            <a:ext cx="1211857" cy="331277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Entregado</a:t>
            </a:r>
            <a:endParaRPr lang="es-ES" sz="1100" kern="1200" dirty="0"/>
          </a:p>
        </p:txBody>
      </p:sp>
      <p:sp>
        <p:nvSpPr>
          <p:cNvPr id="21" name="CuadroTexto 7">
            <a:extLst>
              <a:ext uri="{FF2B5EF4-FFF2-40B4-BE49-F238E27FC236}">
                <a16:creationId xmlns:a16="http://schemas.microsoft.com/office/drawing/2014/main" id="{DB5B0B7B-D988-41F6-17C4-088F9CD2B7D1}"/>
              </a:ext>
            </a:extLst>
          </p:cNvPr>
          <p:cNvSpPr txBox="1"/>
          <p:nvPr/>
        </p:nvSpPr>
        <p:spPr>
          <a:xfrm>
            <a:off x="3912593" y="3024856"/>
            <a:ext cx="1211856" cy="331277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Cancelado</a:t>
            </a:r>
            <a:endParaRPr lang="es-ES" sz="1100" kern="1200" dirty="0"/>
          </a:p>
        </p:txBody>
      </p:sp>
      <p:sp>
        <p:nvSpPr>
          <p:cNvPr id="22" name="CuadroTexto 7">
            <a:extLst>
              <a:ext uri="{FF2B5EF4-FFF2-40B4-BE49-F238E27FC236}">
                <a16:creationId xmlns:a16="http://schemas.microsoft.com/office/drawing/2014/main" id="{AE5936A7-3D97-01EC-27AB-CDD89EBA612A}"/>
              </a:ext>
            </a:extLst>
          </p:cNvPr>
          <p:cNvSpPr txBox="1"/>
          <p:nvPr/>
        </p:nvSpPr>
        <p:spPr>
          <a:xfrm>
            <a:off x="3912592" y="3484898"/>
            <a:ext cx="1211855" cy="331277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kern="1200" dirty="0"/>
              <a:t>Proceso</a:t>
            </a:r>
            <a:endParaRPr lang="es-ES" sz="1100" kern="12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BD89FB7-928A-8328-4FAF-68E2060A3D95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38FEFA7D-C959-4CFD-0C88-5762317A2ABD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3128166-005D-40A6-F136-96B81F71D3A6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0830125-A85F-059F-D421-451D23E26BEB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6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88B54-7DEB-27F6-ABF3-857183D14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7">
            <a:extLst>
              <a:ext uri="{FF2B5EF4-FFF2-40B4-BE49-F238E27FC236}">
                <a16:creationId xmlns:a16="http://schemas.microsoft.com/office/drawing/2014/main" id="{0AB629D7-C141-14FE-F1D6-D6080815A68C}"/>
              </a:ext>
            </a:extLst>
          </p:cNvPr>
          <p:cNvSpPr txBox="1"/>
          <p:nvPr/>
        </p:nvSpPr>
        <p:spPr>
          <a:xfrm>
            <a:off x="428624" y="1201154"/>
            <a:ext cx="352385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Ventas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A254CE07-90BF-B833-8486-04E58E6E5673}"/>
              </a:ext>
            </a:extLst>
          </p:cNvPr>
          <p:cNvSpPr txBox="1"/>
          <p:nvPr/>
        </p:nvSpPr>
        <p:spPr>
          <a:xfrm>
            <a:off x="433407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Productos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BF170552-2592-BE66-FB66-B7421400A070}"/>
              </a:ext>
            </a:extLst>
          </p:cNvPr>
          <p:cNvSpPr txBox="1"/>
          <p:nvPr/>
        </p:nvSpPr>
        <p:spPr>
          <a:xfrm>
            <a:off x="8239524" y="1201154"/>
            <a:ext cx="3523852" cy="48736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Gestión de Reportes</a:t>
            </a:r>
            <a:endParaRPr lang="es-ES" sz="1100" kern="12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B65927A-1635-8340-162F-0E4957AF0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382179"/>
              </p:ext>
            </p:extLst>
          </p:nvPr>
        </p:nvGraphicFramePr>
        <p:xfrm>
          <a:off x="188119" y="2067984"/>
          <a:ext cx="11629211" cy="3993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790">
                  <a:extLst>
                    <a:ext uri="{9D8B030D-6E8A-4147-A177-3AD203B41FA5}">
                      <a16:colId xmlns:a16="http://schemas.microsoft.com/office/drawing/2014/main" val="654296562"/>
                    </a:ext>
                  </a:extLst>
                </a:gridCol>
                <a:gridCol w="809940">
                  <a:extLst>
                    <a:ext uri="{9D8B030D-6E8A-4147-A177-3AD203B41FA5}">
                      <a16:colId xmlns:a16="http://schemas.microsoft.com/office/drawing/2014/main" val="1611374470"/>
                    </a:ext>
                  </a:extLst>
                </a:gridCol>
                <a:gridCol w="891959">
                  <a:extLst>
                    <a:ext uri="{9D8B030D-6E8A-4147-A177-3AD203B41FA5}">
                      <a16:colId xmlns:a16="http://schemas.microsoft.com/office/drawing/2014/main" val="2600553855"/>
                    </a:ext>
                  </a:extLst>
                </a:gridCol>
                <a:gridCol w="1168774">
                  <a:extLst>
                    <a:ext uri="{9D8B030D-6E8A-4147-A177-3AD203B41FA5}">
                      <a16:colId xmlns:a16="http://schemas.microsoft.com/office/drawing/2014/main" val="1031972599"/>
                    </a:ext>
                  </a:extLst>
                </a:gridCol>
                <a:gridCol w="2184805">
                  <a:extLst>
                    <a:ext uri="{9D8B030D-6E8A-4147-A177-3AD203B41FA5}">
                      <a16:colId xmlns:a16="http://schemas.microsoft.com/office/drawing/2014/main" val="387879729"/>
                    </a:ext>
                  </a:extLst>
                </a:gridCol>
                <a:gridCol w="1405665">
                  <a:extLst>
                    <a:ext uri="{9D8B030D-6E8A-4147-A177-3AD203B41FA5}">
                      <a16:colId xmlns:a16="http://schemas.microsoft.com/office/drawing/2014/main" val="197912557"/>
                    </a:ext>
                  </a:extLst>
                </a:gridCol>
                <a:gridCol w="1244711">
                  <a:extLst>
                    <a:ext uri="{9D8B030D-6E8A-4147-A177-3AD203B41FA5}">
                      <a16:colId xmlns:a16="http://schemas.microsoft.com/office/drawing/2014/main" val="272596958"/>
                    </a:ext>
                  </a:extLst>
                </a:gridCol>
                <a:gridCol w="1148139">
                  <a:extLst>
                    <a:ext uri="{9D8B030D-6E8A-4147-A177-3AD203B41FA5}">
                      <a16:colId xmlns:a16="http://schemas.microsoft.com/office/drawing/2014/main" val="3802068083"/>
                    </a:ext>
                  </a:extLst>
                </a:gridCol>
                <a:gridCol w="783309">
                  <a:extLst>
                    <a:ext uri="{9D8B030D-6E8A-4147-A177-3AD203B41FA5}">
                      <a16:colId xmlns:a16="http://schemas.microsoft.com/office/drawing/2014/main" val="2679556148"/>
                    </a:ext>
                  </a:extLst>
                </a:gridCol>
                <a:gridCol w="751119">
                  <a:extLst>
                    <a:ext uri="{9D8B030D-6E8A-4147-A177-3AD203B41FA5}">
                      <a16:colId xmlns:a16="http://schemas.microsoft.com/office/drawing/2014/main" val="2026469374"/>
                    </a:ext>
                  </a:extLst>
                </a:gridCol>
              </a:tblGrid>
              <a:tr h="452261">
                <a:tc>
                  <a:txBody>
                    <a:bodyPr/>
                    <a:lstStyle/>
                    <a:p>
                      <a:r>
                        <a:rPr lang="es-ES" dirty="0"/>
                        <a:t>Pedido No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Articulo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de Articulo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Precio C/U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IVA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198333"/>
                  </a:ext>
                </a:extLst>
              </a:tr>
              <a:tr h="452261">
                <a:tc rowSpan="5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85514"/>
                  </a:ext>
                </a:extLst>
              </a:tr>
              <a:tr h="452261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300455"/>
                  </a:ext>
                </a:extLst>
              </a:tr>
              <a:tr h="452261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71043"/>
                  </a:ext>
                </a:extLst>
              </a:tr>
              <a:tr h="452261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26677"/>
                  </a:ext>
                </a:extLst>
              </a:tr>
              <a:tr h="452261"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783397"/>
                  </a:ext>
                </a:extLst>
              </a:tr>
              <a:tr h="452261">
                <a:tc grid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Valor de Entrega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52257"/>
                  </a:ext>
                </a:extLst>
              </a:tr>
              <a:tr h="452261">
                <a:tc gridSpan="9"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69126"/>
                  </a:ext>
                </a:extLst>
              </a:tr>
            </a:tbl>
          </a:graphicData>
        </a:graphic>
      </p:graphicFrame>
      <p:sp>
        <p:nvSpPr>
          <p:cNvPr id="6" name="CuadroTexto 7">
            <a:extLst>
              <a:ext uri="{FF2B5EF4-FFF2-40B4-BE49-F238E27FC236}">
                <a16:creationId xmlns:a16="http://schemas.microsoft.com/office/drawing/2014/main" id="{3847D866-098C-C5E0-72CB-0BA94EE6A6ED}"/>
              </a:ext>
            </a:extLst>
          </p:cNvPr>
          <p:cNvSpPr txBox="1"/>
          <p:nvPr/>
        </p:nvSpPr>
        <p:spPr>
          <a:xfrm>
            <a:off x="11718131" y="1835853"/>
            <a:ext cx="376237" cy="3312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&lt;</a:t>
            </a:r>
            <a:endParaRPr lang="es-ES" sz="1100" kern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2D7408C-8DF3-1BF1-7495-D360F1D9B7F5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D2A1AA94-719C-D89D-9599-2DDA8C07C883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F533F14-3D47-804F-9624-1658530EF91E}"/>
              </a:ext>
            </a:extLst>
          </p:cNvPr>
          <p:cNvSpPr/>
          <p:nvPr/>
        </p:nvSpPr>
        <p:spPr>
          <a:xfrm>
            <a:off x="1" y="55917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8BF00A4-E550-847B-37E0-3E167F9442D9}"/>
              </a:ext>
            </a:extLst>
          </p:cNvPr>
          <p:cNvCxnSpPr>
            <a:cxnSpLocks/>
          </p:cNvCxnSpPr>
          <p:nvPr/>
        </p:nvCxnSpPr>
        <p:spPr>
          <a:xfrm flipH="1">
            <a:off x="82605" y="752398"/>
            <a:ext cx="4000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03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86075-7770-DFD1-696D-78C8DFE9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B2640CB-9B3F-A96B-8748-1D6BFDA6F455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E8D0E782-59ED-CF9B-762A-4A5FFC999867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36261EAE-4C18-C6DB-0A45-0E8B86807240}"/>
              </a:ext>
            </a:extLst>
          </p:cNvPr>
          <p:cNvSpPr txBox="1"/>
          <p:nvPr/>
        </p:nvSpPr>
        <p:spPr>
          <a:xfrm>
            <a:off x="3381372" y="2466973"/>
            <a:ext cx="5429248" cy="893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 envió un email de confirmación. da </a:t>
            </a:r>
            <a:r>
              <a:rPr kumimoji="0" lang="es-ES" altLang="es-CO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click</a:t>
            </a:r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 en el enlace para confirmar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A405EC42-6429-2AD5-A426-1E3ED0736653}"/>
              </a:ext>
            </a:extLst>
          </p:cNvPr>
          <p:cNvSpPr txBox="1"/>
          <p:nvPr/>
        </p:nvSpPr>
        <p:spPr>
          <a:xfrm>
            <a:off x="3025376" y="1534882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 err="1"/>
              <a:t>Register</a:t>
            </a:r>
            <a:endParaRPr lang="es-ES" sz="1100" kern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46B09B-E52E-F97A-A3EE-1BAE38EB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E9F3EB1-4D89-8FAC-0D6B-00E77AB9895A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2343F7C-EE78-0777-A9F4-9032D0B8BA1F}"/>
              </a:ext>
            </a:extLst>
          </p:cNvPr>
          <p:cNvCxnSpPr/>
          <p:nvPr/>
        </p:nvCxnSpPr>
        <p:spPr>
          <a:xfrm flipH="1">
            <a:off x="657226" y="1245726"/>
            <a:ext cx="614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9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98ED-6551-F8B2-B5C3-A8A9AB86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C08E1EC-D418-B309-2E5C-AAA5C1515E91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8F294FA8-48FE-332E-DB8F-183C3B422EF3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91D39356-D930-D464-22B6-EA97C209A440}"/>
              </a:ext>
            </a:extLst>
          </p:cNvPr>
          <p:cNvSpPr txBox="1"/>
          <p:nvPr/>
        </p:nvSpPr>
        <p:spPr>
          <a:xfrm>
            <a:off x="3381372" y="2466973"/>
            <a:ext cx="5429248" cy="89376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ES" altLang="es-CO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 envió un email a ****@*** para cambio de </a:t>
            </a:r>
            <a:r>
              <a:rPr kumimoji="0" lang="es-ES" altLang="es-CO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pasword</a:t>
            </a:r>
            <a:endParaRPr lang="es-ES" sz="1100" kern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BE0685-5916-6167-C0B9-7F510AFC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F3C08FF-DECA-5B9A-E755-4FECB624AFCC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075B78E-3D91-08E8-EF1C-203364834BD7}"/>
              </a:ext>
            </a:extLst>
          </p:cNvPr>
          <p:cNvCxnSpPr>
            <a:cxnSpLocks/>
          </p:cNvCxnSpPr>
          <p:nvPr/>
        </p:nvCxnSpPr>
        <p:spPr>
          <a:xfrm flipH="1">
            <a:off x="742950" y="1259264"/>
            <a:ext cx="528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6DA722A-B771-A9CB-DAED-C68C7D0E3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04584"/>
              </p:ext>
            </p:extLst>
          </p:nvPr>
        </p:nvGraphicFramePr>
        <p:xfrm>
          <a:off x="2554683" y="2132185"/>
          <a:ext cx="7212809" cy="42719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050509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537263185"/>
                    </a:ext>
                  </a:extLst>
                </a:gridCol>
              </a:tblGrid>
              <a:tr h="411005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Piezas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Nombre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Precio</a:t>
                      </a:r>
                      <a:endParaRPr lang="es-ES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Fura Tena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  <a:tr h="1843295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u="none" strike="noStrike" dirty="0">
                          <a:effectLst/>
                        </a:rPr>
                        <a:t>Cacique Quimbaya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$ 1.452.000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pPr algn="l" fontAlgn="b"/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232878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53A41999-EFB9-21B6-0B84-79A29EC0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509" y="2865609"/>
            <a:ext cx="1478308" cy="13265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09AADE9-9BD8-6CEC-4680-574F671D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320" y="4695627"/>
            <a:ext cx="1576497" cy="158707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E773F70D-235B-EFEC-AE6F-7F914B8160CA}"/>
              </a:ext>
            </a:extLst>
          </p:cNvPr>
          <p:cNvSpPr txBox="1"/>
          <p:nvPr/>
        </p:nvSpPr>
        <p:spPr>
          <a:xfrm>
            <a:off x="314325" y="1218405"/>
            <a:ext cx="3371850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Actualizar</a:t>
            </a:r>
            <a:r>
              <a:rPr lang="es-ES" sz="2400" dirty="0"/>
              <a:t> Datos</a:t>
            </a:r>
            <a:endParaRPr lang="es-ES" sz="1100" kern="1200" dirty="0"/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7DECD29D-10B4-F453-98DE-722047D22065}"/>
              </a:ext>
            </a:extLst>
          </p:cNvPr>
          <p:cNvSpPr txBox="1"/>
          <p:nvPr/>
        </p:nvSpPr>
        <p:spPr>
          <a:xfrm>
            <a:off x="4375349" y="1220964"/>
            <a:ext cx="3371850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Mis Pedidos</a:t>
            </a:r>
            <a:endParaRPr lang="es-ES" sz="1100" kern="1200" dirty="0"/>
          </a:p>
        </p:txBody>
      </p:sp>
      <p:sp>
        <p:nvSpPr>
          <p:cNvPr id="4" name="CuadroTexto 7">
            <a:extLst>
              <a:ext uri="{FF2B5EF4-FFF2-40B4-BE49-F238E27FC236}">
                <a16:creationId xmlns:a16="http://schemas.microsoft.com/office/drawing/2014/main" id="{D14C6CEB-12BF-1D0B-CC62-9F0AF6AD5C43}"/>
              </a:ext>
            </a:extLst>
          </p:cNvPr>
          <p:cNvSpPr txBox="1"/>
          <p:nvPr/>
        </p:nvSpPr>
        <p:spPr>
          <a:xfrm>
            <a:off x="8436373" y="1217987"/>
            <a:ext cx="3371850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Reseñas</a:t>
            </a:r>
            <a:endParaRPr lang="es-ES" sz="1100" kern="12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20BAB2E-FD93-A52F-8DEC-ECA31BE10A2A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7">
            <a:extLst>
              <a:ext uri="{FF2B5EF4-FFF2-40B4-BE49-F238E27FC236}">
                <a16:creationId xmlns:a16="http://schemas.microsoft.com/office/drawing/2014/main" id="{4073867B-BA0D-3AAD-0EBD-43CF30B2BBFC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EB434C1-E40D-2749-E4A6-61C9466AF2B1}"/>
              </a:ext>
            </a:extLst>
          </p:cNvPr>
          <p:cNvSpPr/>
          <p:nvPr/>
        </p:nvSpPr>
        <p:spPr>
          <a:xfrm>
            <a:off x="0" y="688556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09A4C2D-0B1A-C3D3-CE2A-6324419BE9E5}"/>
              </a:ext>
            </a:extLst>
          </p:cNvPr>
          <p:cNvCxnSpPr>
            <a:cxnSpLocks/>
          </p:cNvCxnSpPr>
          <p:nvPr/>
        </p:nvCxnSpPr>
        <p:spPr>
          <a:xfrm flipH="1">
            <a:off x="57151" y="930652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2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9453-6F25-3354-0EBF-B3B29487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635DFCB-1D2A-F976-C0E0-2DD85CA587FB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04115DEA-72DB-EB74-07A8-2C71445B653C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49FF6EFA-54A8-505F-1D5A-50EB0D9BA371}"/>
              </a:ext>
            </a:extLst>
          </p:cNvPr>
          <p:cNvSpPr txBox="1"/>
          <p:nvPr/>
        </p:nvSpPr>
        <p:spPr>
          <a:xfrm>
            <a:off x="3381371" y="2097087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Name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A07B10F4-329F-B26E-25F2-19BAF66C7ACA}"/>
              </a:ext>
            </a:extLst>
          </p:cNvPr>
          <p:cNvSpPr txBox="1"/>
          <p:nvPr/>
        </p:nvSpPr>
        <p:spPr>
          <a:xfrm>
            <a:off x="3025376" y="1201507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Actualizar Datos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E718999A-3F8A-E649-8F8E-52F93406AEE2}"/>
              </a:ext>
            </a:extLst>
          </p:cNvPr>
          <p:cNvSpPr txBox="1"/>
          <p:nvPr/>
        </p:nvSpPr>
        <p:spPr>
          <a:xfrm>
            <a:off x="3381370" y="2851149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Tel</a:t>
            </a:r>
            <a:endParaRPr lang="es-ES" sz="1100" kern="1200" dirty="0"/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543E2687-4553-2FA0-435F-7BACBB1BD4F1}"/>
              </a:ext>
            </a:extLst>
          </p:cNvPr>
          <p:cNvSpPr txBox="1"/>
          <p:nvPr/>
        </p:nvSpPr>
        <p:spPr>
          <a:xfrm>
            <a:off x="3381369" y="3605211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Email</a:t>
            </a:r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D331B3D2-2CA8-00A5-9C33-37D28DA84E75}"/>
              </a:ext>
            </a:extLst>
          </p:cNvPr>
          <p:cNvSpPr txBox="1"/>
          <p:nvPr/>
        </p:nvSpPr>
        <p:spPr>
          <a:xfrm>
            <a:off x="3381368" y="4359273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Pasword</a:t>
            </a:r>
            <a:endParaRPr lang="es-ES" sz="1100" kern="1200" dirty="0"/>
          </a:p>
        </p:txBody>
      </p:sp>
      <p:sp>
        <p:nvSpPr>
          <p:cNvPr id="13" name="CuadroTexto 7">
            <a:extLst>
              <a:ext uri="{FF2B5EF4-FFF2-40B4-BE49-F238E27FC236}">
                <a16:creationId xmlns:a16="http://schemas.microsoft.com/office/drawing/2014/main" id="{E7789779-F681-9A31-81FA-A70039476421}"/>
              </a:ext>
            </a:extLst>
          </p:cNvPr>
          <p:cNvSpPr txBox="1"/>
          <p:nvPr/>
        </p:nvSpPr>
        <p:spPr>
          <a:xfrm>
            <a:off x="3381371" y="5113335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err="1"/>
              <a:t>Confirm</a:t>
            </a:r>
            <a:r>
              <a:rPr lang="es-ES" sz="2400" dirty="0"/>
              <a:t> </a:t>
            </a:r>
            <a:r>
              <a:rPr lang="es-ES" sz="2400" dirty="0" err="1"/>
              <a:t>Pasword</a:t>
            </a:r>
            <a:endParaRPr lang="es-ES" sz="1100" kern="1200" dirty="0"/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03088131-0836-38BC-2F14-C9A293AB00FB}"/>
              </a:ext>
            </a:extLst>
          </p:cNvPr>
          <p:cNvSpPr txBox="1"/>
          <p:nvPr/>
        </p:nvSpPr>
        <p:spPr>
          <a:xfrm>
            <a:off x="6762749" y="5867397"/>
            <a:ext cx="542925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Send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78C0AB4-D025-B7CB-2710-E26E7604D93A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32AC936-DBA8-3388-2343-B462504A0D59}"/>
              </a:ext>
            </a:extLst>
          </p:cNvPr>
          <p:cNvCxnSpPr/>
          <p:nvPr/>
        </p:nvCxnSpPr>
        <p:spPr>
          <a:xfrm flipH="1">
            <a:off x="657226" y="1245726"/>
            <a:ext cx="614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4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6DE8-2524-159A-527E-821B228EC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7">
            <a:extLst>
              <a:ext uri="{FF2B5EF4-FFF2-40B4-BE49-F238E27FC236}">
                <a16:creationId xmlns:a16="http://schemas.microsoft.com/office/drawing/2014/main" id="{CABB576B-DB37-CD94-C16C-85561B26044E}"/>
              </a:ext>
            </a:extLst>
          </p:cNvPr>
          <p:cNvSpPr txBox="1"/>
          <p:nvPr/>
        </p:nvSpPr>
        <p:spPr>
          <a:xfrm>
            <a:off x="4667250" y="1143792"/>
            <a:ext cx="4100512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Reseñas</a:t>
            </a:r>
            <a:endParaRPr lang="es-ES" sz="1100" kern="1200" dirty="0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58046C91-4B9E-8C57-EEF8-3D9BB3DB7004}"/>
              </a:ext>
            </a:extLst>
          </p:cNvPr>
          <p:cNvSpPr txBox="1"/>
          <p:nvPr/>
        </p:nvSpPr>
        <p:spPr>
          <a:xfrm>
            <a:off x="2914650" y="1853406"/>
            <a:ext cx="8134350" cy="123269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Escribir texto</a:t>
            </a:r>
            <a:endParaRPr lang="es-ES" sz="1100" kern="1200" dirty="0"/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D583FD5D-C83E-4B1E-7169-DE97A6BDFA9F}"/>
              </a:ext>
            </a:extLst>
          </p:cNvPr>
          <p:cNvSpPr txBox="1"/>
          <p:nvPr/>
        </p:nvSpPr>
        <p:spPr>
          <a:xfrm>
            <a:off x="133350" y="1855784"/>
            <a:ext cx="2552700" cy="123031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Nombre de usuario, Fecha de publicación</a:t>
            </a:r>
            <a:endParaRPr lang="es-ES" sz="1100" kern="1200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2BD9A3AF-9AE4-B445-5050-7BE72EB0346B}"/>
              </a:ext>
            </a:extLst>
          </p:cNvPr>
          <p:cNvSpPr txBox="1"/>
          <p:nvPr/>
        </p:nvSpPr>
        <p:spPr>
          <a:xfrm>
            <a:off x="6562724" y="3185319"/>
            <a:ext cx="5143501" cy="4873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s-CO" altLang="es-CO" sz="2400" b="0" i="0" u="sng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inherit"/>
              </a:rPr>
              <a:t>Send</a:t>
            </a:r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AFE395A1-3DF7-3493-5326-236DE9B03FD8}"/>
              </a:ext>
            </a:extLst>
          </p:cNvPr>
          <p:cNvSpPr txBox="1"/>
          <p:nvPr/>
        </p:nvSpPr>
        <p:spPr>
          <a:xfrm>
            <a:off x="2914650" y="3983433"/>
            <a:ext cx="8134350" cy="12326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Reseña</a:t>
            </a:r>
            <a:endParaRPr lang="es-ES" sz="1100" kern="1200" dirty="0"/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335F5C99-9C7C-2C92-6AF6-003C342F60C7}"/>
              </a:ext>
            </a:extLst>
          </p:cNvPr>
          <p:cNvSpPr txBox="1"/>
          <p:nvPr/>
        </p:nvSpPr>
        <p:spPr>
          <a:xfrm>
            <a:off x="133350" y="3985811"/>
            <a:ext cx="2552700" cy="123031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Nombre de usuario, Fecha de publicación</a:t>
            </a:r>
            <a:endParaRPr lang="es-ES" sz="1100" kern="1200" dirty="0"/>
          </a:p>
        </p:txBody>
      </p:sp>
      <p:sp>
        <p:nvSpPr>
          <p:cNvPr id="11" name="CuadroTexto 7">
            <a:extLst>
              <a:ext uri="{FF2B5EF4-FFF2-40B4-BE49-F238E27FC236}">
                <a16:creationId xmlns:a16="http://schemas.microsoft.com/office/drawing/2014/main" id="{1589E7E8-51BC-EAFC-1A97-65E1B14FB238}"/>
              </a:ext>
            </a:extLst>
          </p:cNvPr>
          <p:cNvSpPr txBox="1"/>
          <p:nvPr/>
        </p:nvSpPr>
        <p:spPr>
          <a:xfrm>
            <a:off x="11401425" y="3985811"/>
            <a:ext cx="304799" cy="123031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0" lang="es-CO" altLang="es-CO" sz="2000" b="0" i="0" u="sng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s-ES" sz="1100" kern="1200" dirty="0"/>
          </a:p>
        </p:txBody>
      </p:sp>
      <p:sp>
        <p:nvSpPr>
          <p:cNvPr id="12" name="CuadroTexto 7">
            <a:extLst>
              <a:ext uri="{FF2B5EF4-FFF2-40B4-BE49-F238E27FC236}">
                <a16:creationId xmlns:a16="http://schemas.microsoft.com/office/drawing/2014/main" id="{D13EB8A8-B6F4-2214-E423-ECFB6E453DC1}"/>
              </a:ext>
            </a:extLst>
          </p:cNvPr>
          <p:cNvSpPr txBox="1"/>
          <p:nvPr/>
        </p:nvSpPr>
        <p:spPr>
          <a:xfrm>
            <a:off x="11425236" y="4287042"/>
            <a:ext cx="257176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 sz="1100" kern="1200" dirty="0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A6402D3E-612D-E291-4797-9477399A045D}"/>
              </a:ext>
            </a:extLst>
          </p:cNvPr>
          <p:cNvSpPr/>
          <p:nvPr/>
        </p:nvSpPr>
        <p:spPr>
          <a:xfrm rot="10800000">
            <a:off x="11453812" y="5022049"/>
            <a:ext cx="192881" cy="1309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8A46EB3A-CCEA-87C1-492A-B6847634DB83}"/>
              </a:ext>
            </a:extLst>
          </p:cNvPr>
          <p:cNvSpPr/>
          <p:nvPr/>
        </p:nvSpPr>
        <p:spPr>
          <a:xfrm>
            <a:off x="11453812" y="4039397"/>
            <a:ext cx="192881" cy="1309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0E71942-5388-A1F2-7C44-F8A2453208C5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61EFC6B5-6AED-5F2E-661D-7B92FB31FBB2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EC8D8F2-23BB-E350-5584-EDAAA02462D6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EE29732-BC33-A083-8608-2CC75319892C}"/>
              </a:ext>
            </a:extLst>
          </p:cNvPr>
          <p:cNvCxnSpPr>
            <a:cxnSpLocks/>
          </p:cNvCxnSpPr>
          <p:nvPr/>
        </p:nvCxnSpPr>
        <p:spPr>
          <a:xfrm flipH="1">
            <a:off x="742950" y="1259264"/>
            <a:ext cx="528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46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10B5-0B99-B788-EED3-45AADE6F0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290D0A0-CB8C-FD42-F3DF-C9E2FD034A40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7">
            <a:extLst>
              <a:ext uri="{FF2B5EF4-FFF2-40B4-BE49-F238E27FC236}">
                <a16:creationId xmlns:a16="http://schemas.microsoft.com/office/drawing/2014/main" id="{F0C6BE69-01FE-AF2E-162E-B822BECDFDC5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09920CF1-5C38-13A2-F23C-C7D3FF571881}"/>
              </a:ext>
            </a:extLst>
          </p:cNvPr>
          <p:cNvSpPr txBox="1"/>
          <p:nvPr/>
        </p:nvSpPr>
        <p:spPr>
          <a:xfrm>
            <a:off x="1104900" y="1951414"/>
            <a:ext cx="5086350" cy="487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kern="1200" dirty="0"/>
              <a:t>Pedido No 001 fecha </a:t>
            </a:r>
            <a:r>
              <a:rPr lang="es-ES" sz="1800" b="1" kern="1200" dirty="0" err="1"/>
              <a:t>dd</a:t>
            </a:r>
            <a:r>
              <a:rPr lang="es-ES" sz="1800" b="1" kern="1200" dirty="0"/>
              <a:t>/mm/</a:t>
            </a:r>
            <a:r>
              <a:rPr lang="es-ES" sz="1800" b="1" kern="1200" dirty="0" err="1"/>
              <a:t>aa</a:t>
            </a:r>
            <a:r>
              <a:rPr lang="es-ES" sz="1800" b="1" kern="1200" dirty="0"/>
              <a:t> estado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6F5B526A-3F57-3CD1-7BC9-44E75F92704B}"/>
              </a:ext>
            </a:extLst>
          </p:cNvPr>
          <p:cNvSpPr txBox="1"/>
          <p:nvPr/>
        </p:nvSpPr>
        <p:spPr>
          <a:xfrm>
            <a:off x="3025376" y="1201507"/>
            <a:ext cx="6141243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Mis pedidos</a:t>
            </a:r>
            <a:endParaRPr lang="es-ES" sz="1100" kern="1200" dirty="0"/>
          </a:p>
        </p:txBody>
      </p:sp>
      <p:sp>
        <p:nvSpPr>
          <p:cNvPr id="9" name="CuadroTexto 7">
            <a:extLst>
              <a:ext uri="{FF2B5EF4-FFF2-40B4-BE49-F238E27FC236}">
                <a16:creationId xmlns:a16="http://schemas.microsoft.com/office/drawing/2014/main" id="{4AB282EC-99F4-2191-FB70-A1A3403B9702}"/>
              </a:ext>
            </a:extLst>
          </p:cNvPr>
          <p:cNvSpPr txBox="1"/>
          <p:nvPr/>
        </p:nvSpPr>
        <p:spPr>
          <a:xfrm>
            <a:off x="6629400" y="1843160"/>
            <a:ext cx="2781296" cy="487362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Entregado</a:t>
            </a:r>
            <a:endParaRPr lang="es-ES" sz="1100" kern="1200" dirty="0"/>
          </a:p>
        </p:txBody>
      </p:sp>
      <p:sp>
        <p:nvSpPr>
          <p:cNvPr id="2" name="CuadroTexto 7">
            <a:extLst>
              <a:ext uri="{FF2B5EF4-FFF2-40B4-BE49-F238E27FC236}">
                <a16:creationId xmlns:a16="http://schemas.microsoft.com/office/drawing/2014/main" id="{EE552F74-2289-B063-7F93-92E518D8691C}"/>
              </a:ext>
            </a:extLst>
          </p:cNvPr>
          <p:cNvSpPr txBox="1"/>
          <p:nvPr/>
        </p:nvSpPr>
        <p:spPr>
          <a:xfrm>
            <a:off x="1104900" y="2461795"/>
            <a:ext cx="5086350" cy="487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kern="1200" dirty="0"/>
              <a:t>Pedido No 001 fecha </a:t>
            </a:r>
            <a:r>
              <a:rPr lang="es-ES" sz="1800" b="1" kern="1200" dirty="0" err="1"/>
              <a:t>dd</a:t>
            </a:r>
            <a:r>
              <a:rPr lang="es-ES" sz="1800" b="1" kern="1200" dirty="0"/>
              <a:t>/mm/</a:t>
            </a:r>
            <a:r>
              <a:rPr lang="es-ES" sz="1800" b="1" kern="1200" dirty="0" err="1"/>
              <a:t>aa</a:t>
            </a:r>
            <a:r>
              <a:rPr lang="es-ES" sz="1800" b="1" kern="1200" dirty="0"/>
              <a:t> estado</a:t>
            </a:r>
          </a:p>
        </p:txBody>
      </p:sp>
      <p:sp>
        <p:nvSpPr>
          <p:cNvPr id="3" name="CuadroTexto 7">
            <a:extLst>
              <a:ext uri="{FF2B5EF4-FFF2-40B4-BE49-F238E27FC236}">
                <a16:creationId xmlns:a16="http://schemas.microsoft.com/office/drawing/2014/main" id="{64A7E457-94E1-D9EC-A95E-22FDB8A631D0}"/>
              </a:ext>
            </a:extLst>
          </p:cNvPr>
          <p:cNvSpPr txBox="1"/>
          <p:nvPr/>
        </p:nvSpPr>
        <p:spPr>
          <a:xfrm>
            <a:off x="6629400" y="2461795"/>
            <a:ext cx="2781296" cy="487362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En curso</a:t>
            </a:r>
            <a:endParaRPr lang="es-ES" sz="1100" kern="1200" dirty="0"/>
          </a:p>
        </p:txBody>
      </p:sp>
      <p:sp>
        <p:nvSpPr>
          <p:cNvPr id="7" name="CuadroTexto 7">
            <a:extLst>
              <a:ext uri="{FF2B5EF4-FFF2-40B4-BE49-F238E27FC236}">
                <a16:creationId xmlns:a16="http://schemas.microsoft.com/office/drawing/2014/main" id="{15369BE6-B40C-CC6D-8BEE-255693A344ED}"/>
              </a:ext>
            </a:extLst>
          </p:cNvPr>
          <p:cNvSpPr txBox="1"/>
          <p:nvPr/>
        </p:nvSpPr>
        <p:spPr>
          <a:xfrm>
            <a:off x="1104900" y="2972176"/>
            <a:ext cx="5086350" cy="4873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800" b="1" kern="1200" dirty="0"/>
              <a:t>Pedido No 001 fecha </a:t>
            </a:r>
            <a:r>
              <a:rPr lang="es-ES" sz="1800" b="1" kern="1200" dirty="0" err="1"/>
              <a:t>dd</a:t>
            </a:r>
            <a:r>
              <a:rPr lang="es-ES" sz="1800" b="1" kern="1200" dirty="0"/>
              <a:t>/mm/</a:t>
            </a:r>
            <a:r>
              <a:rPr lang="es-ES" sz="1800" b="1" kern="1200" dirty="0" err="1"/>
              <a:t>aa</a:t>
            </a:r>
            <a:r>
              <a:rPr lang="es-ES" sz="1800" b="1" kern="1200" dirty="0"/>
              <a:t> estado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DE1807-944F-16A0-1C6D-8400C1977404}"/>
              </a:ext>
            </a:extLst>
          </p:cNvPr>
          <p:cNvSpPr txBox="1"/>
          <p:nvPr/>
        </p:nvSpPr>
        <p:spPr>
          <a:xfrm>
            <a:off x="6629400" y="3045013"/>
            <a:ext cx="2781296" cy="487362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/>
              <a:t>Cancelado</a:t>
            </a:r>
            <a:endParaRPr lang="es-ES" sz="1100" kern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40CE85E-3913-6D86-931C-F9EE2F9C04C7}"/>
              </a:ext>
            </a:extLst>
          </p:cNvPr>
          <p:cNvSpPr/>
          <p:nvPr/>
        </p:nvSpPr>
        <p:spPr>
          <a:xfrm>
            <a:off x="9410696" y="2462171"/>
            <a:ext cx="438150" cy="487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B8880A92-E526-AA0B-B43E-0D2141EFD7B6}"/>
              </a:ext>
            </a:extLst>
          </p:cNvPr>
          <p:cNvSpPr/>
          <p:nvPr/>
        </p:nvSpPr>
        <p:spPr>
          <a:xfrm rot="10800000">
            <a:off x="9524996" y="2583634"/>
            <a:ext cx="209550" cy="24368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650EF3D-A8BB-9505-83DA-4A645A4841AD}"/>
              </a:ext>
            </a:extLst>
          </p:cNvPr>
          <p:cNvSpPr/>
          <p:nvPr/>
        </p:nvSpPr>
        <p:spPr>
          <a:xfrm>
            <a:off x="400050" y="1057275"/>
            <a:ext cx="2357438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DEB4382-F3AD-04E0-FE1F-A81897EF3AB0}"/>
              </a:ext>
            </a:extLst>
          </p:cNvPr>
          <p:cNvCxnSpPr>
            <a:cxnSpLocks/>
          </p:cNvCxnSpPr>
          <p:nvPr/>
        </p:nvCxnSpPr>
        <p:spPr>
          <a:xfrm flipH="1">
            <a:off x="742950" y="1259264"/>
            <a:ext cx="5286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7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A4F23-E106-BBB6-6D04-B17CC6367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F5B0C8B-E249-8187-1E24-F63EAB396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11500"/>
              </p:ext>
            </p:extLst>
          </p:nvPr>
        </p:nvGraphicFramePr>
        <p:xfrm>
          <a:off x="504824" y="1057496"/>
          <a:ext cx="11193689" cy="51492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399595">
                  <a:extLst>
                    <a:ext uri="{9D8B030D-6E8A-4147-A177-3AD203B41FA5}">
                      <a16:colId xmlns:a16="http://schemas.microsoft.com/office/drawing/2014/main" val="3428873833"/>
                    </a:ext>
                  </a:extLst>
                </a:gridCol>
                <a:gridCol w="5508640">
                  <a:extLst>
                    <a:ext uri="{9D8B030D-6E8A-4147-A177-3AD203B41FA5}">
                      <a16:colId xmlns:a16="http://schemas.microsoft.com/office/drawing/2014/main" val="1248182874"/>
                    </a:ext>
                  </a:extLst>
                </a:gridCol>
                <a:gridCol w="1285454">
                  <a:extLst>
                    <a:ext uri="{9D8B030D-6E8A-4147-A177-3AD203B41FA5}">
                      <a16:colId xmlns:a16="http://schemas.microsoft.com/office/drawing/2014/main" val="775549648"/>
                    </a:ext>
                  </a:extLst>
                </a:gridCol>
              </a:tblGrid>
              <a:tr h="103449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Fura Tena</a:t>
                      </a:r>
                      <a:endParaRPr lang="es-ES" sz="2000" b="1" i="0" u="none" strike="noStrike" dirty="0">
                        <a:solidFill>
                          <a:srgbClr val="2F2B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es-ES" sz="2000" b="1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" sz="2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507212"/>
                  </a:ext>
                </a:extLst>
              </a:tr>
              <a:tr h="3423994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La </a:t>
                      </a:r>
                      <a:r>
                        <a:rPr lang="es-ES" b="1" dirty="0"/>
                        <a:t>Fura Tena</a:t>
                      </a:r>
                      <a:r>
                        <a:rPr lang="es-ES" dirty="0"/>
                        <a:t> es una figura mítica de la cultura Muisca, un pueblo indígena que habitó el altiplano cundiboyacense en Colombia. Según la leyenda, Fura (la mujer) y Tena (el hombre) fueron creados por el dios </a:t>
                      </a:r>
                      <a:r>
                        <a:rPr lang="es-ES" dirty="0" err="1"/>
                        <a:t>Chiminigagua</a:t>
                      </a:r>
                      <a:r>
                        <a:rPr lang="es-ES" dirty="0"/>
                        <a:t> como los primeros humanos. Su misión era cuidar la naturaleza y propagar la vida en la Tierra.</a:t>
                      </a:r>
                    </a:p>
                    <a:p>
                      <a:r>
                        <a:rPr lang="es-ES" dirty="0"/>
                        <a:t>La historia dice que Fura traicionó a Tena, rompiendo su pacto de amor eterno. Esto trajo sufrimiento y mortalidad a la humanidad. Como castigo, ambos fueron transformados en montañas, que se pueden identificar hoy en la geografía de la región.</a:t>
                      </a:r>
                    </a:p>
                    <a:p>
                      <a:r>
                        <a:rPr lang="es-ES" dirty="0"/>
                        <a:t>Figura de 12cm de alto hecha en bronce bañada en oro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u="none" strike="noStrike" dirty="0">
                          <a:effectLst/>
                        </a:rPr>
                        <a:t>$ 264.000</a:t>
                      </a:r>
                      <a:endParaRPr lang="es-ES" sz="1800" b="1" i="0" u="none" strike="noStrike" dirty="0">
                        <a:solidFill>
                          <a:srgbClr val="2F2B20"/>
                        </a:solidFill>
                        <a:effectLst/>
                        <a:latin typeface="David" panose="020E0502060401010101" pitchFamily="34" charset="-79"/>
                        <a:cs typeface="David" panose="020E0502060401010101" pitchFamily="34" charset="-79"/>
                      </a:endParaRPr>
                    </a:p>
                    <a:p>
                      <a:endParaRPr lang="es-ES" dirty="0"/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2888338"/>
                  </a:ext>
                </a:extLst>
              </a:tr>
            </a:tbl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7ABF80DE-CB70-AB50-45C4-C93E5BC25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08" y="2739787"/>
            <a:ext cx="2775305" cy="24904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7">
            <a:extLst>
              <a:ext uri="{FF2B5EF4-FFF2-40B4-BE49-F238E27FC236}">
                <a16:creationId xmlns:a16="http://schemas.microsoft.com/office/drawing/2014/main" id="{FB7D9584-198E-0B1C-3D67-A043E6DBE3E1}"/>
              </a:ext>
            </a:extLst>
          </p:cNvPr>
          <p:cNvSpPr txBox="1"/>
          <p:nvPr/>
        </p:nvSpPr>
        <p:spPr>
          <a:xfrm>
            <a:off x="9253141" y="6177359"/>
            <a:ext cx="2834084" cy="4873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kern="1200" dirty="0"/>
              <a:t>Agregar compra</a:t>
            </a:r>
            <a:endParaRPr lang="es-ES" sz="1100" kern="12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DB51CE8-2979-CAEF-183D-514F56161B1C}"/>
              </a:ext>
            </a:extLst>
          </p:cNvPr>
          <p:cNvSpPr/>
          <p:nvPr/>
        </p:nvSpPr>
        <p:spPr>
          <a:xfrm>
            <a:off x="1470024" y="187701"/>
            <a:ext cx="9251950" cy="74295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7">
            <a:extLst>
              <a:ext uri="{FF2B5EF4-FFF2-40B4-BE49-F238E27FC236}">
                <a16:creationId xmlns:a16="http://schemas.microsoft.com/office/drawing/2014/main" id="{BAEC344D-D758-0B1C-244C-F3EC55AE8553}"/>
              </a:ext>
            </a:extLst>
          </p:cNvPr>
          <p:cNvSpPr txBox="1">
            <a:spLocks/>
          </p:cNvSpPr>
          <p:nvPr/>
        </p:nvSpPr>
        <p:spPr>
          <a:xfrm>
            <a:off x="1666873" y="305177"/>
            <a:ext cx="8858252" cy="625475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pre-columbian</a:t>
            </a:r>
            <a:r>
              <a:rPr lang="es-ES" sz="54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5400" b="1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arts</a:t>
            </a:r>
            <a:r>
              <a:rPr lang="es-ES" sz="5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C9C010-06EA-DDF2-2B4E-791A0E36291D}"/>
              </a:ext>
            </a:extLst>
          </p:cNvPr>
          <p:cNvSpPr/>
          <p:nvPr/>
        </p:nvSpPr>
        <p:spPr>
          <a:xfrm>
            <a:off x="0" y="544889"/>
            <a:ext cx="1470024" cy="3857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F5D263F-6D2B-2607-E702-11AE8FE6A089}"/>
              </a:ext>
            </a:extLst>
          </p:cNvPr>
          <p:cNvCxnSpPr>
            <a:cxnSpLocks/>
          </p:cNvCxnSpPr>
          <p:nvPr/>
        </p:nvCxnSpPr>
        <p:spPr>
          <a:xfrm flipH="1">
            <a:off x="57151" y="759202"/>
            <a:ext cx="414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7775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5CD2D8-6E9D-4084-8F23-FC3805C52B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517D10-47D6-440F-BB08-39596D245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1287AE-D615-4652-ADBB-C96A0AA95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4412</TotalTime>
  <Words>986</Words>
  <Application>Microsoft Office PowerPoint</Application>
  <PresentationFormat>Panorámica</PresentationFormat>
  <Paragraphs>349</Paragraphs>
  <Slides>27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David</vt:lpstr>
      <vt:lpstr>Gill Sans MT (Cuerpo)</vt:lpstr>
      <vt:lpstr>inherit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kaipa</dc:creator>
  <cp:lastModifiedBy>Aprendiz</cp:lastModifiedBy>
  <cp:revision>11</cp:revision>
  <dcterms:created xsi:type="dcterms:W3CDTF">2024-11-27T12:38:56Z</dcterms:created>
  <dcterms:modified xsi:type="dcterms:W3CDTF">2024-12-09T11:40:50Z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