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09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09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04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6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3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34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1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6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2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8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7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436731-27CB-4CEC-BA34-9C2A98350F0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3466019-DAB0-4851-9173-0FE25371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722D-CCE4-0B15-313C-A1FF30693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PROYECTO LENGUAJE DE BD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24FDD-46E2-3658-887F-2D572AA70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GRUPO #1</a:t>
            </a:r>
          </a:p>
        </p:txBody>
      </p:sp>
    </p:spTree>
    <p:extLst>
      <p:ext uri="{BB962C8B-B14F-4D97-AF65-F5344CB8AC3E}">
        <p14:creationId xmlns:p14="http://schemas.microsoft.com/office/powerpoint/2010/main" val="1294656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A5B8-D42A-D29A-9260-FDD7E4BD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EMPRESA ELEGIDA Y TRABAJO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0B83-6A6C-A9CA-0623-D7389EB3B0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759317"/>
          </a:xfrm>
        </p:spPr>
        <p:txBody>
          <a:bodyPr/>
          <a:lstStyle/>
          <a:p>
            <a:r>
              <a:rPr lang="en-US" dirty="0"/>
              <a:t>SISTEMA DE INGRESO DE DONACIONES EN DINERO Y EN ESPECIE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A124B-F418-C01D-0C6C-FC27AEC9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547" y="3048344"/>
            <a:ext cx="3577717" cy="24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6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48FC-3030-2389-EC4F-60694B5E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6" y="0"/>
            <a:ext cx="10396882" cy="1151965"/>
          </a:xfrm>
        </p:spPr>
        <p:txBody>
          <a:bodyPr/>
          <a:lstStyle/>
          <a:p>
            <a:r>
              <a:rPr lang="en-US" dirty="0"/>
              <a:t>FACTURAS</a:t>
            </a:r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E39897A8-BE6F-065C-1E19-191C449FCD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433" y="267928"/>
            <a:ext cx="4391914" cy="5060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5210C1-EEF9-CEEC-EB00-333EA51F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8" y="1393552"/>
            <a:ext cx="5261112" cy="36937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0455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10CB-13FE-48D0-C4C5-2C11DA9C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9" y="155713"/>
            <a:ext cx="10396882" cy="1151965"/>
          </a:xfrm>
        </p:spPr>
        <p:txBody>
          <a:bodyPr/>
          <a:lstStyle/>
          <a:p>
            <a:r>
              <a:rPr lang="en-US" dirty="0"/>
              <a:t>PROTOTIPO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FA23-A1AA-8A0B-0F92-65B3B05BCC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430D5-2FF7-84C8-FABD-39EC768E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1" y="1483415"/>
            <a:ext cx="9952383" cy="38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BAC7-93E2-8FC5-29F4-59EC0263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MOSTRAR CODIGO</a:t>
            </a:r>
          </a:p>
        </p:txBody>
      </p:sp>
      <p:pic>
        <p:nvPicPr>
          <p:cNvPr id="1028" name="Picture 4" descr="10 tips clave para empezar a programar">
            <a:extLst>
              <a:ext uri="{FF2B5EF4-FFF2-40B4-BE49-F238E27FC236}">
                <a16:creationId xmlns:a16="http://schemas.microsoft.com/office/drawing/2014/main" id="{7BBEFCF4-1DAD-490D-6344-B00FD5236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17" y="1837765"/>
            <a:ext cx="9687339" cy="35949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85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</TotalTime>
  <Words>25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PROYECTO LENGUAJE DE BD</vt:lpstr>
      <vt:lpstr>EMPRESA ELEGIDA Y TRABAJO</vt:lpstr>
      <vt:lpstr>FACTURAS</vt:lpstr>
      <vt:lpstr>PROTOTIPO</vt:lpstr>
      <vt:lpstr>MOSTRAR CODIGO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LENGUAJE DE BD</dc:title>
  <dc:creator>Administrador</dc:creator>
  <cp:lastModifiedBy>Administrador</cp:lastModifiedBy>
  <cp:revision>1</cp:revision>
  <dcterms:created xsi:type="dcterms:W3CDTF">2022-12-08T22:18:11Z</dcterms:created>
  <dcterms:modified xsi:type="dcterms:W3CDTF">2022-12-08T22:29:25Z</dcterms:modified>
</cp:coreProperties>
</file>