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84" r:id="rId4"/>
    <p:sldMasterId id="2147483696" r:id="rId5"/>
  </p:sldMasterIdLst>
  <p:notesMasterIdLst>
    <p:notesMasterId r:id="rId52"/>
  </p:notesMasterIdLst>
  <p:sldIdLst>
    <p:sldId id="302" r:id="rId6"/>
    <p:sldId id="257" r:id="rId7"/>
    <p:sldId id="304" r:id="rId8"/>
    <p:sldId id="305" r:id="rId9"/>
    <p:sldId id="306" r:id="rId10"/>
    <p:sldId id="261" r:id="rId11"/>
    <p:sldId id="308" r:id="rId12"/>
    <p:sldId id="309" r:id="rId13"/>
    <p:sldId id="310" r:id="rId14"/>
    <p:sldId id="265" r:id="rId15"/>
    <p:sldId id="312" r:id="rId16"/>
    <p:sldId id="313" r:id="rId17"/>
    <p:sldId id="314" r:id="rId18"/>
    <p:sldId id="315" r:id="rId19"/>
    <p:sldId id="316" r:id="rId20"/>
    <p:sldId id="317" r:id="rId21"/>
    <p:sldId id="318" r:id="rId22"/>
    <p:sldId id="273" r:id="rId23"/>
    <p:sldId id="328" r:id="rId24"/>
    <p:sldId id="274" r:id="rId25"/>
    <p:sldId id="275" r:id="rId26"/>
    <p:sldId id="277" r:id="rId27"/>
    <p:sldId id="278" r:id="rId28"/>
    <p:sldId id="279" r:id="rId29"/>
    <p:sldId id="329" r:id="rId30"/>
    <p:sldId id="325" r:id="rId31"/>
    <p:sldId id="327"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7" r:id="rId49"/>
    <p:sldId id="298" r:id="rId50"/>
    <p:sldId id="299" r:id="rId51"/>
  </p:sldIdLst>
  <p:sldSz cx="9144000" cy="6858000" type="screen4x3"/>
  <p:notesSz cx="6858000" cy="9144000"/>
  <p:defaultTextStyle>
    <a:defPPr>
      <a:defRPr lang="en-GB"/>
    </a:defPPr>
    <a:lvl1pPr algn="l" defTabSz="457200" rtl="0" eaLnBrk="0" fontAlgn="base" hangingPunct="0">
      <a:spcBef>
        <a:spcPct val="0"/>
      </a:spcBef>
      <a:spcAft>
        <a:spcPct val="0"/>
      </a:spcAft>
      <a:defRPr sz="1200" kern="1200">
        <a:solidFill>
          <a:schemeClr val="bg1"/>
        </a:solidFill>
        <a:latin typeface="Arial" charset="0"/>
        <a:ea typeface="SimSun" charset="-122"/>
        <a:cs typeface="+mn-cs"/>
      </a:defRPr>
    </a:lvl1pPr>
    <a:lvl2pPr marL="742950" indent="-285750" algn="l" defTabSz="457200" rtl="0" eaLnBrk="0" fontAlgn="base" hangingPunct="0">
      <a:spcBef>
        <a:spcPct val="0"/>
      </a:spcBef>
      <a:spcAft>
        <a:spcPct val="0"/>
      </a:spcAft>
      <a:defRPr sz="1200" kern="1200">
        <a:solidFill>
          <a:schemeClr val="bg1"/>
        </a:solidFill>
        <a:latin typeface="Arial" charset="0"/>
        <a:ea typeface="SimSun" charset="-122"/>
        <a:cs typeface="+mn-cs"/>
      </a:defRPr>
    </a:lvl2pPr>
    <a:lvl3pPr marL="1143000" indent="-228600" algn="l" defTabSz="457200" rtl="0" eaLnBrk="0" fontAlgn="base" hangingPunct="0">
      <a:spcBef>
        <a:spcPct val="0"/>
      </a:spcBef>
      <a:spcAft>
        <a:spcPct val="0"/>
      </a:spcAft>
      <a:defRPr sz="1200" kern="1200">
        <a:solidFill>
          <a:schemeClr val="bg1"/>
        </a:solidFill>
        <a:latin typeface="Arial" charset="0"/>
        <a:ea typeface="SimSun" charset="-122"/>
        <a:cs typeface="+mn-cs"/>
      </a:defRPr>
    </a:lvl3pPr>
    <a:lvl4pPr marL="1600200" indent="-228600" algn="l" defTabSz="457200" rtl="0" eaLnBrk="0" fontAlgn="base" hangingPunct="0">
      <a:spcBef>
        <a:spcPct val="0"/>
      </a:spcBef>
      <a:spcAft>
        <a:spcPct val="0"/>
      </a:spcAft>
      <a:defRPr sz="1200" kern="1200">
        <a:solidFill>
          <a:schemeClr val="bg1"/>
        </a:solidFill>
        <a:latin typeface="Arial" charset="0"/>
        <a:ea typeface="SimSun" charset="-122"/>
        <a:cs typeface="+mn-cs"/>
      </a:defRPr>
    </a:lvl4pPr>
    <a:lvl5pPr marL="2057400" indent="-228600" algn="l" defTabSz="457200" rtl="0" eaLnBrk="0" fontAlgn="base" hangingPunct="0">
      <a:spcBef>
        <a:spcPct val="0"/>
      </a:spcBef>
      <a:spcAft>
        <a:spcPct val="0"/>
      </a:spcAft>
      <a:defRPr sz="1200" kern="1200">
        <a:solidFill>
          <a:schemeClr val="bg1"/>
        </a:solidFill>
        <a:latin typeface="Arial" charset="0"/>
        <a:ea typeface="SimSun" charset="-122"/>
        <a:cs typeface="+mn-cs"/>
      </a:defRPr>
    </a:lvl5pPr>
    <a:lvl6pPr marL="2286000" algn="l" defTabSz="914400" rtl="0" eaLnBrk="1" latinLnBrk="0" hangingPunct="1">
      <a:defRPr sz="1200" kern="1200">
        <a:solidFill>
          <a:schemeClr val="bg1"/>
        </a:solidFill>
        <a:latin typeface="Arial" charset="0"/>
        <a:ea typeface="SimSun" charset="-122"/>
        <a:cs typeface="+mn-cs"/>
      </a:defRPr>
    </a:lvl6pPr>
    <a:lvl7pPr marL="2743200" algn="l" defTabSz="914400" rtl="0" eaLnBrk="1" latinLnBrk="0" hangingPunct="1">
      <a:defRPr sz="1200" kern="1200">
        <a:solidFill>
          <a:schemeClr val="bg1"/>
        </a:solidFill>
        <a:latin typeface="Arial" charset="0"/>
        <a:ea typeface="SimSun" charset="-122"/>
        <a:cs typeface="+mn-cs"/>
      </a:defRPr>
    </a:lvl7pPr>
    <a:lvl8pPr marL="3200400" algn="l" defTabSz="914400" rtl="0" eaLnBrk="1" latinLnBrk="0" hangingPunct="1">
      <a:defRPr sz="1200" kern="1200">
        <a:solidFill>
          <a:schemeClr val="bg1"/>
        </a:solidFill>
        <a:latin typeface="Arial" charset="0"/>
        <a:ea typeface="SimSun" charset="-122"/>
        <a:cs typeface="+mn-cs"/>
      </a:defRPr>
    </a:lvl8pPr>
    <a:lvl9pPr marL="3657600" algn="l" defTabSz="914400" rtl="0" eaLnBrk="1" latinLnBrk="0" hangingPunct="1">
      <a:defRPr sz="1200" kern="1200">
        <a:solidFill>
          <a:schemeClr val="bg1"/>
        </a:solidFill>
        <a:latin typeface="Arial" charset="0"/>
        <a:ea typeface="SimSun"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81" d="100"/>
          <a:sy n="81" d="100"/>
        </p:scale>
        <p:origin x="917" y="5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79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Contractor" userId="7ddd74e3-3c2e-46b9-844e-3419b70fa728" providerId="ADAL" clId="{97792D9C-2287-46C6-91A3-C38402737F40}"/>
    <pc:docChg chg="addSld modSld">
      <pc:chgData name="Harsh Contractor" userId="7ddd74e3-3c2e-46b9-844e-3419b70fa728" providerId="ADAL" clId="{97792D9C-2287-46C6-91A3-C38402737F40}" dt="2023-05-22T09:55:54.530" v="38" actId="20577"/>
      <pc:docMkLst>
        <pc:docMk/>
      </pc:docMkLst>
      <pc:sldChg chg="add setBg">
        <pc:chgData name="Harsh Contractor" userId="7ddd74e3-3c2e-46b9-844e-3419b70fa728" providerId="ADAL" clId="{97792D9C-2287-46C6-91A3-C38402737F40}" dt="2023-05-22T09:53:18.530" v="30"/>
        <pc:sldMkLst>
          <pc:docMk/>
          <pc:sldMk cId="0" sldId="257"/>
        </pc:sldMkLst>
      </pc:sldChg>
      <pc:sldChg chg="add setBg">
        <pc:chgData name="Harsh Contractor" userId="7ddd74e3-3c2e-46b9-844e-3419b70fa728" providerId="ADAL" clId="{97792D9C-2287-46C6-91A3-C38402737F40}" dt="2023-05-22T09:53:32.659" v="31"/>
        <pc:sldMkLst>
          <pc:docMk/>
          <pc:sldMk cId="0" sldId="261"/>
        </pc:sldMkLst>
      </pc:sldChg>
      <pc:sldChg chg="add setBg">
        <pc:chgData name="Harsh Contractor" userId="7ddd74e3-3c2e-46b9-844e-3419b70fa728" providerId="ADAL" clId="{97792D9C-2287-46C6-91A3-C38402737F40}" dt="2023-05-22T09:53:41.307" v="32"/>
        <pc:sldMkLst>
          <pc:docMk/>
          <pc:sldMk cId="0" sldId="265"/>
        </pc:sldMkLst>
      </pc:sldChg>
      <pc:sldChg chg="add setBg">
        <pc:chgData name="Harsh Contractor" userId="7ddd74e3-3c2e-46b9-844e-3419b70fa728" providerId="ADAL" clId="{97792D9C-2287-46C6-91A3-C38402737F40}" dt="2023-05-22T09:54:35.455" v="33"/>
        <pc:sldMkLst>
          <pc:docMk/>
          <pc:sldMk cId="0" sldId="273"/>
        </pc:sldMkLst>
      </pc:sldChg>
      <pc:sldChg chg="add setBg">
        <pc:chgData name="Harsh Contractor" userId="7ddd74e3-3c2e-46b9-844e-3419b70fa728" providerId="ADAL" clId="{97792D9C-2287-46C6-91A3-C38402737F40}" dt="2023-05-22T09:54:46.516" v="34"/>
        <pc:sldMkLst>
          <pc:docMk/>
          <pc:sldMk cId="0" sldId="274"/>
        </pc:sldMkLst>
      </pc:sldChg>
      <pc:sldChg chg="add setBg">
        <pc:chgData name="Harsh Contractor" userId="7ddd74e3-3c2e-46b9-844e-3419b70fa728" providerId="ADAL" clId="{97792D9C-2287-46C6-91A3-C38402737F40}" dt="2023-05-22T09:54:46.516" v="34"/>
        <pc:sldMkLst>
          <pc:docMk/>
          <pc:sldMk cId="0" sldId="275"/>
        </pc:sldMkLst>
      </pc:sldChg>
      <pc:sldChg chg="add setBg">
        <pc:chgData name="Harsh Contractor" userId="7ddd74e3-3c2e-46b9-844e-3419b70fa728" providerId="ADAL" clId="{97792D9C-2287-46C6-91A3-C38402737F40}" dt="2023-05-22T09:52:39.871" v="29"/>
        <pc:sldMkLst>
          <pc:docMk/>
          <pc:sldMk cId="0" sldId="280"/>
        </pc:sldMkLst>
      </pc:sldChg>
      <pc:sldChg chg="add setBg">
        <pc:chgData name="Harsh Contractor" userId="7ddd74e3-3c2e-46b9-844e-3419b70fa728" providerId="ADAL" clId="{97792D9C-2287-46C6-91A3-C38402737F40}" dt="2023-05-22T09:52:39.871" v="29"/>
        <pc:sldMkLst>
          <pc:docMk/>
          <pc:sldMk cId="0" sldId="281"/>
        </pc:sldMkLst>
      </pc:sldChg>
      <pc:sldChg chg="add setBg">
        <pc:chgData name="Harsh Contractor" userId="7ddd74e3-3c2e-46b9-844e-3419b70fa728" providerId="ADAL" clId="{97792D9C-2287-46C6-91A3-C38402737F40}" dt="2023-05-22T09:52:39.871" v="29"/>
        <pc:sldMkLst>
          <pc:docMk/>
          <pc:sldMk cId="0" sldId="282"/>
        </pc:sldMkLst>
      </pc:sldChg>
      <pc:sldChg chg="add setBg">
        <pc:chgData name="Harsh Contractor" userId="7ddd74e3-3c2e-46b9-844e-3419b70fa728" providerId="ADAL" clId="{97792D9C-2287-46C6-91A3-C38402737F40}" dt="2023-05-22T09:52:39.871" v="29"/>
        <pc:sldMkLst>
          <pc:docMk/>
          <pc:sldMk cId="0" sldId="283"/>
        </pc:sldMkLst>
      </pc:sldChg>
      <pc:sldChg chg="add setBg">
        <pc:chgData name="Harsh Contractor" userId="7ddd74e3-3c2e-46b9-844e-3419b70fa728" providerId="ADAL" clId="{97792D9C-2287-46C6-91A3-C38402737F40}" dt="2023-05-22T09:52:39.871" v="29"/>
        <pc:sldMkLst>
          <pc:docMk/>
          <pc:sldMk cId="0" sldId="284"/>
        </pc:sldMkLst>
      </pc:sldChg>
      <pc:sldChg chg="add setBg">
        <pc:chgData name="Harsh Contractor" userId="7ddd74e3-3c2e-46b9-844e-3419b70fa728" providerId="ADAL" clId="{97792D9C-2287-46C6-91A3-C38402737F40}" dt="2023-05-22T09:52:39.871" v="29"/>
        <pc:sldMkLst>
          <pc:docMk/>
          <pc:sldMk cId="0" sldId="285"/>
        </pc:sldMkLst>
      </pc:sldChg>
      <pc:sldChg chg="add setBg">
        <pc:chgData name="Harsh Contractor" userId="7ddd74e3-3c2e-46b9-844e-3419b70fa728" providerId="ADAL" clId="{97792D9C-2287-46C6-91A3-C38402737F40}" dt="2023-05-22T09:52:39.871" v="29"/>
        <pc:sldMkLst>
          <pc:docMk/>
          <pc:sldMk cId="0" sldId="286"/>
        </pc:sldMkLst>
      </pc:sldChg>
      <pc:sldChg chg="add setBg">
        <pc:chgData name="Harsh Contractor" userId="7ddd74e3-3c2e-46b9-844e-3419b70fa728" providerId="ADAL" clId="{97792D9C-2287-46C6-91A3-C38402737F40}" dt="2023-05-22T09:52:39.871" v="29"/>
        <pc:sldMkLst>
          <pc:docMk/>
          <pc:sldMk cId="0" sldId="287"/>
        </pc:sldMkLst>
      </pc:sldChg>
      <pc:sldChg chg="add setBg">
        <pc:chgData name="Harsh Contractor" userId="7ddd74e3-3c2e-46b9-844e-3419b70fa728" providerId="ADAL" clId="{97792D9C-2287-46C6-91A3-C38402737F40}" dt="2023-05-22T09:52:39.871" v="29"/>
        <pc:sldMkLst>
          <pc:docMk/>
          <pc:sldMk cId="0" sldId="288"/>
        </pc:sldMkLst>
      </pc:sldChg>
      <pc:sldChg chg="add setBg">
        <pc:chgData name="Harsh Contractor" userId="7ddd74e3-3c2e-46b9-844e-3419b70fa728" providerId="ADAL" clId="{97792D9C-2287-46C6-91A3-C38402737F40}" dt="2023-05-22T09:52:39.871" v="29"/>
        <pc:sldMkLst>
          <pc:docMk/>
          <pc:sldMk cId="0" sldId="289"/>
        </pc:sldMkLst>
      </pc:sldChg>
      <pc:sldChg chg="add setBg">
        <pc:chgData name="Harsh Contractor" userId="7ddd74e3-3c2e-46b9-844e-3419b70fa728" providerId="ADAL" clId="{97792D9C-2287-46C6-91A3-C38402737F40}" dt="2023-05-22T09:52:39.871" v="29"/>
        <pc:sldMkLst>
          <pc:docMk/>
          <pc:sldMk cId="0" sldId="290"/>
        </pc:sldMkLst>
      </pc:sldChg>
      <pc:sldChg chg="add setBg">
        <pc:chgData name="Harsh Contractor" userId="7ddd74e3-3c2e-46b9-844e-3419b70fa728" providerId="ADAL" clId="{97792D9C-2287-46C6-91A3-C38402737F40}" dt="2023-05-22T09:52:39.871" v="29"/>
        <pc:sldMkLst>
          <pc:docMk/>
          <pc:sldMk cId="0" sldId="291"/>
        </pc:sldMkLst>
      </pc:sldChg>
      <pc:sldChg chg="add setBg">
        <pc:chgData name="Harsh Contractor" userId="7ddd74e3-3c2e-46b9-844e-3419b70fa728" providerId="ADAL" clId="{97792D9C-2287-46C6-91A3-C38402737F40}" dt="2023-05-22T09:52:39.871" v="29"/>
        <pc:sldMkLst>
          <pc:docMk/>
          <pc:sldMk cId="0" sldId="292"/>
        </pc:sldMkLst>
      </pc:sldChg>
      <pc:sldChg chg="add setBg">
        <pc:chgData name="Harsh Contractor" userId="7ddd74e3-3c2e-46b9-844e-3419b70fa728" providerId="ADAL" clId="{97792D9C-2287-46C6-91A3-C38402737F40}" dt="2023-05-22T09:52:39.871" v="29"/>
        <pc:sldMkLst>
          <pc:docMk/>
          <pc:sldMk cId="0" sldId="293"/>
        </pc:sldMkLst>
      </pc:sldChg>
      <pc:sldChg chg="add setBg">
        <pc:chgData name="Harsh Contractor" userId="7ddd74e3-3c2e-46b9-844e-3419b70fa728" providerId="ADAL" clId="{97792D9C-2287-46C6-91A3-C38402737F40}" dt="2023-05-22T09:52:39.871" v="29"/>
        <pc:sldMkLst>
          <pc:docMk/>
          <pc:sldMk cId="0" sldId="294"/>
        </pc:sldMkLst>
      </pc:sldChg>
      <pc:sldChg chg="add setBg">
        <pc:chgData name="Harsh Contractor" userId="7ddd74e3-3c2e-46b9-844e-3419b70fa728" providerId="ADAL" clId="{97792D9C-2287-46C6-91A3-C38402737F40}" dt="2023-05-22T09:52:39.871" v="29"/>
        <pc:sldMkLst>
          <pc:docMk/>
          <pc:sldMk cId="0" sldId="295"/>
        </pc:sldMkLst>
      </pc:sldChg>
      <pc:sldChg chg="modSp">
        <pc:chgData name="Harsh Contractor" userId="7ddd74e3-3c2e-46b9-844e-3419b70fa728" providerId="ADAL" clId="{97792D9C-2287-46C6-91A3-C38402737F40}" dt="2023-05-22T09:50:52.729" v="28" actId="207"/>
        <pc:sldMkLst>
          <pc:docMk/>
          <pc:sldMk cId="0" sldId="298"/>
        </pc:sldMkLst>
        <pc:spChg chg="mod">
          <ac:chgData name="Harsh Contractor" userId="7ddd74e3-3c2e-46b9-844e-3419b70fa728" providerId="ADAL" clId="{97792D9C-2287-46C6-91A3-C38402737F40}" dt="2023-05-22T09:50:52.729" v="28" actId="207"/>
          <ac:spMkLst>
            <pc:docMk/>
            <pc:sldMk cId="0" sldId="298"/>
            <ac:spMk id="100355" creationId="{00000000-0000-0000-0000-000000000000}"/>
          </ac:spMkLst>
        </pc:spChg>
      </pc:sldChg>
      <pc:sldChg chg="modSp">
        <pc:chgData name="Harsh Contractor" userId="7ddd74e3-3c2e-46b9-844e-3419b70fa728" providerId="ADAL" clId="{97792D9C-2287-46C6-91A3-C38402737F40}" dt="2023-05-22T09:48:17.862" v="7" actId="20577"/>
        <pc:sldMkLst>
          <pc:docMk/>
          <pc:sldMk cId="0" sldId="302"/>
        </pc:sldMkLst>
        <pc:spChg chg="mod">
          <ac:chgData name="Harsh Contractor" userId="7ddd74e3-3c2e-46b9-844e-3419b70fa728" providerId="ADAL" clId="{97792D9C-2287-46C6-91A3-C38402737F40}" dt="2023-05-22T09:48:17.862" v="7" actId="20577"/>
          <ac:spMkLst>
            <pc:docMk/>
            <pc:sldMk cId="0" sldId="302"/>
            <ac:spMk id="63491" creationId="{00000000-0000-0000-0000-000000000000}"/>
          </ac:spMkLst>
        </pc:spChg>
      </pc:sldChg>
      <pc:sldChg chg="add">
        <pc:chgData name="Harsh Contractor" userId="7ddd74e3-3c2e-46b9-844e-3419b70fa728" providerId="ADAL" clId="{97792D9C-2287-46C6-91A3-C38402737F40}" dt="2023-05-22T09:50:15.650" v="8"/>
        <pc:sldMkLst>
          <pc:docMk/>
          <pc:sldMk cId="4220867643" sldId="325"/>
        </pc:sldMkLst>
      </pc:sldChg>
      <pc:sldChg chg="modSp add">
        <pc:chgData name="Harsh Contractor" userId="7ddd74e3-3c2e-46b9-844e-3419b70fa728" providerId="ADAL" clId="{97792D9C-2287-46C6-91A3-C38402737F40}" dt="2023-05-22T09:55:54.530" v="38" actId="20577"/>
        <pc:sldMkLst>
          <pc:docMk/>
          <pc:sldMk cId="1852565112" sldId="327"/>
        </pc:sldMkLst>
        <pc:spChg chg="mod">
          <ac:chgData name="Harsh Contractor" userId="7ddd74e3-3c2e-46b9-844e-3419b70fa728" providerId="ADAL" clId="{97792D9C-2287-46C6-91A3-C38402737F40}" dt="2023-05-22T09:55:54.530" v="38" actId="20577"/>
          <ac:spMkLst>
            <pc:docMk/>
            <pc:sldMk cId="1852565112" sldId="327"/>
            <ac:spMk id="3" creationId="{00000000-0000-0000-0000-000000000000}"/>
          </ac:spMkLst>
        </pc:spChg>
      </pc:sldChg>
      <pc:sldChg chg="add setBg">
        <pc:chgData name="Harsh Contractor" userId="7ddd74e3-3c2e-46b9-844e-3419b70fa728" providerId="ADAL" clId="{97792D9C-2287-46C6-91A3-C38402737F40}" dt="2023-05-22T09:54:35.455" v="33"/>
        <pc:sldMkLst>
          <pc:docMk/>
          <pc:sldMk cId="0" sldId="328"/>
        </pc:sldMkLst>
      </pc:sldChg>
      <pc:sldChg chg="add setBg">
        <pc:chgData name="Harsh Contractor" userId="7ddd74e3-3c2e-46b9-844e-3419b70fa728" providerId="ADAL" clId="{97792D9C-2287-46C6-91A3-C38402737F40}" dt="2023-05-22T09:54:54.996" v="35"/>
        <pc:sldMkLst>
          <pc:docMk/>
          <pc:sldMk cId="0"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67"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68"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69"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0"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1"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2" name="AutoShape 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3" name="AutoShape 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4" name="AutoShape 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5" name="AutoShape 1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6" name="AutoShape 1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7" name="AutoShape 1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8" name="AutoShape 1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9" name="AutoShape 1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0" name="AutoShape 1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1" name="AutoShape 1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2" name="Text Box 17"/>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3" name="Text Box 18"/>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4" name="Rectangle 19"/>
          <p:cNvSpPr>
            <a:spLocks noGrp="1" noRot="1" noChangeAspect="1" noChangeArrowheads="1"/>
          </p:cNvSpPr>
          <p:nvPr>
            <p:ph type="sldImg"/>
          </p:nvPr>
        </p:nvSpPr>
        <p:spPr bwMode="auto">
          <a:xfrm>
            <a:off x="1143000" y="685800"/>
            <a:ext cx="4546600" cy="34036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0"/>
          <p:cNvSpPr>
            <a:spLocks noGrp="1" noChangeArrowheads="1"/>
          </p:cNvSpPr>
          <p:nvPr>
            <p:ph type="body"/>
          </p:nvPr>
        </p:nvSpPr>
        <p:spPr bwMode="auto">
          <a:xfrm>
            <a:off x="685800" y="4343400"/>
            <a:ext cx="5461000" cy="408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a:p>
        </p:txBody>
      </p:sp>
      <p:sp>
        <p:nvSpPr>
          <p:cNvPr id="62486" name="Text Box 21"/>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3" name="Rectangle 22"/>
          <p:cNvSpPr>
            <a:spLocks noGrp="1" noChangeArrowheads="1"/>
          </p:cNvSpPr>
          <p:nvPr>
            <p:ph type="sldNum"/>
          </p:nvPr>
        </p:nvSpPr>
        <p:spPr bwMode="auto">
          <a:xfrm>
            <a:off x="3884613" y="8685213"/>
            <a:ext cx="2946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Arial Unicode MS" pitchFamily="34" charset="-128"/>
                <a:cs typeface="Arial Unicode MS" pitchFamily="34" charset="-128"/>
              </a:defRPr>
            </a:lvl1pPr>
          </a:lstStyle>
          <a:p>
            <a:fld id="{E43D87AA-FF59-403D-B547-E15AAC402AFC}" type="slidenum">
              <a:rPr lang="en-US"/>
              <a:pPr/>
              <a:t>‹#›</a:t>
            </a:fld>
            <a:endParaRPr lang="en-US"/>
          </a:p>
        </p:txBody>
      </p:sp>
    </p:spTree>
    <p:extLst>
      <p:ext uri="{BB962C8B-B14F-4D97-AF65-F5344CB8AC3E}">
        <p14:creationId xmlns:p14="http://schemas.microsoft.com/office/powerpoint/2010/main" val="348725777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43000" y="685800"/>
            <a:ext cx="4572000" cy="3429000"/>
          </a:xfrm>
          <a:ln/>
        </p:spPr>
      </p:sp>
      <p:sp>
        <p:nvSpPr>
          <p:cNvPr id="64515"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a:latin typeface="Times New Roman" pitchFamily="16" charset="0"/>
            </a:endParaRPr>
          </a:p>
        </p:txBody>
      </p:sp>
      <p:sp>
        <p:nvSpPr>
          <p:cNvPr id="64516" name="Slide Number Placeholder 3"/>
          <p:cNvSpPr>
            <a:spLocks noGrp="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87B68B76-CA9E-4E91-AFED-2D32EE44EDAD}" type="slidenum">
              <a:rPr lang="en-US" altLang="en-US">
                <a:solidFill>
                  <a:srgbClr val="000000"/>
                </a:solidFill>
                <a:ea typeface="Arial Unicode MS" pitchFamily="34" charset="-128"/>
              </a:rPr>
              <a:pPr/>
              <a:t>1</a:t>
            </a:fld>
            <a:endParaRPr lang="en-US" altLang="en-US">
              <a:solidFill>
                <a:srgbClr val="000000"/>
              </a:solidFill>
              <a:ea typeface="Arial Unicode MS" pitchFamily="34" charset="-128"/>
            </a:endParaRPr>
          </a:p>
        </p:txBody>
      </p:sp>
    </p:spTree>
    <p:extLst>
      <p:ext uri="{BB962C8B-B14F-4D97-AF65-F5344CB8AC3E}">
        <p14:creationId xmlns:p14="http://schemas.microsoft.com/office/powerpoint/2010/main" val="346275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20">
            <a:extLst>
              <a:ext uri="{FF2B5EF4-FFF2-40B4-BE49-F238E27FC236}">
                <a16:creationId xmlns:a16="http://schemas.microsoft.com/office/drawing/2014/main" id="{142DEFE6-A8EE-4AF7-81A0-4780CF2A51DD}"/>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A61F057F-D321-4908-8F67-BD13D52B3F91}" type="slidenum">
              <a:rPr lang="en-US" altLang="en-US">
                <a:solidFill>
                  <a:srgbClr val="000000"/>
                </a:solidFill>
              </a:rPr>
              <a:pPr eaLnBrk="1" hangingPunct="1"/>
              <a:t>10</a:t>
            </a:fld>
            <a:endParaRPr lang="en-US" altLang="en-US">
              <a:solidFill>
                <a:srgbClr val="000000"/>
              </a:solidFill>
            </a:endParaRPr>
          </a:p>
        </p:txBody>
      </p:sp>
      <p:sp>
        <p:nvSpPr>
          <p:cNvPr id="59395" name="Rectangle 1">
            <a:extLst>
              <a:ext uri="{FF2B5EF4-FFF2-40B4-BE49-F238E27FC236}">
                <a16:creationId xmlns:a16="http://schemas.microsoft.com/office/drawing/2014/main" id="{34CFC97D-F55D-445E-8068-43F7E03F8B30}"/>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746B405C-ADD5-440B-8CAB-09F60741BA45}"/>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BF427680-28CC-4E78-9179-A42C6E46F667}" type="slidenum">
              <a:rPr lang="en-US" altLang="en-US">
                <a:solidFill>
                  <a:srgbClr val="000000"/>
                </a:solidFill>
                <a:ea typeface="Arial Unicode MS" pitchFamily="34" charset="-128"/>
              </a:rPr>
              <a:pPr/>
              <a:t>11</a:t>
            </a:fld>
            <a:endParaRPr lang="en-US" altLang="en-US">
              <a:solidFill>
                <a:srgbClr val="000000"/>
              </a:solidFill>
              <a:ea typeface="Arial Unicode MS" pitchFamily="34" charset="-128"/>
            </a:endParaRPr>
          </a:p>
        </p:txBody>
      </p:sp>
      <p:sp>
        <p:nvSpPr>
          <p:cNvPr id="7885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2A73E01B-C7CF-4714-A720-0E457F989AB3}" type="slidenum">
              <a:rPr lang="en-US" altLang="en-US">
                <a:solidFill>
                  <a:srgbClr val="000000"/>
                </a:solidFill>
              </a:rPr>
              <a:pPr algn="r" eaLnBrk="1" hangingPunct="1">
                <a:buSzPct val="100000"/>
              </a:pPr>
              <a:t>11</a:t>
            </a:fld>
            <a:endParaRPr lang="en-US" altLang="en-US">
              <a:solidFill>
                <a:srgbClr val="000000"/>
              </a:solidFill>
            </a:endParaRPr>
          </a:p>
        </p:txBody>
      </p:sp>
      <p:sp>
        <p:nvSpPr>
          <p:cNvPr id="78852"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3"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299375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91557BBA-7B6F-4748-A3DC-A70F12CDF599}" type="slidenum">
              <a:rPr lang="en-US" altLang="en-US">
                <a:solidFill>
                  <a:srgbClr val="000000"/>
                </a:solidFill>
                <a:ea typeface="Arial Unicode MS" pitchFamily="34" charset="-128"/>
              </a:rPr>
              <a:pPr/>
              <a:t>12</a:t>
            </a:fld>
            <a:endParaRPr lang="en-US" altLang="en-US">
              <a:solidFill>
                <a:srgbClr val="000000"/>
              </a:solidFill>
              <a:ea typeface="Arial Unicode MS" pitchFamily="34" charset="-128"/>
            </a:endParaRPr>
          </a:p>
        </p:txBody>
      </p:sp>
      <p:sp>
        <p:nvSpPr>
          <p:cNvPr id="80899"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F4392258-8954-410A-BDD8-98598BDD3FCE}" type="slidenum">
              <a:rPr lang="en-US" altLang="en-US">
                <a:solidFill>
                  <a:srgbClr val="000000"/>
                </a:solidFill>
              </a:rPr>
              <a:pPr algn="r" eaLnBrk="1" hangingPunct="1">
                <a:buSzPct val="100000"/>
              </a:pPr>
              <a:t>12</a:t>
            </a:fld>
            <a:endParaRPr lang="en-US" altLang="en-US">
              <a:solidFill>
                <a:srgbClr val="000000"/>
              </a:solidFill>
            </a:endParaRPr>
          </a:p>
        </p:txBody>
      </p:sp>
      <p:sp>
        <p:nvSpPr>
          <p:cNvPr id="80900"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1"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08523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51B5FF34-A56E-49DB-B9A0-C21519388124}" type="slidenum">
              <a:rPr lang="en-US" altLang="en-US">
                <a:solidFill>
                  <a:srgbClr val="000000"/>
                </a:solidFill>
                <a:ea typeface="Arial Unicode MS" pitchFamily="34" charset="-128"/>
              </a:rPr>
              <a:pPr/>
              <a:t>13</a:t>
            </a:fld>
            <a:endParaRPr lang="en-US" altLang="en-US">
              <a:solidFill>
                <a:srgbClr val="000000"/>
              </a:solidFill>
              <a:ea typeface="Arial Unicode MS" pitchFamily="34" charset="-128"/>
            </a:endParaRPr>
          </a:p>
        </p:txBody>
      </p:sp>
      <p:sp>
        <p:nvSpPr>
          <p:cNvPr id="82947"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07B3DC75-C12F-433D-BCC9-4E674E0D8AEA}" type="slidenum">
              <a:rPr lang="en-US" altLang="en-US">
                <a:solidFill>
                  <a:srgbClr val="000000"/>
                </a:solidFill>
              </a:rPr>
              <a:pPr algn="r" eaLnBrk="1" hangingPunct="1">
                <a:buSzPct val="100000"/>
              </a:pPr>
              <a:t>13</a:t>
            </a:fld>
            <a:endParaRPr lang="en-US" altLang="en-US">
              <a:solidFill>
                <a:srgbClr val="000000"/>
              </a:solidFill>
            </a:endParaRPr>
          </a:p>
        </p:txBody>
      </p:sp>
      <p:sp>
        <p:nvSpPr>
          <p:cNvPr id="82948"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9"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76240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8B7A2CEC-5EDA-467A-A66C-51D13C1DCDDC}" type="slidenum">
              <a:rPr lang="en-US" altLang="en-US">
                <a:solidFill>
                  <a:srgbClr val="000000"/>
                </a:solidFill>
                <a:ea typeface="Arial Unicode MS" pitchFamily="34" charset="-128"/>
              </a:rPr>
              <a:pPr/>
              <a:t>14</a:t>
            </a:fld>
            <a:endParaRPr lang="en-US" altLang="en-US">
              <a:solidFill>
                <a:srgbClr val="000000"/>
              </a:solidFill>
              <a:ea typeface="Arial Unicode MS" pitchFamily="34" charset="-128"/>
            </a:endParaRPr>
          </a:p>
        </p:txBody>
      </p:sp>
      <p:sp>
        <p:nvSpPr>
          <p:cNvPr id="84995"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DE0BF412-5F17-4D73-B959-B4ECDFD08D64}" type="slidenum">
              <a:rPr lang="en-US" altLang="en-US">
                <a:solidFill>
                  <a:srgbClr val="000000"/>
                </a:solidFill>
              </a:rPr>
              <a:pPr algn="r" eaLnBrk="1" hangingPunct="1">
                <a:buSzPct val="100000"/>
              </a:pPr>
              <a:t>14</a:t>
            </a:fld>
            <a:endParaRPr lang="en-US" altLang="en-US">
              <a:solidFill>
                <a:srgbClr val="000000"/>
              </a:solidFill>
            </a:endParaRPr>
          </a:p>
        </p:txBody>
      </p:sp>
      <p:sp>
        <p:nvSpPr>
          <p:cNvPr id="84996"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7"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336718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7812BB50-525F-415C-BDDB-C5BF9BDDC92C}" type="slidenum">
              <a:rPr lang="en-US" altLang="en-US">
                <a:solidFill>
                  <a:srgbClr val="000000"/>
                </a:solidFill>
                <a:ea typeface="Arial Unicode MS" pitchFamily="34" charset="-128"/>
              </a:rPr>
              <a:pPr/>
              <a:t>15</a:t>
            </a:fld>
            <a:endParaRPr lang="en-US" altLang="en-US">
              <a:solidFill>
                <a:srgbClr val="000000"/>
              </a:solidFill>
              <a:ea typeface="Arial Unicode MS" pitchFamily="34" charset="-128"/>
            </a:endParaRPr>
          </a:p>
        </p:txBody>
      </p:sp>
      <p:sp>
        <p:nvSpPr>
          <p:cNvPr id="8704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63616BFB-513C-4D98-A0BA-EDB571E0AAE4}" type="slidenum">
              <a:rPr lang="en-US" altLang="en-US">
                <a:solidFill>
                  <a:srgbClr val="000000"/>
                </a:solidFill>
              </a:rPr>
              <a:pPr algn="r" eaLnBrk="1" hangingPunct="1">
                <a:buSzPct val="100000"/>
              </a:pPr>
              <a:t>15</a:t>
            </a:fld>
            <a:endParaRPr lang="en-US" altLang="en-US">
              <a:solidFill>
                <a:srgbClr val="000000"/>
              </a:solidFill>
            </a:endParaRPr>
          </a:p>
        </p:txBody>
      </p:sp>
      <p:sp>
        <p:nvSpPr>
          <p:cNvPr id="87044"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5"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943523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96D68A4D-794F-411E-89AD-997936E9EEA9}" type="slidenum">
              <a:rPr lang="en-US" altLang="en-US">
                <a:solidFill>
                  <a:srgbClr val="000000"/>
                </a:solidFill>
                <a:ea typeface="Arial Unicode MS" pitchFamily="34" charset="-128"/>
              </a:rPr>
              <a:pPr/>
              <a:t>16</a:t>
            </a:fld>
            <a:endParaRPr lang="en-US" altLang="en-US">
              <a:solidFill>
                <a:srgbClr val="000000"/>
              </a:solidFill>
              <a:ea typeface="Arial Unicode MS" pitchFamily="34" charset="-128"/>
            </a:endParaRPr>
          </a:p>
        </p:txBody>
      </p:sp>
      <p:sp>
        <p:nvSpPr>
          <p:cNvPr id="8909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0F59B620-7D28-4DA2-8421-29B8F05A7E34}" type="slidenum">
              <a:rPr lang="en-US" altLang="en-US">
                <a:solidFill>
                  <a:srgbClr val="000000"/>
                </a:solidFill>
              </a:rPr>
              <a:pPr algn="r" eaLnBrk="1" hangingPunct="1">
                <a:buSzPct val="100000"/>
              </a:pPr>
              <a:t>16</a:t>
            </a:fld>
            <a:endParaRPr lang="en-US" altLang="en-US">
              <a:solidFill>
                <a:srgbClr val="000000"/>
              </a:solidFill>
            </a:endParaRPr>
          </a:p>
        </p:txBody>
      </p:sp>
      <p:sp>
        <p:nvSpPr>
          <p:cNvPr id="89092"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3"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3781723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470C780B-4E7F-43F5-9192-67D2388AFC87}" type="slidenum">
              <a:rPr lang="en-US" altLang="en-US">
                <a:solidFill>
                  <a:srgbClr val="000000"/>
                </a:solidFill>
                <a:ea typeface="Arial Unicode MS" pitchFamily="34" charset="-128"/>
              </a:rPr>
              <a:pPr/>
              <a:t>17</a:t>
            </a:fld>
            <a:endParaRPr lang="en-US" altLang="en-US">
              <a:solidFill>
                <a:srgbClr val="000000"/>
              </a:solidFill>
              <a:ea typeface="Arial Unicode MS" pitchFamily="34" charset="-128"/>
            </a:endParaRPr>
          </a:p>
        </p:txBody>
      </p:sp>
      <p:sp>
        <p:nvSpPr>
          <p:cNvPr id="91139"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2DD87895-A3D6-4392-A848-DF76B08AFEA1}" type="slidenum">
              <a:rPr lang="en-US" altLang="en-US">
                <a:solidFill>
                  <a:srgbClr val="000000"/>
                </a:solidFill>
              </a:rPr>
              <a:pPr algn="r" eaLnBrk="1" hangingPunct="1">
                <a:buSzPct val="100000"/>
              </a:pPr>
              <a:t>17</a:t>
            </a:fld>
            <a:endParaRPr lang="en-US" altLang="en-US">
              <a:solidFill>
                <a:srgbClr val="000000"/>
              </a:solidFill>
            </a:endParaRPr>
          </a:p>
        </p:txBody>
      </p:sp>
      <p:sp>
        <p:nvSpPr>
          <p:cNvPr id="91140"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1"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3555661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20">
            <a:extLst>
              <a:ext uri="{FF2B5EF4-FFF2-40B4-BE49-F238E27FC236}">
                <a16:creationId xmlns:a16="http://schemas.microsoft.com/office/drawing/2014/main" id="{74FE605A-2D7E-4E41-8634-58D43E31D200}"/>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D6F7A5C3-7566-4B7B-A203-B4685E497A23}" type="slidenum">
              <a:rPr lang="en-US" altLang="en-US">
                <a:solidFill>
                  <a:srgbClr val="000000"/>
                </a:solidFill>
              </a:rPr>
              <a:pPr eaLnBrk="1" hangingPunct="1"/>
              <a:t>18</a:t>
            </a:fld>
            <a:endParaRPr lang="en-US" altLang="en-US">
              <a:solidFill>
                <a:srgbClr val="000000"/>
              </a:solidFill>
            </a:endParaRPr>
          </a:p>
        </p:txBody>
      </p:sp>
      <p:sp>
        <p:nvSpPr>
          <p:cNvPr id="67587" name="Rectangle 1">
            <a:extLst>
              <a:ext uri="{FF2B5EF4-FFF2-40B4-BE49-F238E27FC236}">
                <a16:creationId xmlns:a16="http://schemas.microsoft.com/office/drawing/2014/main" id="{A015F84A-A456-4AB5-A1F8-FAA54A87D59E}"/>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a:extLst>
              <a:ext uri="{FF2B5EF4-FFF2-40B4-BE49-F238E27FC236}">
                <a16:creationId xmlns:a16="http://schemas.microsoft.com/office/drawing/2014/main" id="{E0BF9099-3688-4405-A1E0-A847F43F8A19}"/>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20">
            <a:extLst>
              <a:ext uri="{FF2B5EF4-FFF2-40B4-BE49-F238E27FC236}">
                <a16:creationId xmlns:a16="http://schemas.microsoft.com/office/drawing/2014/main" id="{9795EDBE-B8DD-425C-A695-C99251BB6784}"/>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AD8CECD8-E3A3-44A2-8EF1-72E46326424F}" type="slidenum">
              <a:rPr lang="en-US" altLang="en-US">
                <a:solidFill>
                  <a:srgbClr val="000000"/>
                </a:solidFill>
              </a:rPr>
              <a:pPr eaLnBrk="1" hangingPunct="1"/>
              <a:t>19</a:t>
            </a:fld>
            <a:endParaRPr lang="en-US" altLang="en-US">
              <a:solidFill>
                <a:srgbClr val="000000"/>
              </a:solidFill>
            </a:endParaRPr>
          </a:p>
        </p:txBody>
      </p:sp>
      <p:sp>
        <p:nvSpPr>
          <p:cNvPr id="68611" name="Rectangle 1">
            <a:extLst>
              <a:ext uri="{FF2B5EF4-FFF2-40B4-BE49-F238E27FC236}">
                <a16:creationId xmlns:a16="http://schemas.microsoft.com/office/drawing/2014/main" id="{715A83C6-7431-466E-9D14-EF67E1518D42}"/>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a:extLst>
              <a:ext uri="{FF2B5EF4-FFF2-40B4-BE49-F238E27FC236}">
                <a16:creationId xmlns:a16="http://schemas.microsoft.com/office/drawing/2014/main" id="{6FD01395-22CC-49C6-8EA5-39514C5469E1}"/>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20">
            <a:extLst>
              <a:ext uri="{FF2B5EF4-FFF2-40B4-BE49-F238E27FC236}">
                <a16:creationId xmlns:a16="http://schemas.microsoft.com/office/drawing/2014/main" id="{09F5EF38-EAD8-4B26-9BFD-C9CF4A1B76E5}"/>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2D494C62-7B05-44E3-9636-7F053B3C68C6}" type="slidenum">
              <a:rPr lang="en-US" altLang="en-US">
                <a:solidFill>
                  <a:srgbClr val="000000"/>
                </a:solidFill>
              </a:rPr>
              <a:pPr eaLnBrk="1" hangingPunct="1"/>
              <a:t>2</a:t>
            </a:fld>
            <a:endParaRPr lang="en-US" altLang="en-US">
              <a:solidFill>
                <a:srgbClr val="000000"/>
              </a:solidFill>
            </a:endParaRPr>
          </a:p>
        </p:txBody>
      </p:sp>
      <p:sp>
        <p:nvSpPr>
          <p:cNvPr id="51203" name="Text Box 1">
            <a:extLst>
              <a:ext uri="{FF2B5EF4-FFF2-40B4-BE49-F238E27FC236}">
                <a16:creationId xmlns:a16="http://schemas.microsoft.com/office/drawing/2014/main" id="{63A08D29-CB42-4489-812B-79BDD466B3EB}"/>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4143377C-3B2C-4C36-B7F9-F07508411E3C}" type="slidenum">
              <a:rPr lang="en-US" altLang="en-US">
                <a:solidFill>
                  <a:srgbClr val="000000"/>
                </a:solidFill>
                <a:cs typeface="Arial Unicode MS" pitchFamily="32" charset="0"/>
              </a:rPr>
              <a:pPr algn="r" eaLnBrk="1" hangingPunct="1">
                <a:buClrTx/>
                <a:buFontTx/>
                <a:buNone/>
              </a:pPr>
              <a:t>2</a:t>
            </a:fld>
            <a:endParaRPr lang="en-US" altLang="en-US">
              <a:solidFill>
                <a:srgbClr val="000000"/>
              </a:solidFill>
              <a:cs typeface="Arial Unicode MS" pitchFamily="32" charset="0"/>
            </a:endParaRPr>
          </a:p>
        </p:txBody>
      </p:sp>
      <p:sp>
        <p:nvSpPr>
          <p:cNvPr id="51204" name="Rectangle 2">
            <a:extLst>
              <a:ext uri="{FF2B5EF4-FFF2-40B4-BE49-F238E27FC236}">
                <a16:creationId xmlns:a16="http://schemas.microsoft.com/office/drawing/2014/main" id="{823D6A8F-9BBE-45B9-9E96-1B912F43A57B}"/>
              </a:ext>
            </a:extLst>
          </p:cNvPr>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301DFFDA-8A42-48FD-9835-6EE58650812A}"/>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0">
            <a:extLst>
              <a:ext uri="{FF2B5EF4-FFF2-40B4-BE49-F238E27FC236}">
                <a16:creationId xmlns:a16="http://schemas.microsoft.com/office/drawing/2014/main" id="{6C776841-FE91-4D82-84C1-B5D0918A58C4}"/>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395E4CE6-B007-4D89-81EE-6C34D2708079}" type="slidenum">
              <a:rPr lang="en-US" altLang="en-US">
                <a:solidFill>
                  <a:srgbClr val="000000"/>
                </a:solidFill>
              </a:rPr>
              <a:pPr eaLnBrk="1" hangingPunct="1"/>
              <a:t>20</a:t>
            </a:fld>
            <a:endParaRPr lang="en-US" altLang="en-US">
              <a:solidFill>
                <a:srgbClr val="000000"/>
              </a:solidFill>
            </a:endParaRPr>
          </a:p>
        </p:txBody>
      </p:sp>
      <p:sp>
        <p:nvSpPr>
          <p:cNvPr id="69635" name="Rectangle 1">
            <a:extLst>
              <a:ext uri="{FF2B5EF4-FFF2-40B4-BE49-F238E27FC236}">
                <a16:creationId xmlns:a16="http://schemas.microsoft.com/office/drawing/2014/main" id="{81DA13B5-7C9D-45DC-B9DD-B6F71287204E}"/>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6FF66370-8B1F-49AA-AF52-E2D64DCE7988}"/>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20">
            <a:extLst>
              <a:ext uri="{FF2B5EF4-FFF2-40B4-BE49-F238E27FC236}">
                <a16:creationId xmlns:a16="http://schemas.microsoft.com/office/drawing/2014/main" id="{7273ACA0-9525-4D62-97AC-989DEFA0C623}"/>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CAD1AFFC-E4D6-4AA7-A152-46BBC13E2BB8}" type="slidenum">
              <a:rPr lang="en-US" altLang="en-US">
                <a:solidFill>
                  <a:srgbClr val="000000"/>
                </a:solidFill>
              </a:rPr>
              <a:pPr eaLnBrk="1" hangingPunct="1"/>
              <a:t>21</a:t>
            </a:fld>
            <a:endParaRPr lang="en-US" altLang="en-US">
              <a:solidFill>
                <a:srgbClr val="000000"/>
              </a:solidFill>
            </a:endParaRPr>
          </a:p>
        </p:txBody>
      </p:sp>
      <p:sp>
        <p:nvSpPr>
          <p:cNvPr id="70659" name="Rectangle 1">
            <a:extLst>
              <a:ext uri="{FF2B5EF4-FFF2-40B4-BE49-F238E27FC236}">
                <a16:creationId xmlns:a16="http://schemas.microsoft.com/office/drawing/2014/main" id="{5C58F4B4-252B-432A-A5E5-191C970755EE}"/>
              </a:ext>
            </a:extLst>
          </p:cNvPr>
          <p:cNvSpPr>
            <a:spLocks noChangeArrowheads="1" noTextEdit="1"/>
          </p:cNvSpPr>
          <p:nvPr>
            <p:ph type="sldImg"/>
          </p:nvPr>
        </p:nvSpPr>
        <p:spPr>
          <a:xfrm>
            <a:off x="1146175" y="685800"/>
            <a:ext cx="4548188" cy="34115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a:extLst>
              <a:ext uri="{FF2B5EF4-FFF2-40B4-BE49-F238E27FC236}">
                <a16:creationId xmlns:a16="http://schemas.microsoft.com/office/drawing/2014/main" id="{8B32A0D6-9DC4-4F21-9C2C-36D5B77E5369}"/>
              </a:ext>
            </a:extLst>
          </p:cNvPr>
          <p:cNvSpPr>
            <a:spLocks noChangeArrowheads="1"/>
          </p:cNvSpPr>
          <p:nvPr>
            <p:ph type="body" idx="1"/>
          </p:nvPr>
        </p:nvSpPr>
        <p:spPr>
          <a:xfrm>
            <a:off x="685800" y="4343400"/>
            <a:ext cx="5468938" cy="4097338"/>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CB56363B-68B0-4878-9EB1-A8969E1F5C3B}" type="slidenum">
              <a:rPr lang="en-US" altLang="en-US">
                <a:latin typeface="Arial" charset="0"/>
                <a:ea typeface="SimSun" charset="-122"/>
              </a:rPr>
              <a:pPr/>
              <a:t>22</a:t>
            </a:fld>
            <a:endParaRPr lang="en-US" altLang="en-US">
              <a:latin typeface="Arial" charset="0"/>
              <a:ea typeface="SimSun" charset="-122"/>
            </a:endParaRPr>
          </a:p>
        </p:txBody>
      </p:sp>
      <p:sp>
        <p:nvSpPr>
          <p:cNvPr id="93187"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9F7261A7-C5D1-41C7-A236-05AE2053EC02}" type="slidenum">
              <a:rPr lang="en-US" altLang="en-US">
                <a:latin typeface="Arial" charset="0"/>
                <a:cs typeface="Arial Unicode MS" pitchFamily="34" charset="-128"/>
              </a:rPr>
              <a:pPr algn="r" eaLnBrk="1" hangingPunct="1">
                <a:buSzPct val="100000"/>
              </a:pPr>
              <a:t>22</a:t>
            </a:fld>
            <a:endParaRPr lang="en-US" altLang="en-US">
              <a:latin typeface="Arial" charset="0"/>
              <a:cs typeface="Arial Unicode MS" pitchFamily="34" charset="-128"/>
            </a:endParaRPr>
          </a:p>
        </p:txBody>
      </p:sp>
      <p:sp>
        <p:nvSpPr>
          <p:cNvPr id="93188" name="Rectangle 2"/>
          <p:cNvSpPr>
            <a:spLocks noGrp="1" noRot="1" noChangeAspect="1"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9" name="Rectangle 3"/>
          <p:cNvSpPr>
            <a:spLocks noGrp="1"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3610260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9930E710-BDA4-4F6C-A3B2-DCFBEA4ADDAB}" type="slidenum">
              <a:rPr lang="en-US" altLang="en-US">
                <a:latin typeface="Arial" charset="0"/>
                <a:ea typeface="SimSun" charset="-122"/>
              </a:rPr>
              <a:pPr/>
              <a:t>23</a:t>
            </a:fld>
            <a:endParaRPr lang="en-US" altLang="en-US">
              <a:latin typeface="Arial" charset="0"/>
              <a:ea typeface="SimSun" charset="-122"/>
            </a:endParaRPr>
          </a:p>
        </p:txBody>
      </p:sp>
      <p:sp>
        <p:nvSpPr>
          <p:cNvPr id="95235"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8861BB83-7F89-4F64-9FE9-41119A3CC5C0}" type="slidenum">
              <a:rPr lang="en-US" altLang="en-US">
                <a:latin typeface="Arial" charset="0"/>
                <a:cs typeface="Arial Unicode MS" pitchFamily="34" charset="-128"/>
              </a:rPr>
              <a:pPr algn="r" eaLnBrk="1" hangingPunct="1">
                <a:buSzPct val="100000"/>
              </a:pPr>
              <a:t>23</a:t>
            </a:fld>
            <a:endParaRPr lang="en-US" altLang="en-US">
              <a:latin typeface="Arial" charset="0"/>
              <a:cs typeface="Arial Unicode MS" pitchFamily="34" charset="-128"/>
            </a:endParaRPr>
          </a:p>
        </p:txBody>
      </p:sp>
      <p:sp>
        <p:nvSpPr>
          <p:cNvPr id="95236" name="Rectangle 2"/>
          <p:cNvSpPr>
            <a:spLocks noGrp="1" noRot="1" noChangeAspect="1"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7" name="Rectangle 3"/>
          <p:cNvSpPr>
            <a:spLocks noGrp="1"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3053543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4306C65C-5E66-4305-9669-4DFC2651FFFC}" type="slidenum">
              <a:rPr lang="en-US" altLang="en-US">
                <a:latin typeface="Arial" charset="0"/>
                <a:ea typeface="SimSun" charset="-122"/>
              </a:rPr>
              <a:pPr/>
              <a:t>24</a:t>
            </a:fld>
            <a:endParaRPr lang="en-US" altLang="en-US">
              <a:latin typeface="Arial" charset="0"/>
              <a:ea typeface="SimSun" charset="-122"/>
            </a:endParaRPr>
          </a:p>
        </p:txBody>
      </p:sp>
      <p:sp>
        <p:nvSpPr>
          <p:cNvPr id="97283"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F85C1512-BA90-4AD7-A550-9F5C31AEA7FA}" type="slidenum">
              <a:rPr lang="en-US" altLang="en-US">
                <a:latin typeface="Arial" charset="0"/>
                <a:cs typeface="Arial Unicode MS" pitchFamily="34" charset="-128"/>
              </a:rPr>
              <a:pPr algn="r" eaLnBrk="1" hangingPunct="1">
                <a:buSzPct val="100000"/>
              </a:pPr>
              <a:t>24</a:t>
            </a:fld>
            <a:endParaRPr lang="en-US" altLang="en-US">
              <a:latin typeface="Arial" charset="0"/>
              <a:cs typeface="Arial Unicode MS" pitchFamily="34" charset="-128"/>
            </a:endParaRPr>
          </a:p>
        </p:txBody>
      </p:sp>
      <p:sp>
        <p:nvSpPr>
          <p:cNvPr id="97284" name="Rectangle 2"/>
          <p:cNvSpPr>
            <a:spLocks noGrp="1" noRot="1" noChangeAspect="1"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5" name="Rectangle 3"/>
          <p:cNvSpPr>
            <a:spLocks noGrp="1"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282362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20">
            <a:extLst>
              <a:ext uri="{FF2B5EF4-FFF2-40B4-BE49-F238E27FC236}">
                <a16:creationId xmlns:a16="http://schemas.microsoft.com/office/drawing/2014/main" id="{3BD6BC9D-8D7D-4C23-8CD4-69DBD17093F0}"/>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F294BC11-2583-4CEF-B788-C9D5BD24AEBF}" type="slidenum">
              <a:rPr lang="en-US" altLang="en-US">
                <a:solidFill>
                  <a:srgbClr val="000000"/>
                </a:solidFill>
              </a:rPr>
              <a:pPr eaLnBrk="1" hangingPunct="1"/>
              <a:t>25</a:t>
            </a:fld>
            <a:endParaRPr lang="en-US" altLang="en-US">
              <a:solidFill>
                <a:srgbClr val="000000"/>
              </a:solidFill>
            </a:endParaRPr>
          </a:p>
        </p:txBody>
      </p:sp>
      <p:sp>
        <p:nvSpPr>
          <p:cNvPr id="74755" name="Rectangle 1">
            <a:extLst>
              <a:ext uri="{FF2B5EF4-FFF2-40B4-BE49-F238E27FC236}">
                <a16:creationId xmlns:a16="http://schemas.microsoft.com/office/drawing/2014/main" id="{CFC9A14C-E6C9-426F-A11F-32585ECBF04E}"/>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a:extLst>
              <a:ext uri="{FF2B5EF4-FFF2-40B4-BE49-F238E27FC236}">
                <a16:creationId xmlns:a16="http://schemas.microsoft.com/office/drawing/2014/main" id="{7D33B541-45F6-4FAD-94F3-C47694DD2131}"/>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20">
            <a:extLst>
              <a:ext uri="{FF2B5EF4-FFF2-40B4-BE49-F238E27FC236}">
                <a16:creationId xmlns:a16="http://schemas.microsoft.com/office/drawing/2014/main" id="{541496FC-46C9-4042-BCDB-373E4343A069}"/>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A574E5F7-88CC-45EB-87FF-C1894E7E77F8}" type="slidenum">
              <a:rPr lang="en-US" altLang="en-US">
                <a:solidFill>
                  <a:srgbClr val="000000"/>
                </a:solidFill>
              </a:rPr>
              <a:pPr eaLnBrk="1" hangingPunct="1"/>
              <a:t>28</a:t>
            </a:fld>
            <a:endParaRPr lang="en-US" altLang="en-US">
              <a:solidFill>
                <a:srgbClr val="000000"/>
              </a:solidFill>
            </a:endParaRPr>
          </a:p>
        </p:txBody>
      </p:sp>
      <p:sp>
        <p:nvSpPr>
          <p:cNvPr id="75779" name="Rectangle 1">
            <a:extLst>
              <a:ext uri="{FF2B5EF4-FFF2-40B4-BE49-F238E27FC236}">
                <a16:creationId xmlns:a16="http://schemas.microsoft.com/office/drawing/2014/main" id="{976FFB56-D80D-4A00-8DC1-DC4278C764A7}"/>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4785A809-7B31-423A-B6E4-4135E72FA46F}"/>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20">
            <a:extLst>
              <a:ext uri="{FF2B5EF4-FFF2-40B4-BE49-F238E27FC236}">
                <a16:creationId xmlns:a16="http://schemas.microsoft.com/office/drawing/2014/main" id="{1A9AB6D2-0DF3-4426-BFAC-8BDD9441358B}"/>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8C2CB67C-708B-40A8-BD74-718D1781A5A2}" type="slidenum">
              <a:rPr lang="en-US" altLang="en-US">
                <a:solidFill>
                  <a:srgbClr val="000000"/>
                </a:solidFill>
              </a:rPr>
              <a:pPr eaLnBrk="1" hangingPunct="1"/>
              <a:t>29</a:t>
            </a:fld>
            <a:endParaRPr lang="en-US" altLang="en-US">
              <a:solidFill>
                <a:srgbClr val="000000"/>
              </a:solidFill>
            </a:endParaRPr>
          </a:p>
        </p:txBody>
      </p:sp>
      <p:sp>
        <p:nvSpPr>
          <p:cNvPr id="76803" name="Rectangle 1">
            <a:extLst>
              <a:ext uri="{FF2B5EF4-FFF2-40B4-BE49-F238E27FC236}">
                <a16:creationId xmlns:a16="http://schemas.microsoft.com/office/drawing/2014/main" id="{EFAEA915-9D63-4E60-9003-1925DA2A957B}"/>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a:extLst>
              <a:ext uri="{FF2B5EF4-FFF2-40B4-BE49-F238E27FC236}">
                <a16:creationId xmlns:a16="http://schemas.microsoft.com/office/drawing/2014/main" id="{6A76CB4D-64D0-41A1-8B08-17927159BC76}"/>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20">
            <a:extLst>
              <a:ext uri="{FF2B5EF4-FFF2-40B4-BE49-F238E27FC236}">
                <a16:creationId xmlns:a16="http://schemas.microsoft.com/office/drawing/2014/main" id="{6A9001AA-98E6-4897-A54C-B3DC9AEACD8F}"/>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652F73DF-47B6-459B-8057-83529003F81D}" type="slidenum">
              <a:rPr lang="en-US" altLang="en-US">
                <a:solidFill>
                  <a:srgbClr val="000000"/>
                </a:solidFill>
              </a:rPr>
              <a:pPr eaLnBrk="1" hangingPunct="1"/>
              <a:t>30</a:t>
            </a:fld>
            <a:endParaRPr lang="en-US" altLang="en-US">
              <a:solidFill>
                <a:srgbClr val="000000"/>
              </a:solidFill>
            </a:endParaRPr>
          </a:p>
        </p:txBody>
      </p:sp>
      <p:sp>
        <p:nvSpPr>
          <p:cNvPr id="77827" name="Rectangle 1">
            <a:extLst>
              <a:ext uri="{FF2B5EF4-FFF2-40B4-BE49-F238E27FC236}">
                <a16:creationId xmlns:a16="http://schemas.microsoft.com/office/drawing/2014/main" id="{7F71DE15-D414-426F-84A8-FAA7873A5019}"/>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a:extLst>
              <a:ext uri="{FF2B5EF4-FFF2-40B4-BE49-F238E27FC236}">
                <a16:creationId xmlns:a16="http://schemas.microsoft.com/office/drawing/2014/main" id="{856E3695-8F54-41D0-BFD9-143121008CC2}"/>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20">
            <a:extLst>
              <a:ext uri="{FF2B5EF4-FFF2-40B4-BE49-F238E27FC236}">
                <a16:creationId xmlns:a16="http://schemas.microsoft.com/office/drawing/2014/main" id="{8789793F-615E-46D0-8A9A-79B644C16ACB}"/>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F28A55F7-C4B5-438C-BBE5-F953550ECF01}" type="slidenum">
              <a:rPr lang="en-US" altLang="en-US">
                <a:solidFill>
                  <a:srgbClr val="000000"/>
                </a:solidFill>
              </a:rPr>
              <a:pPr eaLnBrk="1" hangingPunct="1"/>
              <a:t>31</a:t>
            </a:fld>
            <a:endParaRPr lang="en-US" altLang="en-US">
              <a:solidFill>
                <a:srgbClr val="000000"/>
              </a:solidFill>
            </a:endParaRPr>
          </a:p>
        </p:txBody>
      </p:sp>
      <p:sp>
        <p:nvSpPr>
          <p:cNvPr id="78851" name="Rectangle 1">
            <a:extLst>
              <a:ext uri="{FF2B5EF4-FFF2-40B4-BE49-F238E27FC236}">
                <a16:creationId xmlns:a16="http://schemas.microsoft.com/office/drawing/2014/main" id="{0186BEF4-8CA8-489E-803D-3F64CF69975E}"/>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a:extLst>
              <a:ext uri="{FF2B5EF4-FFF2-40B4-BE49-F238E27FC236}">
                <a16:creationId xmlns:a16="http://schemas.microsoft.com/office/drawing/2014/main" id="{ECBCFA3D-4C21-4AC9-9DF4-8C004BAF0C90}"/>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8DAC2A48-BCCE-4512-8837-D4C2538D147F}" type="slidenum">
              <a:rPr lang="en-US" altLang="en-US">
                <a:solidFill>
                  <a:srgbClr val="000000"/>
                </a:solidFill>
                <a:ea typeface="Arial Unicode MS" pitchFamily="34" charset="-128"/>
              </a:rPr>
              <a:pPr/>
              <a:t>3</a:t>
            </a:fld>
            <a:endParaRPr lang="en-US" altLang="en-US">
              <a:solidFill>
                <a:srgbClr val="000000"/>
              </a:solidFill>
              <a:ea typeface="Arial Unicode MS" pitchFamily="34" charset="-128"/>
            </a:endParaRPr>
          </a:p>
        </p:txBody>
      </p:sp>
      <p:sp>
        <p:nvSpPr>
          <p:cNvPr id="6656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70B797EB-765E-4DBD-943B-24D512BB21F1}" type="slidenum">
              <a:rPr lang="en-US" altLang="en-US">
                <a:solidFill>
                  <a:srgbClr val="000000"/>
                </a:solidFill>
              </a:rPr>
              <a:pPr algn="r" eaLnBrk="1" hangingPunct="1">
                <a:buSzPct val="100000"/>
              </a:pPr>
              <a:t>3</a:t>
            </a:fld>
            <a:endParaRPr lang="en-US" altLang="en-US">
              <a:solidFill>
                <a:srgbClr val="000000"/>
              </a:solidFill>
            </a:endParaRPr>
          </a:p>
        </p:txBody>
      </p:sp>
      <p:sp>
        <p:nvSpPr>
          <p:cNvPr id="66564"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5"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605477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20">
            <a:extLst>
              <a:ext uri="{FF2B5EF4-FFF2-40B4-BE49-F238E27FC236}">
                <a16:creationId xmlns:a16="http://schemas.microsoft.com/office/drawing/2014/main" id="{2D621765-58C9-429E-BB62-4B6EB52A04C1}"/>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A10FB68B-A605-4E4E-9AAE-6152FEBC5229}" type="slidenum">
              <a:rPr lang="en-US" altLang="en-US">
                <a:solidFill>
                  <a:srgbClr val="000000"/>
                </a:solidFill>
              </a:rPr>
              <a:pPr eaLnBrk="1" hangingPunct="1"/>
              <a:t>32</a:t>
            </a:fld>
            <a:endParaRPr lang="en-US" altLang="en-US">
              <a:solidFill>
                <a:srgbClr val="000000"/>
              </a:solidFill>
            </a:endParaRPr>
          </a:p>
        </p:txBody>
      </p:sp>
      <p:sp>
        <p:nvSpPr>
          <p:cNvPr id="79875" name="Rectangle 1">
            <a:extLst>
              <a:ext uri="{FF2B5EF4-FFF2-40B4-BE49-F238E27FC236}">
                <a16:creationId xmlns:a16="http://schemas.microsoft.com/office/drawing/2014/main" id="{7AADF6CC-EEB8-4F51-9E58-39B957CCF4A4}"/>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a:extLst>
              <a:ext uri="{FF2B5EF4-FFF2-40B4-BE49-F238E27FC236}">
                <a16:creationId xmlns:a16="http://schemas.microsoft.com/office/drawing/2014/main" id="{AE6B35D3-08B1-4DA8-A004-5B48BC2BDE78}"/>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20">
            <a:extLst>
              <a:ext uri="{FF2B5EF4-FFF2-40B4-BE49-F238E27FC236}">
                <a16:creationId xmlns:a16="http://schemas.microsoft.com/office/drawing/2014/main" id="{68A2AC6C-11B2-4316-BEDB-B1FEE2A8B502}"/>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DC561E4D-4211-4592-803B-B062CAD6FEFC}" type="slidenum">
              <a:rPr lang="en-US" altLang="en-US">
                <a:solidFill>
                  <a:srgbClr val="000000"/>
                </a:solidFill>
              </a:rPr>
              <a:pPr eaLnBrk="1" hangingPunct="1"/>
              <a:t>33</a:t>
            </a:fld>
            <a:endParaRPr lang="en-US" altLang="en-US">
              <a:solidFill>
                <a:srgbClr val="000000"/>
              </a:solidFill>
            </a:endParaRPr>
          </a:p>
        </p:txBody>
      </p:sp>
      <p:sp>
        <p:nvSpPr>
          <p:cNvPr id="80899" name="Rectangle 1">
            <a:extLst>
              <a:ext uri="{FF2B5EF4-FFF2-40B4-BE49-F238E27FC236}">
                <a16:creationId xmlns:a16="http://schemas.microsoft.com/office/drawing/2014/main" id="{8F861105-5395-4EA5-AFF9-2DBEE76D8375}"/>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a:extLst>
              <a:ext uri="{FF2B5EF4-FFF2-40B4-BE49-F238E27FC236}">
                <a16:creationId xmlns:a16="http://schemas.microsoft.com/office/drawing/2014/main" id="{A27CE835-5A5D-4CA7-9CB3-A45FA393D327}"/>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20">
            <a:extLst>
              <a:ext uri="{FF2B5EF4-FFF2-40B4-BE49-F238E27FC236}">
                <a16:creationId xmlns:a16="http://schemas.microsoft.com/office/drawing/2014/main" id="{163E17EF-E964-4AE8-B585-3B8935EFE69B}"/>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82580B7C-CF3A-4C65-A9A0-A201690D839C}" type="slidenum">
              <a:rPr lang="en-US" altLang="en-US">
                <a:solidFill>
                  <a:srgbClr val="000000"/>
                </a:solidFill>
              </a:rPr>
              <a:pPr eaLnBrk="1" hangingPunct="1"/>
              <a:t>34</a:t>
            </a:fld>
            <a:endParaRPr lang="en-US" altLang="en-US">
              <a:solidFill>
                <a:srgbClr val="000000"/>
              </a:solidFill>
            </a:endParaRPr>
          </a:p>
        </p:txBody>
      </p:sp>
      <p:sp>
        <p:nvSpPr>
          <p:cNvPr id="81923" name="Rectangle 1">
            <a:extLst>
              <a:ext uri="{FF2B5EF4-FFF2-40B4-BE49-F238E27FC236}">
                <a16:creationId xmlns:a16="http://schemas.microsoft.com/office/drawing/2014/main" id="{92B73200-275E-4769-B8BE-880F183A2013}"/>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a:extLst>
              <a:ext uri="{FF2B5EF4-FFF2-40B4-BE49-F238E27FC236}">
                <a16:creationId xmlns:a16="http://schemas.microsoft.com/office/drawing/2014/main" id="{D3A44EC4-D432-4EA4-A2C0-3FABD92964FB}"/>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20">
            <a:extLst>
              <a:ext uri="{FF2B5EF4-FFF2-40B4-BE49-F238E27FC236}">
                <a16:creationId xmlns:a16="http://schemas.microsoft.com/office/drawing/2014/main" id="{BA43B720-6B9A-4634-BF1F-B8573E88BCD1}"/>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9FFB50FA-EF42-43DF-B9D8-BF853BD892CA}" type="slidenum">
              <a:rPr lang="en-US" altLang="en-US">
                <a:solidFill>
                  <a:srgbClr val="000000"/>
                </a:solidFill>
              </a:rPr>
              <a:pPr eaLnBrk="1" hangingPunct="1"/>
              <a:t>35</a:t>
            </a:fld>
            <a:endParaRPr lang="en-US" altLang="en-US">
              <a:solidFill>
                <a:srgbClr val="000000"/>
              </a:solidFill>
            </a:endParaRPr>
          </a:p>
        </p:txBody>
      </p:sp>
      <p:sp>
        <p:nvSpPr>
          <p:cNvPr id="82947" name="Rectangle 1">
            <a:extLst>
              <a:ext uri="{FF2B5EF4-FFF2-40B4-BE49-F238E27FC236}">
                <a16:creationId xmlns:a16="http://schemas.microsoft.com/office/drawing/2014/main" id="{68CE446A-A522-4DAE-A9A0-381D96007F90}"/>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a:extLst>
              <a:ext uri="{FF2B5EF4-FFF2-40B4-BE49-F238E27FC236}">
                <a16:creationId xmlns:a16="http://schemas.microsoft.com/office/drawing/2014/main" id="{07806A37-1A8F-4BD0-8654-8132B3B26AFC}"/>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20">
            <a:extLst>
              <a:ext uri="{FF2B5EF4-FFF2-40B4-BE49-F238E27FC236}">
                <a16:creationId xmlns:a16="http://schemas.microsoft.com/office/drawing/2014/main" id="{D9843E18-7AAD-42D8-8EF8-17E20E3D196F}"/>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F2C714D4-49E2-4E4D-9775-FDE9C6267BB3}" type="slidenum">
              <a:rPr lang="en-US" altLang="en-US">
                <a:solidFill>
                  <a:srgbClr val="000000"/>
                </a:solidFill>
              </a:rPr>
              <a:pPr eaLnBrk="1" hangingPunct="1"/>
              <a:t>36</a:t>
            </a:fld>
            <a:endParaRPr lang="en-US" altLang="en-US">
              <a:solidFill>
                <a:srgbClr val="000000"/>
              </a:solidFill>
            </a:endParaRPr>
          </a:p>
        </p:txBody>
      </p:sp>
      <p:sp>
        <p:nvSpPr>
          <p:cNvPr id="83971" name="Rectangle 1">
            <a:extLst>
              <a:ext uri="{FF2B5EF4-FFF2-40B4-BE49-F238E27FC236}">
                <a16:creationId xmlns:a16="http://schemas.microsoft.com/office/drawing/2014/main" id="{C93B6EE2-F91A-4F2F-8471-C586825308A7}"/>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1FEF74A9-C459-4998-8E69-4A9471B115F5}"/>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0">
            <a:extLst>
              <a:ext uri="{FF2B5EF4-FFF2-40B4-BE49-F238E27FC236}">
                <a16:creationId xmlns:a16="http://schemas.microsoft.com/office/drawing/2014/main" id="{6D683F07-4029-424F-88FD-8C5510D58B0A}"/>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8D80F5EB-BB85-4021-AE19-7D3AB1577C47}" type="slidenum">
              <a:rPr lang="en-US" altLang="en-US">
                <a:solidFill>
                  <a:srgbClr val="000000"/>
                </a:solidFill>
              </a:rPr>
              <a:pPr eaLnBrk="1" hangingPunct="1"/>
              <a:t>37</a:t>
            </a:fld>
            <a:endParaRPr lang="en-US" altLang="en-US">
              <a:solidFill>
                <a:srgbClr val="000000"/>
              </a:solidFill>
            </a:endParaRPr>
          </a:p>
        </p:txBody>
      </p:sp>
      <p:sp>
        <p:nvSpPr>
          <p:cNvPr id="84995" name="Rectangle 1">
            <a:extLst>
              <a:ext uri="{FF2B5EF4-FFF2-40B4-BE49-F238E27FC236}">
                <a16:creationId xmlns:a16="http://schemas.microsoft.com/office/drawing/2014/main" id="{31487CD5-1F13-4E4A-90C2-8C36BAB483B9}"/>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a:extLst>
              <a:ext uri="{FF2B5EF4-FFF2-40B4-BE49-F238E27FC236}">
                <a16:creationId xmlns:a16="http://schemas.microsoft.com/office/drawing/2014/main" id="{A70D9F3E-BE79-44B3-BB11-BB6C477760FE}"/>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20">
            <a:extLst>
              <a:ext uri="{FF2B5EF4-FFF2-40B4-BE49-F238E27FC236}">
                <a16:creationId xmlns:a16="http://schemas.microsoft.com/office/drawing/2014/main" id="{39F395CA-BE4A-458E-A081-C01B0710BF87}"/>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0DC811E4-C78C-4527-A292-D3FEBA547BF5}" type="slidenum">
              <a:rPr lang="en-US" altLang="en-US">
                <a:solidFill>
                  <a:srgbClr val="000000"/>
                </a:solidFill>
              </a:rPr>
              <a:pPr eaLnBrk="1" hangingPunct="1"/>
              <a:t>38</a:t>
            </a:fld>
            <a:endParaRPr lang="en-US" altLang="en-US">
              <a:solidFill>
                <a:srgbClr val="000000"/>
              </a:solidFill>
            </a:endParaRPr>
          </a:p>
        </p:txBody>
      </p:sp>
      <p:sp>
        <p:nvSpPr>
          <p:cNvPr id="86019" name="Rectangle 1">
            <a:extLst>
              <a:ext uri="{FF2B5EF4-FFF2-40B4-BE49-F238E27FC236}">
                <a16:creationId xmlns:a16="http://schemas.microsoft.com/office/drawing/2014/main" id="{19B783FE-FAB4-4CA7-B603-613FF18BB99F}"/>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a:extLst>
              <a:ext uri="{FF2B5EF4-FFF2-40B4-BE49-F238E27FC236}">
                <a16:creationId xmlns:a16="http://schemas.microsoft.com/office/drawing/2014/main" id="{52B135FD-2117-4246-A8D1-D31AF5A1A257}"/>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20">
            <a:extLst>
              <a:ext uri="{FF2B5EF4-FFF2-40B4-BE49-F238E27FC236}">
                <a16:creationId xmlns:a16="http://schemas.microsoft.com/office/drawing/2014/main" id="{5DD46603-03BC-44D0-A4C4-10984DED0E6C}"/>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E03BABB0-AEF8-4915-AB70-82DD5B804D2A}" type="slidenum">
              <a:rPr lang="en-US" altLang="en-US">
                <a:solidFill>
                  <a:srgbClr val="000000"/>
                </a:solidFill>
              </a:rPr>
              <a:pPr eaLnBrk="1" hangingPunct="1"/>
              <a:t>39</a:t>
            </a:fld>
            <a:endParaRPr lang="en-US" altLang="en-US">
              <a:solidFill>
                <a:srgbClr val="000000"/>
              </a:solidFill>
            </a:endParaRPr>
          </a:p>
        </p:txBody>
      </p:sp>
      <p:sp>
        <p:nvSpPr>
          <p:cNvPr id="87043" name="Rectangle 1">
            <a:extLst>
              <a:ext uri="{FF2B5EF4-FFF2-40B4-BE49-F238E27FC236}">
                <a16:creationId xmlns:a16="http://schemas.microsoft.com/office/drawing/2014/main" id="{F985E6E5-7516-4AA7-91A6-A89844639C1C}"/>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a:extLst>
              <a:ext uri="{FF2B5EF4-FFF2-40B4-BE49-F238E27FC236}">
                <a16:creationId xmlns:a16="http://schemas.microsoft.com/office/drawing/2014/main" id="{ECE0DCF3-2707-46BF-8CB3-3411142999BD}"/>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20">
            <a:extLst>
              <a:ext uri="{FF2B5EF4-FFF2-40B4-BE49-F238E27FC236}">
                <a16:creationId xmlns:a16="http://schemas.microsoft.com/office/drawing/2014/main" id="{6D4A77F1-157B-4387-804A-681D0BEFAB72}"/>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46F0F028-FB7D-48C6-B958-57A0E099E9F7}" type="slidenum">
              <a:rPr lang="en-US" altLang="en-US">
                <a:solidFill>
                  <a:srgbClr val="000000"/>
                </a:solidFill>
              </a:rPr>
              <a:pPr eaLnBrk="1" hangingPunct="1"/>
              <a:t>40</a:t>
            </a:fld>
            <a:endParaRPr lang="en-US" altLang="en-US">
              <a:solidFill>
                <a:srgbClr val="000000"/>
              </a:solidFill>
            </a:endParaRPr>
          </a:p>
        </p:txBody>
      </p:sp>
      <p:sp>
        <p:nvSpPr>
          <p:cNvPr id="88067" name="Rectangle 1">
            <a:extLst>
              <a:ext uri="{FF2B5EF4-FFF2-40B4-BE49-F238E27FC236}">
                <a16:creationId xmlns:a16="http://schemas.microsoft.com/office/drawing/2014/main" id="{73BEED7D-B136-4CD8-A414-1DD2A6FD7478}"/>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a:extLst>
              <a:ext uri="{FF2B5EF4-FFF2-40B4-BE49-F238E27FC236}">
                <a16:creationId xmlns:a16="http://schemas.microsoft.com/office/drawing/2014/main" id="{3C1D1D95-91E1-49BA-8423-B5440B578CEC}"/>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0">
            <a:extLst>
              <a:ext uri="{FF2B5EF4-FFF2-40B4-BE49-F238E27FC236}">
                <a16:creationId xmlns:a16="http://schemas.microsoft.com/office/drawing/2014/main" id="{FB98F903-EDDE-4FE3-84BB-504C72883C4F}"/>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4552B89F-2188-45E5-BF13-E55DCB042FDC}" type="slidenum">
              <a:rPr lang="en-US" altLang="en-US">
                <a:solidFill>
                  <a:srgbClr val="000000"/>
                </a:solidFill>
              </a:rPr>
              <a:pPr eaLnBrk="1" hangingPunct="1"/>
              <a:t>41</a:t>
            </a:fld>
            <a:endParaRPr lang="en-US" altLang="en-US">
              <a:solidFill>
                <a:srgbClr val="000000"/>
              </a:solidFill>
            </a:endParaRPr>
          </a:p>
        </p:txBody>
      </p:sp>
      <p:sp>
        <p:nvSpPr>
          <p:cNvPr id="89091" name="Rectangle 1">
            <a:extLst>
              <a:ext uri="{FF2B5EF4-FFF2-40B4-BE49-F238E27FC236}">
                <a16:creationId xmlns:a16="http://schemas.microsoft.com/office/drawing/2014/main" id="{42D12483-BB85-4636-AEB7-E1C7DE4D3DC1}"/>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a:extLst>
              <a:ext uri="{FF2B5EF4-FFF2-40B4-BE49-F238E27FC236}">
                <a16:creationId xmlns:a16="http://schemas.microsoft.com/office/drawing/2014/main" id="{AF68B38C-FFBD-451B-BBB7-0416998DC5DE}"/>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0259F4D9-17D4-4754-AF03-E5666FE4747D}" type="slidenum">
              <a:rPr lang="en-US" altLang="en-US">
                <a:solidFill>
                  <a:srgbClr val="000000"/>
                </a:solidFill>
                <a:ea typeface="Arial Unicode MS" pitchFamily="34" charset="-128"/>
              </a:rPr>
              <a:pPr/>
              <a:t>4</a:t>
            </a:fld>
            <a:endParaRPr lang="en-US" altLang="en-US">
              <a:solidFill>
                <a:srgbClr val="000000"/>
              </a:solidFill>
              <a:ea typeface="Arial Unicode MS" pitchFamily="34" charset="-128"/>
            </a:endParaRPr>
          </a:p>
        </p:txBody>
      </p:sp>
      <p:sp>
        <p:nvSpPr>
          <p:cNvPr id="6861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CE07A7B1-C05A-4AE0-AD8D-DA7EDD622B2C}" type="slidenum">
              <a:rPr lang="en-US" altLang="en-US">
                <a:solidFill>
                  <a:srgbClr val="000000"/>
                </a:solidFill>
              </a:rPr>
              <a:pPr algn="r" eaLnBrk="1" hangingPunct="1">
                <a:buSzPct val="100000"/>
              </a:pPr>
              <a:t>4</a:t>
            </a:fld>
            <a:endParaRPr lang="en-US" altLang="en-US">
              <a:solidFill>
                <a:srgbClr val="000000"/>
              </a:solidFill>
            </a:endParaRPr>
          </a:p>
        </p:txBody>
      </p:sp>
      <p:sp>
        <p:nvSpPr>
          <p:cNvPr id="68612"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3"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875820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20">
            <a:extLst>
              <a:ext uri="{FF2B5EF4-FFF2-40B4-BE49-F238E27FC236}">
                <a16:creationId xmlns:a16="http://schemas.microsoft.com/office/drawing/2014/main" id="{53AEA72F-6D4A-4B6F-A9B8-840B6814ED6B}"/>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6D3C0B6A-52FC-420A-BCD2-6DD335296094}" type="slidenum">
              <a:rPr lang="en-US" altLang="en-US">
                <a:solidFill>
                  <a:srgbClr val="000000"/>
                </a:solidFill>
              </a:rPr>
              <a:pPr eaLnBrk="1" hangingPunct="1"/>
              <a:t>42</a:t>
            </a:fld>
            <a:endParaRPr lang="en-US" altLang="en-US">
              <a:solidFill>
                <a:srgbClr val="000000"/>
              </a:solidFill>
            </a:endParaRPr>
          </a:p>
        </p:txBody>
      </p:sp>
      <p:sp>
        <p:nvSpPr>
          <p:cNvPr id="90115" name="Rectangle 1">
            <a:extLst>
              <a:ext uri="{FF2B5EF4-FFF2-40B4-BE49-F238E27FC236}">
                <a16:creationId xmlns:a16="http://schemas.microsoft.com/office/drawing/2014/main" id="{70DF37DB-E0F1-400C-87B3-BE18A478D114}"/>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6" name="Rectangle 2">
            <a:extLst>
              <a:ext uri="{FF2B5EF4-FFF2-40B4-BE49-F238E27FC236}">
                <a16:creationId xmlns:a16="http://schemas.microsoft.com/office/drawing/2014/main" id="{359A9BBB-147A-433F-98FB-788882A6AA56}"/>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20">
            <a:extLst>
              <a:ext uri="{FF2B5EF4-FFF2-40B4-BE49-F238E27FC236}">
                <a16:creationId xmlns:a16="http://schemas.microsoft.com/office/drawing/2014/main" id="{92124749-0B99-40B6-9620-7B2C7C97A28B}"/>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C4FF35A3-3537-41EB-9485-0A83BB8D47F4}" type="slidenum">
              <a:rPr lang="en-US" altLang="en-US">
                <a:solidFill>
                  <a:srgbClr val="000000"/>
                </a:solidFill>
              </a:rPr>
              <a:pPr eaLnBrk="1" hangingPunct="1"/>
              <a:t>43</a:t>
            </a:fld>
            <a:endParaRPr lang="en-US" altLang="en-US">
              <a:solidFill>
                <a:srgbClr val="000000"/>
              </a:solidFill>
            </a:endParaRPr>
          </a:p>
        </p:txBody>
      </p:sp>
      <p:sp>
        <p:nvSpPr>
          <p:cNvPr id="91139" name="Rectangle 1">
            <a:extLst>
              <a:ext uri="{FF2B5EF4-FFF2-40B4-BE49-F238E27FC236}">
                <a16:creationId xmlns:a16="http://schemas.microsoft.com/office/drawing/2014/main" id="{9386BB23-35B3-476C-B1DF-944CFCE8DD3A}"/>
              </a:ext>
            </a:extLst>
          </p:cNvPr>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Rectangle 2">
            <a:extLst>
              <a:ext uri="{FF2B5EF4-FFF2-40B4-BE49-F238E27FC236}">
                <a16:creationId xmlns:a16="http://schemas.microsoft.com/office/drawing/2014/main" id="{CBDE1643-50BC-42D3-999F-0E71B87F4A0E}"/>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13F2444A-B7BD-4542-8429-8153A9BD8059}" type="slidenum">
              <a:rPr lang="en-US" altLang="en-US">
                <a:latin typeface="Arial" charset="0"/>
                <a:ea typeface="SimSun" charset="-122"/>
              </a:rPr>
              <a:pPr/>
              <a:t>44</a:t>
            </a:fld>
            <a:endParaRPr lang="en-US" altLang="en-US">
              <a:latin typeface="Arial" charset="0"/>
              <a:ea typeface="SimSun" charset="-122"/>
            </a:endParaRPr>
          </a:p>
        </p:txBody>
      </p:sp>
      <p:sp>
        <p:nvSpPr>
          <p:cNvPr id="99331"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1F45C565-9E8A-4F73-890F-CB0EA1B66E16}" type="slidenum">
              <a:rPr lang="en-US" altLang="en-US">
                <a:latin typeface="Arial" charset="0"/>
                <a:cs typeface="Arial Unicode MS" pitchFamily="34" charset="-128"/>
              </a:rPr>
              <a:pPr algn="r" eaLnBrk="1" hangingPunct="1">
                <a:buSzPct val="100000"/>
              </a:pPr>
              <a:t>44</a:t>
            </a:fld>
            <a:endParaRPr lang="en-US" altLang="en-US">
              <a:latin typeface="Arial" charset="0"/>
              <a:cs typeface="Arial Unicode MS" pitchFamily="34" charset="-128"/>
            </a:endParaRPr>
          </a:p>
        </p:txBody>
      </p:sp>
      <p:sp>
        <p:nvSpPr>
          <p:cNvPr id="99332" name="Rectangle 2"/>
          <p:cNvSpPr>
            <a:spLocks noGrp="1" noRot="1" noChangeAspect="1" noChangeArrowheads="1" noTextEdit="1"/>
          </p:cNvSpPr>
          <p:nvPr>
            <p:ph type="sldImg"/>
          </p:nvPr>
        </p:nvSpPr>
        <p:spPr>
          <a:xfrm>
            <a:off x="1143000" y="685800"/>
            <a:ext cx="4567238" cy="34242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3" name="Rectangle 3"/>
          <p:cNvSpPr>
            <a:spLocks noGrp="1"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4104380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350247FD-052E-4058-8215-B2AD41159678}" type="slidenum">
              <a:rPr lang="en-US" altLang="en-US">
                <a:latin typeface="Arial" charset="0"/>
                <a:ea typeface="SimSun" charset="-122"/>
              </a:rPr>
              <a:pPr/>
              <a:t>45</a:t>
            </a:fld>
            <a:endParaRPr lang="en-US" altLang="en-US">
              <a:latin typeface="Arial" charset="0"/>
              <a:ea typeface="SimSun" charset="-122"/>
            </a:endParaRPr>
          </a:p>
        </p:txBody>
      </p:sp>
      <p:sp>
        <p:nvSpPr>
          <p:cNvPr id="101379"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2E449479-29D9-429F-9CDC-4281E0385D56}" type="slidenum">
              <a:rPr lang="en-US" altLang="en-US">
                <a:latin typeface="Arial" charset="0"/>
                <a:cs typeface="Arial Unicode MS" pitchFamily="34" charset="-128"/>
              </a:rPr>
              <a:pPr algn="r" eaLnBrk="1" hangingPunct="1">
                <a:buSzPct val="100000"/>
              </a:pPr>
              <a:t>45</a:t>
            </a:fld>
            <a:endParaRPr lang="en-US" altLang="en-US">
              <a:latin typeface="Arial" charset="0"/>
              <a:cs typeface="Arial Unicode MS" pitchFamily="34" charset="-128"/>
            </a:endParaRPr>
          </a:p>
        </p:txBody>
      </p:sp>
      <p:sp>
        <p:nvSpPr>
          <p:cNvPr id="101380" name="Rectangle 2"/>
          <p:cNvSpPr>
            <a:spLocks noGrp="1" noRot="1" noChangeAspect="1"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1" name="Rectangle 3"/>
          <p:cNvSpPr>
            <a:spLocks noGrp="1"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376858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6E0AC7AE-6999-4EFE-9650-9FEF065AD8ED}" type="slidenum">
              <a:rPr lang="en-US" altLang="en-US">
                <a:latin typeface="Arial" charset="0"/>
                <a:ea typeface="SimSun" charset="-122"/>
              </a:rPr>
              <a:pPr/>
              <a:t>46</a:t>
            </a:fld>
            <a:endParaRPr lang="en-US" altLang="en-US">
              <a:latin typeface="Arial" charset="0"/>
              <a:ea typeface="SimSun" charset="-122"/>
            </a:endParaRPr>
          </a:p>
        </p:txBody>
      </p:sp>
      <p:sp>
        <p:nvSpPr>
          <p:cNvPr id="103427"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728DF812-D06A-4F2A-A1E6-AD29B96B2C44}" type="slidenum">
              <a:rPr lang="en-US" altLang="en-US">
                <a:latin typeface="Arial" charset="0"/>
                <a:cs typeface="Arial Unicode MS" pitchFamily="34" charset="-128"/>
              </a:rPr>
              <a:pPr algn="r" eaLnBrk="1" hangingPunct="1">
                <a:buSzPct val="100000"/>
              </a:pPr>
              <a:t>46</a:t>
            </a:fld>
            <a:endParaRPr lang="en-US" altLang="en-US">
              <a:latin typeface="Arial" charset="0"/>
              <a:cs typeface="Arial Unicode MS" pitchFamily="34" charset="-128"/>
            </a:endParaRPr>
          </a:p>
        </p:txBody>
      </p:sp>
      <p:sp>
        <p:nvSpPr>
          <p:cNvPr id="103428"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F18D174D-67EC-463B-80F6-22D9146553D6}" type="slidenum">
              <a:rPr lang="en-US" altLang="en-US">
                <a:latin typeface="Arial" charset="0"/>
                <a:cs typeface="Arial Unicode MS" pitchFamily="34" charset="-128"/>
              </a:rPr>
              <a:pPr algn="r" eaLnBrk="1" hangingPunct="1">
                <a:buSzPct val="100000"/>
              </a:pPr>
              <a:t>46</a:t>
            </a:fld>
            <a:endParaRPr lang="en-US" altLang="en-US">
              <a:latin typeface="Arial" charset="0"/>
              <a:cs typeface="Arial Unicode MS" pitchFamily="34" charset="-128"/>
            </a:endParaRPr>
          </a:p>
        </p:txBody>
      </p:sp>
      <p:sp>
        <p:nvSpPr>
          <p:cNvPr id="103429"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30" name="Rectangle 4"/>
          <p:cNvSpPr>
            <a:spLocks noGrp="1"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91214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D2D18DA1-4D62-4304-9B45-D01E98CF4ECB}" type="slidenum">
              <a:rPr lang="en-US" altLang="en-US">
                <a:solidFill>
                  <a:srgbClr val="000000"/>
                </a:solidFill>
                <a:ea typeface="Arial Unicode MS" pitchFamily="34" charset="-128"/>
              </a:rPr>
              <a:pPr/>
              <a:t>5</a:t>
            </a:fld>
            <a:endParaRPr lang="en-US" altLang="en-US">
              <a:solidFill>
                <a:srgbClr val="000000"/>
              </a:solidFill>
              <a:ea typeface="Arial Unicode MS" pitchFamily="34" charset="-128"/>
            </a:endParaRPr>
          </a:p>
        </p:txBody>
      </p:sp>
      <p:sp>
        <p:nvSpPr>
          <p:cNvPr id="70659"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CD4A5888-7CFF-403B-8C60-FE3DC469D7B0}" type="slidenum">
              <a:rPr lang="en-US" altLang="en-US">
                <a:solidFill>
                  <a:srgbClr val="000000"/>
                </a:solidFill>
              </a:rPr>
              <a:pPr algn="r" eaLnBrk="1" hangingPunct="1">
                <a:buSzPct val="100000"/>
              </a:pPr>
              <a:t>5</a:t>
            </a:fld>
            <a:endParaRPr lang="en-US" altLang="en-US">
              <a:solidFill>
                <a:srgbClr val="000000"/>
              </a:solidFill>
            </a:endParaRPr>
          </a:p>
        </p:txBody>
      </p:sp>
      <p:sp>
        <p:nvSpPr>
          <p:cNvPr id="70660"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1"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360491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20">
            <a:extLst>
              <a:ext uri="{FF2B5EF4-FFF2-40B4-BE49-F238E27FC236}">
                <a16:creationId xmlns:a16="http://schemas.microsoft.com/office/drawing/2014/main" id="{7DE4F89F-7250-48E3-8CDE-84CFE7DF0088}"/>
              </a:ext>
            </a:extLst>
          </p:cNvPr>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fld id="{0CEA55FA-7BFD-4548-B953-5CA1E2B0EEB5}" type="slidenum">
              <a:rPr lang="en-US" altLang="en-US">
                <a:solidFill>
                  <a:srgbClr val="000000"/>
                </a:solidFill>
              </a:rPr>
              <a:pPr eaLnBrk="1" hangingPunct="1"/>
              <a:t>6</a:t>
            </a:fld>
            <a:endParaRPr lang="en-US" altLang="en-US">
              <a:solidFill>
                <a:srgbClr val="000000"/>
              </a:solidFill>
            </a:endParaRPr>
          </a:p>
        </p:txBody>
      </p:sp>
      <p:sp>
        <p:nvSpPr>
          <p:cNvPr id="55299" name="Rectangle 1">
            <a:extLst>
              <a:ext uri="{FF2B5EF4-FFF2-40B4-BE49-F238E27FC236}">
                <a16:creationId xmlns:a16="http://schemas.microsoft.com/office/drawing/2014/main" id="{CAEB329C-4721-4856-9A58-2EF40CB00D6A}"/>
              </a:ext>
            </a:extLst>
          </p:cNvPr>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83838E4E-A436-48A4-8BE4-DBC7AC024F32}"/>
              </a:ext>
            </a:extLst>
          </p:cNvPr>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FAA09F75-DEE0-459E-9543-26868A9977E0}" type="slidenum">
              <a:rPr lang="en-US" altLang="en-US">
                <a:solidFill>
                  <a:srgbClr val="000000"/>
                </a:solidFill>
                <a:ea typeface="Arial Unicode MS" pitchFamily="34" charset="-128"/>
              </a:rPr>
              <a:pPr/>
              <a:t>7</a:t>
            </a:fld>
            <a:endParaRPr lang="en-US" altLang="en-US">
              <a:solidFill>
                <a:srgbClr val="000000"/>
              </a:solidFill>
              <a:ea typeface="Arial Unicode MS" pitchFamily="34" charset="-128"/>
            </a:endParaRPr>
          </a:p>
        </p:txBody>
      </p:sp>
      <p:sp>
        <p:nvSpPr>
          <p:cNvPr id="72707"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80D73A55-8B69-4D24-BADD-BD9C622F9C50}" type="slidenum">
              <a:rPr lang="en-US" altLang="en-US">
                <a:solidFill>
                  <a:srgbClr val="000000"/>
                </a:solidFill>
              </a:rPr>
              <a:pPr algn="r" eaLnBrk="1" hangingPunct="1">
                <a:buSzPct val="100000"/>
              </a:pPr>
              <a:t>7</a:t>
            </a:fld>
            <a:endParaRPr lang="en-US" altLang="en-US">
              <a:solidFill>
                <a:srgbClr val="000000"/>
              </a:solidFill>
            </a:endParaRPr>
          </a:p>
        </p:txBody>
      </p:sp>
      <p:sp>
        <p:nvSpPr>
          <p:cNvPr id="72708"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9"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3677877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5D34AA5D-7CD2-4596-A77D-3043D2E22B97}" type="slidenum">
              <a:rPr lang="en-US" altLang="en-US">
                <a:solidFill>
                  <a:srgbClr val="000000"/>
                </a:solidFill>
                <a:ea typeface="Arial Unicode MS" pitchFamily="34" charset="-128"/>
              </a:rPr>
              <a:pPr/>
              <a:t>8</a:t>
            </a:fld>
            <a:endParaRPr lang="en-US" altLang="en-US">
              <a:solidFill>
                <a:srgbClr val="000000"/>
              </a:solidFill>
              <a:ea typeface="Arial Unicode MS" pitchFamily="34" charset="-128"/>
            </a:endParaRPr>
          </a:p>
        </p:txBody>
      </p:sp>
      <p:sp>
        <p:nvSpPr>
          <p:cNvPr id="74755"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C3DBD04F-52CF-46DF-B838-4252BC202644}" type="slidenum">
              <a:rPr lang="en-US" altLang="en-US">
                <a:solidFill>
                  <a:srgbClr val="000000"/>
                </a:solidFill>
              </a:rPr>
              <a:pPr algn="r" eaLnBrk="1" hangingPunct="1">
                <a:buSzPct val="100000"/>
              </a:pPr>
              <a:t>8</a:t>
            </a:fld>
            <a:endParaRPr lang="en-US" altLang="en-US">
              <a:solidFill>
                <a:srgbClr val="000000"/>
              </a:solidFill>
            </a:endParaRPr>
          </a:p>
        </p:txBody>
      </p:sp>
      <p:sp>
        <p:nvSpPr>
          <p:cNvPr id="74756"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7"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78881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914B6F60-0B63-46C5-B52F-98F927E3AE80}" type="slidenum">
              <a:rPr lang="en-US" altLang="en-US">
                <a:solidFill>
                  <a:srgbClr val="000000"/>
                </a:solidFill>
                <a:ea typeface="Arial Unicode MS" pitchFamily="34" charset="-128"/>
              </a:rPr>
              <a:pPr/>
              <a:t>9</a:t>
            </a:fld>
            <a:endParaRPr lang="en-US" altLang="en-US">
              <a:solidFill>
                <a:srgbClr val="000000"/>
              </a:solidFill>
              <a:ea typeface="Arial Unicode MS" pitchFamily="34" charset="-128"/>
            </a:endParaRPr>
          </a:p>
        </p:txBody>
      </p:sp>
      <p:sp>
        <p:nvSpPr>
          <p:cNvPr id="7680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6C1C43F4-F60D-4AEA-9545-37099FEE4FEB}" type="slidenum">
              <a:rPr lang="en-US" altLang="en-US">
                <a:solidFill>
                  <a:srgbClr val="000000"/>
                </a:solidFill>
              </a:rPr>
              <a:pPr algn="r" eaLnBrk="1" hangingPunct="1">
                <a:buSzPct val="100000"/>
              </a:pPr>
              <a:t>9</a:t>
            </a:fld>
            <a:endParaRPr lang="en-US" altLang="en-US">
              <a:solidFill>
                <a:srgbClr val="000000"/>
              </a:solidFill>
            </a:endParaRPr>
          </a:p>
        </p:txBody>
      </p:sp>
      <p:sp>
        <p:nvSpPr>
          <p:cNvPr id="76804"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5"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02121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sldNum" idx="10"/>
          </p:nvPr>
        </p:nvSpPr>
        <p:spPr/>
        <p:txBody>
          <a:bodyPr/>
          <a:lstStyle>
            <a:lvl1pPr>
              <a:defRPr/>
            </a:lvl1pPr>
          </a:lstStyle>
          <a:p>
            <a:fld id="{2CB794B5-B179-450C-842A-2B5F35151434}" type="slidenum">
              <a:rPr lang="en-US"/>
              <a:pPr/>
              <a:t>‹#›</a:t>
            </a:fld>
            <a:endParaRPr lang="en-US"/>
          </a:p>
        </p:txBody>
      </p:sp>
    </p:spTree>
    <p:extLst>
      <p:ext uri="{BB962C8B-B14F-4D97-AF65-F5344CB8AC3E}">
        <p14:creationId xmlns:p14="http://schemas.microsoft.com/office/powerpoint/2010/main" val="25068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D9E74ED8-F4D9-455B-97B8-B4107B33BD7F}" type="slidenum">
              <a:rPr lang="en-US"/>
              <a:pPr/>
              <a:t>‹#›</a:t>
            </a:fld>
            <a:endParaRPr lang="en-US"/>
          </a:p>
        </p:txBody>
      </p:sp>
    </p:spTree>
    <p:extLst>
      <p:ext uri="{BB962C8B-B14F-4D97-AF65-F5344CB8AC3E}">
        <p14:creationId xmlns:p14="http://schemas.microsoft.com/office/powerpoint/2010/main" val="268970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51050" cy="5826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00750"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39039BF7-983F-4D61-A7B1-0FBAB9BD94F2}" type="slidenum">
              <a:rPr lang="en-US"/>
              <a:pPr/>
              <a:t>‹#›</a:t>
            </a:fld>
            <a:endParaRPr lang="en-US"/>
          </a:p>
        </p:txBody>
      </p:sp>
    </p:spTree>
    <p:extLst>
      <p:ext uri="{BB962C8B-B14F-4D97-AF65-F5344CB8AC3E}">
        <p14:creationId xmlns:p14="http://schemas.microsoft.com/office/powerpoint/2010/main" val="192166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sldNum" idx="10"/>
          </p:nvPr>
        </p:nvSpPr>
        <p:spPr/>
        <p:txBody>
          <a:bodyPr/>
          <a:lstStyle>
            <a:lvl1pPr>
              <a:defRPr/>
            </a:lvl1pPr>
          </a:lstStyle>
          <a:p>
            <a:fld id="{BB88168D-6C7F-48A5-88A5-348EC23531FE}" type="slidenum">
              <a:rPr lang="en-US"/>
              <a:pPr/>
              <a:t>‹#›</a:t>
            </a:fld>
            <a:endParaRPr lang="en-US"/>
          </a:p>
        </p:txBody>
      </p:sp>
    </p:spTree>
    <p:extLst>
      <p:ext uri="{BB962C8B-B14F-4D97-AF65-F5344CB8AC3E}">
        <p14:creationId xmlns:p14="http://schemas.microsoft.com/office/powerpoint/2010/main" val="386521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B21ACD6C-CE4C-4922-8C49-0E16E2DDC1FB}" type="slidenum">
              <a:rPr lang="en-US"/>
              <a:pPr/>
              <a:t>‹#›</a:t>
            </a:fld>
            <a:endParaRPr lang="en-US"/>
          </a:p>
        </p:txBody>
      </p:sp>
    </p:spTree>
    <p:extLst>
      <p:ext uri="{BB962C8B-B14F-4D97-AF65-F5344CB8AC3E}">
        <p14:creationId xmlns:p14="http://schemas.microsoft.com/office/powerpoint/2010/main" val="16222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sldNum" idx="10"/>
          </p:nvPr>
        </p:nvSpPr>
        <p:spPr/>
        <p:txBody>
          <a:bodyPr/>
          <a:lstStyle>
            <a:lvl1pPr>
              <a:defRPr/>
            </a:lvl1pPr>
          </a:lstStyle>
          <a:p>
            <a:fld id="{317A03AD-98BE-4E5E-8F43-B6ED3BB040EC}" type="slidenum">
              <a:rPr lang="en-US"/>
              <a:pPr/>
              <a:t>‹#›</a:t>
            </a:fld>
            <a:endParaRPr lang="en-US"/>
          </a:p>
        </p:txBody>
      </p:sp>
    </p:spTree>
    <p:extLst>
      <p:ext uri="{BB962C8B-B14F-4D97-AF65-F5344CB8AC3E}">
        <p14:creationId xmlns:p14="http://schemas.microsoft.com/office/powerpoint/2010/main" val="2373681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259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40259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idx="10"/>
          </p:nvPr>
        </p:nvSpPr>
        <p:spPr/>
        <p:txBody>
          <a:bodyPr/>
          <a:lstStyle>
            <a:lvl1pPr>
              <a:defRPr/>
            </a:lvl1pPr>
          </a:lstStyle>
          <a:p>
            <a:fld id="{7D39DD48-D98E-4785-BCFE-982EB57FD472}" type="slidenum">
              <a:rPr lang="en-US"/>
              <a:pPr/>
              <a:t>‹#›</a:t>
            </a:fld>
            <a:endParaRPr lang="en-US"/>
          </a:p>
        </p:txBody>
      </p:sp>
    </p:spTree>
    <p:extLst>
      <p:ext uri="{BB962C8B-B14F-4D97-AF65-F5344CB8AC3E}">
        <p14:creationId xmlns:p14="http://schemas.microsoft.com/office/powerpoint/2010/main" val="2005282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idx="10"/>
          </p:nvPr>
        </p:nvSpPr>
        <p:spPr/>
        <p:txBody>
          <a:bodyPr/>
          <a:lstStyle>
            <a:lvl1pPr>
              <a:defRPr/>
            </a:lvl1pPr>
          </a:lstStyle>
          <a:p>
            <a:fld id="{67FB4119-92D1-4478-B865-54E15A3ADDE4}" type="slidenum">
              <a:rPr lang="en-US"/>
              <a:pPr/>
              <a:t>‹#›</a:t>
            </a:fld>
            <a:endParaRPr lang="en-US"/>
          </a:p>
        </p:txBody>
      </p:sp>
    </p:spTree>
    <p:extLst>
      <p:ext uri="{BB962C8B-B14F-4D97-AF65-F5344CB8AC3E}">
        <p14:creationId xmlns:p14="http://schemas.microsoft.com/office/powerpoint/2010/main" val="4096286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idx="10"/>
          </p:nvPr>
        </p:nvSpPr>
        <p:spPr/>
        <p:txBody>
          <a:bodyPr/>
          <a:lstStyle>
            <a:lvl1pPr>
              <a:defRPr/>
            </a:lvl1pPr>
          </a:lstStyle>
          <a:p>
            <a:fld id="{23D0A613-1AD7-492F-885B-4274D46CAC41}" type="slidenum">
              <a:rPr lang="en-US"/>
              <a:pPr/>
              <a:t>‹#›</a:t>
            </a:fld>
            <a:endParaRPr lang="en-US"/>
          </a:p>
        </p:txBody>
      </p:sp>
    </p:spTree>
    <p:extLst>
      <p:ext uri="{BB962C8B-B14F-4D97-AF65-F5344CB8AC3E}">
        <p14:creationId xmlns:p14="http://schemas.microsoft.com/office/powerpoint/2010/main" val="1895690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defRPr/>
            </a:lvl1pPr>
          </a:lstStyle>
          <a:p>
            <a:fld id="{AF4369E3-7D15-4AFF-BE28-3E2DC41A2D43}" type="slidenum">
              <a:rPr lang="en-US"/>
              <a:pPr/>
              <a:t>‹#›</a:t>
            </a:fld>
            <a:endParaRPr lang="en-US"/>
          </a:p>
        </p:txBody>
      </p:sp>
    </p:spTree>
    <p:extLst>
      <p:ext uri="{BB962C8B-B14F-4D97-AF65-F5344CB8AC3E}">
        <p14:creationId xmlns:p14="http://schemas.microsoft.com/office/powerpoint/2010/main" val="1503243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defRPr/>
            </a:lvl1pPr>
          </a:lstStyle>
          <a:p>
            <a:fld id="{89872730-16D5-4888-9EC5-49A3FB5D9B29}" type="slidenum">
              <a:rPr lang="en-US"/>
              <a:pPr/>
              <a:t>‹#›</a:t>
            </a:fld>
            <a:endParaRPr lang="en-US"/>
          </a:p>
        </p:txBody>
      </p:sp>
    </p:spTree>
    <p:extLst>
      <p:ext uri="{BB962C8B-B14F-4D97-AF65-F5344CB8AC3E}">
        <p14:creationId xmlns:p14="http://schemas.microsoft.com/office/powerpoint/2010/main" val="356098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EE85F166-071D-423A-9305-DE6C487FEF0C}" type="slidenum">
              <a:rPr lang="en-US"/>
              <a:pPr/>
              <a:t>‹#›</a:t>
            </a:fld>
            <a:endParaRPr lang="en-US"/>
          </a:p>
        </p:txBody>
      </p:sp>
    </p:spTree>
    <p:extLst>
      <p:ext uri="{BB962C8B-B14F-4D97-AF65-F5344CB8AC3E}">
        <p14:creationId xmlns:p14="http://schemas.microsoft.com/office/powerpoint/2010/main" val="3906729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defRPr/>
            </a:lvl1pPr>
          </a:lstStyle>
          <a:p>
            <a:fld id="{7B058198-D2CA-43C6-B719-818A0FE72D71}" type="slidenum">
              <a:rPr lang="en-US"/>
              <a:pPr/>
              <a:t>‹#›</a:t>
            </a:fld>
            <a:endParaRPr lang="en-US"/>
          </a:p>
        </p:txBody>
      </p:sp>
    </p:spTree>
    <p:extLst>
      <p:ext uri="{BB962C8B-B14F-4D97-AF65-F5344CB8AC3E}">
        <p14:creationId xmlns:p14="http://schemas.microsoft.com/office/powerpoint/2010/main" val="82262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923846C8-7D51-4D84-A555-EFC382E8180B}" type="slidenum">
              <a:rPr lang="en-US"/>
              <a:pPr/>
              <a:t>‹#›</a:t>
            </a:fld>
            <a:endParaRPr lang="en-US"/>
          </a:p>
        </p:txBody>
      </p:sp>
    </p:spTree>
    <p:extLst>
      <p:ext uri="{BB962C8B-B14F-4D97-AF65-F5344CB8AC3E}">
        <p14:creationId xmlns:p14="http://schemas.microsoft.com/office/powerpoint/2010/main" val="1588284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51050" cy="5826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00750"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71B2D5B8-00D5-48A4-8B1C-826189C3A40B}" type="slidenum">
              <a:rPr lang="en-US"/>
              <a:pPr/>
              <a:t>‹#›</a:t>
            </a:fld>
            <a:endParaRPr lang="en-US"/>
          </a:p>
        </p:txBody>
      </p:sp>
    </p:spTree>
    <p:extLst>
      <p:ext uri="{BB962C8B-B14F-4D97-AF65-F5344CB8AC3E}">
        <p14:creationId xmlns:p14="http://schemas.microsoft.com/office/powerpoint/2010/main" val="3333691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sldNum" idx="10"/>
          </p:nvPr>
        </p:nvSpPr>
        <p:spPr/>
        <p:txBody>
          <a:bodyPr/>
          <a:lstStyle>
            <a:lvl1pPr>
              <a:defRPr/>
            </a:lvl1pPr>
          </a:lstStyle>
          <a:p>
            <a:fld id="{0BA23993-11B3-4B71-A702-48D754669F4A}" type="slidenum">
              <a:rPr lang="en-US"/>
              <a:pPr/>
              <a:t>‹#›</a:t>
            </a:fld>
            <a:endParaRPr lang="en-US"/>
          </a:p>
        </p:txBody>
      </p:sp>
    </p:spTree>
    <p:extLst>
      <p:ext uri="{BB962C8B-B14F-4D97-AF65-F5344CB8AC3E}">
        <p14:creationId xmlns:p14="http://schemas.microsoft.com/office/powerpoint/2010/main" val="2371279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CDAAE0AC-5407-48F2-A77F-1E240B2C7234}" type="slidenum">
              <a:rPr lang="en-US"/>
              <a:pPr/>
              <a:t>‹#›</a:t>
            </a:fld>
            <a:endParaRPr lang="en-US"/>
          </a:p>
        </p:txBody>
      </p:sp>
    </p:spTree>
    <p:extLst>
      <p:ext uri="{BB962C8B-B14F-4D97-AF65-F5344CB8AC3E}">
        <p14:creationId xmlns:p14="http://schemas.microsoft.com/office/powerpoint/2010/main" val="3825463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sldNum" idx="10"/>
          </p:nvPr>
        </p:nvSpPr>
        <p:spPr/>
        <p:txBody>
          <a:bodyPr/>
          <a:lstStyle>
            <a:lvl1pPr>
              <a:defRPr/>
            </a:lvl1pPr>
          </a:lstStyle>
          <a:p>
            <a:fld id="{7345618B-A057-4F30-8808-9C7C84982EBA}" type="slidenum">
              <a:rPr lang="en-US"/>
              <a:pPr/>
              <a:t>‹#›</a:t>
            </a:fld>
            <a:endParaRPr lang="en-US"/>
          </a:p>
        </p:txBody>
      </p:sp>
    </p:spTree>
    <p:extLst>
      <p:ext uri="{BB962C8B-B14F-4D97-AF65-F5344CB8AC3E}">
        <p14:creationId xmlns:p14="http://schemas.microsoft.com/office/powerpoint/2010/main" val="3167901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259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40259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idx="10"/>
          </p:nvPr>
        </p:nvSpPr>
        <p:spPr/>
        <p:txBody>
          <a:bodyPr/>
          <a:lstStyle>
            <a:lvl1pPr>
              <a:defRPr/>
            </a:lvl1pPr>
          </a:lstStyle>
          <a:p>
            <a:fld id="{5CDF3AFB-0367-4AE8-9CD7-8FA589A0F227}" type="slidenum">
              <a:rPr lang="en-US"/>
              <a:pPr/>
              <a:t>‹#›</a:t>
            </a:fld>
            <a:endParaRPr lang="en-US"/>
          </a:p>
        </p:txBody>
      </p:sp>
    </p:spTree>
    <p:extLst>
      <p:ext uri="{BB962C8B-B14F-4D97-AF65-F5344CB8AC3E}">
        <p14:creationId xmlns:p14="http://schemas.microsoft.com/office/powerpoint/2010/main" val="3621891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idx="10"/>
          </p:nvPr>
        </p:nvSpPr>
        <p:spPr/>
        <p:txBody>
          <a:bodyPr/>
          <a:lstStyle>
            <a:lvl1pPr>
              <a:defRPr/>
            </a:lvl1pPr>
          </a:lstStyle>
          <a:p>
            <a:fld id="{BB19851A-9F92-4C66-90B6-1116776D2486}" type="slidenum">
              <a:rPr lang="en-US"/>
              <a:pPr/>
              <a:t>‹#›</a:t>
            </a:fld>
            <a:endParaRPr lang="en-US"/>
          </a:p>
        </p:txBody>
      </p:sp>
    </p:spTree>
    <p:extLst>
      <p:ext uri="{BB962C8B-B14F-4D97-AF65-F5344CB8AC3E}">
        <p14:creationId xmlns:p14="http://schemas.microsoft.com/office/powerpoint/2010/main" val="3279588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idx="10"/>
          </p:nvPr>
        </p:nvSpPr>
        <p:spPr/>
        <p:txBody>
          <a:bodyPr/>
          <a:lstStyle>
            <a:lvl1pPr>
              <a:defRPr/>
            </a:lvl1pPr>
          </a:lstStyle>
          <a:p>
            <a:fld id="{2D784291-777C-4835-9F14-B4CB62B5E734}" type="slidenum">
              <a:rPr lang="en-US"/>
              <a:pPr/>
              <a:t>‹#›</a:t>
            </a:fld>
            <a:endParaRPr lang="en-US"/>
          </a:p>
        </p:txBody>
      </p:sp>
    </p:spTree>
    <p:extLst>
      <p:ext uri="{BB962C8B-B14F-4D97-AF65-F5344CB8AC3E}">
        <p14:creationId xmlns:p14="http://schemas.microsoft.com/office/powerpoint/2010/main" val="3907316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defRPr/>
            </a:lvl1pPr>
          </a:lstStyle>
          <a:p>
            <a:fld id="{497C897F-6AB4-4BC3-9DDD-EB4070508DDF}" type="slidenum">
              <a:rPr lang="en-US"/>
              <a:pPr/>
              <a:t>‹#›</a:t>
            </a:fld>
            <a:endParaRPr lang="en-US"/>
          </a:p>
        </p:txBody>
      </p:sp>
    </p:spTree>
    <p:extLst>
      <p:ext uri="{BB962C8B-B14F-4D97-AF65-F5344CB8AC3E}">
        <p14:creationId xmlns:p14="http://schemas.microsoft.com/office/powerpoint/2010/main" val="259305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sldNum" idx="10"/>
          </p:nvPr>
        </p:nvSpPr>
        <p:spPr/>
        <p:txBody>
          <a:bodyPr/>
          <a:lstStyle>
            <a:lvl1pPr>
              <a:defRPr/>
            </a:lvl1pPr>
          </a:lstStyle>
          <a:p>
            <a:fld id="{42985BE8-B90C-4F80-9E85-1879D69153C6}" type="slidenum">
              <a:rPr lang="en-US"/>
              <a:pPr/>
              <a:t>‹#›</a:t>
            </a:fld>
            <a:endParaRPr lang="en-US"/>
          </a:p>
        </p:txBody>
      </p:sp>
    </p:spTree>
    <p:extLst>
      <p:ext uri="{BB962C8B-B14F-4D97-AF65-F5344CB8AC3E}">
        <p14:creationId xmlns:p14="http://schemas.microsoft.com/office/powerpoint/2010/main" val="3095147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defRPr/>
            </a:lvl1pPr>
          </a:lstStyle>
          <a:p>
            <a:fld id="{FCBA8422-1164-4F3A-A3B7-BA7D0EA63375}" type="slidenum">
              <a:rPr lang="en-US"/>
              <a:pPr/>
              <a:t>‹#›</a:t>
            </a:fld>
            <a:endParaRPr lang="en-US"/>
          </a:p>
        </p:txBody>
      </p:sp>
    </p:spTree>
    <p:extLst>
      <p:ext uri="{BB962C8B-B14F-4D97-AF65-F5344CB8AC3E}">
        <p14:creationId xmlns:p14="http://schemas.microsoft.com/office/powerpoint/2010/main" val="858740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defRPr/>
            </a:lvl1pPr>
          </a:lstStyle>
          <a:p>
            <a:fld id="{F26F8FB3-72DB-4B0F-B39E-00A7102C6B3A}" type="slidenum">
              <a:rPr lang="en-US"/>
              <a:pPr/>
              <a:t>‹#›</a:t>
            </a:fld>
            <a:endParaRPr lang="en-US"/>
          </a:p>
        </p:txBody>
      </p:sp>
    </p:spTree>
    <p:extLst>
      <p:ext uri="{BB962C8B-B14F-4D97-AF65-F5344CB8AC3E}">
        <p14:creationId xmlns:p14="http://schemas.microsoft.com/office/powerpoint/2010/main" val="306616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CF1B96BC-B930-4FD8-B107-7E562D365A2B}" type="slidenum">
              <a:rPr lang="en-US"/>
              <a:pPr/>
              <a:t>‹#›</a:t>
            </a:fld>
            <a:endParaRPr lang="en-US"/>
          </a:p>
        </p:txBody>
      </p:sp>
    </p:spTree>
    <p:extLst>
      <p:ext uri="{BB962C8B-B14F-4D97-AF65-F5344CB8AC3E}">
        <p14:creationId xmlns:p14="http://schemas.microsoft.com/office/powerpoint/2010/main" val="2052793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51050" cy="5826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00750"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FA38FB8B-45CF-4D2C-929D-EADD46B4EE1F}" type="slidenum">
              <a:rPr lang="en-US"/>
              <a:pPr/>
              <a:t>‹#›</a:t>
            </a:fld>
            <a:endParaRPr lang="en-US"/>
          </a:p>
        </p:txBody>
      </p:sp>
    </p:spTree>
    <p:extLst>
      <p:ext uri="{BB962C8B-B14F-4D97-AF65-F5344CB8AC3E}">
        <p14:creationId xmlns:p14="http://schemas.microsoft.com/office/powerpoint/2010/main" val="20963458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302A1536-2692-4D1B-B51A-C7F271D3BA6C}" type="slidenum">
              <a:rPr lang="en-US"/>
              <a:pPr/>
              <a:t>‹#›</a:t>
            </a:fld>
            <a:endParaRPr lang="en-US"/>
          </a:p>
        </p:txBody>
      </p:sp>
    </p:spTree>
    <p:extLst>
      <p:ext uri="{BB962C8B-B14F-4D97-AF65-F5344CB8AC3E}">
        <p14:creationId xmlns:p14="http://schemas.microsoft.com/office/powerpoint/2010/main" val="70817676"/>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18B5383A-5372-4BCC-9B3F-17D7B411A8AB}" type="slidenum">
              <a:rPr lang="en-US"/>
              <a:pPr/>
              <a:t>‹#›</a:t>
            </a:fld>
            <a:endParaRPr lang="en-US"/>
          </a:p>
        </p:txBody>
      </p:sp>
    </p:spTree>
    <p:extLst>
      <p:ext uri="{BB962C8B-B14F-4D97-AF65-F5344CB8AC3E}">
        <p14:creationId xmlns:p14="http://schemas.microsoft.com/office/powerpoint/2010/main" val="3796254513"/>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17FAFB89-B831-4A3F-8A43-F86AA4BE2185}" type="slidenum">
              <a:rPr lang="en-US"/>
              <a:pPr/>
              <a:t>‹#›</a:t>
            </a:fld>
            <a:endParaRPr lang="en-US"/>
          </a:p>
        </p:txBody>
      </p:sp>
    </p:spTree>
    <p:extLst>
      <p:ext uri="{BB962C8B-B14F-4D97-AF65-F5344CB8AC3E}">
        <p14:creationId xmlns:p14="http://schemas.microsoft.com/office/powerpoint/2010/main" val="3804474460"/>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C64FC170-E8BC-460B-B58E-5557304D28B9}" type="slidenum">
              <a:rPr lang="en-US"/>
              <a:pPr/>
              <a:t>‹#›</a:t>
            </a:fld>
            <a:endParaRPr lang="en-US"/>
          </a:p>
        </p:txBody>
      </p:sp>
    </p:spTree>
    <p:extLst>
      <p:ext uri="{BB962C8B-B14F-4D97-AF65-F5344CB8AC3E}">
        <p14:creationId xmlns:p14="http://schemas.microsoft.com/office/powerpoint/2010/main" val="3379260119"/>
      </p:ext>
    </p:extLst>
  </p:cSld>
  <p:clrMapOvr>
    <a:masterClrMapping/>
  </p:clrMapOvr>
  <p:transition spd="slow">
    <p:randomBar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1F9434C6-056B-4943-8D9F-89B1C71D5211}" type="slidenum">
              <a:rPr lang="en-US"/>
              <a:pPr/>
              <a:t>‹#›</a:t>
            </a:fld>
            <a:endParaRPr lang="en-US"/>
          </a:p>
        </p:txBody>
      </p:sp>
    </p:spTree>
    <p:extLst>
      <p:ext uri="{BB962C8B-B14F-4D97-AF65-F5344CB8AC3E}">
        <p14:creationId xmlns:p14="http://schemas.microsoft.com/office/powerpoint/2010/main" val="630148280"/>
      </p:ext>
    </p:extLst>
  </p:cSld>
  <p:clrMapOvr>
    <a:masterClrMapping/>
  </p:clrMapOvr>
  <p:transition spd="slow">
    <p:randomBar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10343662-B6F1-45AB-A720-471CCC0E6E37}" type="slidenum">
              <a:rPr lang="en-US"/>
              <a:pPr/>
              <a:t>‹#›</a:t>
            </a:fld>
            <a:endParaRPr lang="en-US"/>
          </a:p>
        </p:txBody>
      </p:sp>
    </p:spTree>
    <p:extLst>
      <p:ext uri="{BB962C8B-B14F-4D97-AF65-F5344CB8AC3E}">
        <p14:creationId xmlns:p14="http://schemas.microsoft.com/office/powerpoint/2010/main" val="3748858691"/>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259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40259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idx="10"/>
          </p:nvPr>
        </p:nvSpPr>
        <p:spPr/>
        <p:txBody>
          <a:bodyPr/>
          <a:lstStyle>
            <a:lvl1pPr>
              <a:defRPr/>
            </a:lvl1pPr>
          </a:lstStyle>
          <a:p>
            <a:fld id="{5F48E058-1ABE-4BEF-B9B5-6113B13829E8}" type="slidenum">
              <a:rPr lang="en-US"/>
              <a:pPr/>
              <a:t>‹#›</a:t>
            </a:fld>
            <a:endParaRPr lang="en-US"/>
          </a:p>
        </p:txBody>
      </p:sp>
    </p:spTree>
    <p:extLst>
      <p:ext uri="{BB962C8B-B14F-4D97-AF65-F5344CB8AC3E}">
        <p14:creationId xmlns:p14="http://schemas.microsoft.com/office/powerpoint/2010/main" val="6471574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3D820A7A-E68D-4B5B-9175-9CCABDAE739A}" type="slidenum">
              <a:rPr lang="en-US"/>
              <a:pPr/>
              <a:t>‹#›</a:t>
            </a:fld>
            <a:endParaRPr lang="en-US"/>
          </a:p>
        </p:txBody>
      </p:sp>
    </p:spTree>
    <p:extLst>
      <p:ext uri="{BB962C8B-B14F-4D97-AF65-F5344CB8AC3E}">
        <p14:creationId xmlns:p14="http://schemas.microsoft.com/office/powerpoint/2010/main" val="1465956425"/>
      </p:ext>
    </p:extLst>
  </p:cSld>
  <p:clrMapOvr>
    <a:masterClrMapping/>
  </p:clrMapOvr>
  <p:transition spd="slow">
    <p:randomBar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34866CAE-AC87-4A2F-B135-6653CF8BDA67}" type="slidenum">
              <a:rPr lang="en-US"/>
              <a:pPr/>
              <a:t>‹#›</a:t>
            </a:fld>
            <a:endParaRPr lang="en-US"/>
          </a:p>
        </p:txBody>
      </p:sp>
    </p:spTree>
    <p:extLst>
      <p:ext uri="{BB962C8B-B14F-4D97-AF65-F5344CB8AC3E}">
        <p14:creationId xmlns:p14="http://schemas.microsoft.com/office/powerpoint/2010/main" val="1549394947"/>
      </p:ext>
    </p:extLst>
  </p:cSld>
  <p:clrMapOvr>
    <a:masterClrMapping/>
  </p:clrMapOvr>
  <p:transition spd="slow">
    <p:randomBar dir="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F5BB25A0-E932-46EA-862B-19DA5C89AFE6}" type="slidenum">
              <a:rPr lang="en-US"/>
              <a:pPr/>
              <a:t>‹#›</a:t>
            </a:fld>
            <a:endParaRPr lang="en-US"/>
          </a:p>
        </p:txBody>
      </p:sp>
    </p:spTree>
    <p:extLst>
      <p:ext uri="{BB962C8B-B14F-4D97-AF65-F5344CB8AC3E}">
        <p14:creationId xmlns:p14="http://schemas.microsoft.com/office/powerpoint/2010/main" val="915663158"/>
      </p:ext>
    </p:extLst>
  </p:cSld>
  <p:clrMapOvr>
    <a:masterClrMapping/>
  </p:clrMapOvr>
  <p:transition spd="slow">
    <p:randomBar dir="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30164823-EA45-48D1-9578-87C763C0A6AE}" type="slidenum">
              <a:rPr lang="en-US"/>
              <a:pPr/>
              <a:t>‹#›</a:t>
            </a:fld>
            <a:endParaRPr lang="en-US"/>
          </a:p>
        </p:txBody>
      </p:sp>
    </p:spTree>
    <p:extLst>
      <p:ext uri="{BB962C8B-B14F-4D97-AF65-F5344CB8AC3E}">
        <p14:creationId xmlns:p14="http://schemas.microsoft.com/office/powerpoint/2010/main" val="3130631209"/>
      </p:ext>
    </p:extLst>
  </p:cSld>
  <p:clrMapOvr>
    <a:masterClrMapping/>
  </p:clrMapOvr>
  <p:transition spd="slow">
    <p:randomBar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A05EE0C6-67A2-4CB4-B243-22E7CFD5E331}" type="slidenum">
              <a:rPr lang="en-US"/>
              <a:pPr/>
              <a:t>‹#›</a:t>
            </a:fld>
            <a:endParaRPr lang="en-US"/>
          </a:p>
        </p:txBody>
      </p:sp>
    </p:spTree>
    <p:extLst>
      <p:ext uri="{BB962C8B-B14F-4D97-AF65-F5344CB8AC3E}">
        <p14:creationId xmlns:p14="http://schemas.microsoft.com/office/powerpoint/2010/main" val="964248650"/>
      </p:ext>
    </p:extLst>
  </p:cSld>
  <p:clrMapOvr>
    <a:masterClrMapping/>
  </p:clrMapOvr>
  <p:transition spd="slow">
    <p:randomBar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sldNum" idx="10"/>
          </p:nvPr>
        </p:nvSpPr>
        <p:spPr/>
        <p:txBody>
          <a:bodyPr/>
          <a:lstStyle>
            <a:lvl1pPr>
              <a:buSzTx/>
              <a:defRPr/>
            </a:lvl1pPr>
          </a:lstStyle>
          <a:p>
            <a:fld id="{A4E3B550-063B-46FE-980E-C5B1C5826F25}" type="slidenum">
              <a:rPr lang="en-US"/>
              <a:pPr/>
              <a:t>‹#›</a:t>
            </a:fld>
            <a:endParaRPr lang="en-US"/>
          </a:p>
        </p:txBody>
      </p:sp>
    </p:spTree>
    <p:extLst>
      <p:ext uri="{BB962C8B-B14F-4D97-AF65-F5344CB8AC3E}">
        <p14:creationId xmlns:p14="http://schemas.microsoft.com/office/powerpoint/2010/main" val="743065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buSzTx/>
              <a:defRPr/>
            </a:lvl1pPr>
          </a:lstStyle>
          <a:p>
            <a:fld id="{483AA4B7-18C1-4861-B2D6-6CC22BDE01AA}" type="slidenum">
              <a:rPr lang="en-US"/>
              <a:pPr/>
              <a:t>‹#›</a:t>
            </a:fld>
            <a:endParaRPr lang="en-US"/>
          </a:p>
        </p:txBody>
      </p:sp>
    </p:spTree>
    <p:extLst>
      <p:ext uri="{BB962C8B-B14F-4D97-AF65-F5344CB8AC3E}">
        <p14:creationId xmlns:p14="http://schemas.microsoft.com/office/powerpoint/2010/main" val="6853391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idx="10"/>
          </p:nvPr>
        </p:nvSpPr>
        <p:spPr/>
        <p:txBody>
          <a:bodyPr/>
          <a:lstStyle>
            <a:lvl1pPr>
              <a:buSzTx/>
              <a:defRPr/>
            </a:lvl1pPr>
          </a:lstStyle>
          <a:p>
            <a:fld id="{D3A6E5D5-D466-4033-BA44-1F72EFB2B03C}" type="slidenum">
              <a:rPr lang="en-US"/>
              <a:pPr/>
              <a:t>‹#›</a:t>
            </a:fld>
            <a:endParaRPr lang="en-US"/>
          </a:p>
        </p:txBody>
      </p:sp>
    </p:spTree>
    <p:extLst>
      <p:ext uri="{BB962C8B-B14F-4D97-AF65-F5344CB8AC3E}">
        <p14:creationId xmlns:p14="http://schemas.microsoft.com/office/powerpoint/2010/main" val="1241462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1600201"/>
            <a:ext cx="4035425"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7" y="1600201"/>
            <a:ext cx="4037013"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idx="10"/>
          </p:nvPr>
        </p:nvSpPr>
        <p:spPr/>
        <p:txBody>
          <a:bodyPr/>
          <a:lstStyle>
            <a:lvl1pPr>
              <a:buSzTx/>
              <a:defRPr/>
            </a:lvl1pPr>
          </a:lstStyle>
          <a:p>
            <a:fld id="{87E55438-57D7-4123-B14D-6B5DA37BF3D9}" type="slidenum">
              <a:rPr lang="en-US"/>
              <a:pPr/>
              <a:t>‹#›</a:t>
            </a:fld>
            <a:endParaRPr lang="en-US"/>
          </a:p>
        </p:txBody>
      </p:sp>
    </p:spTree>
    <p:extLst>
      <p:ext uri="{BB962C8B-B14F-4D97-AF65-F5344CB8AC3E}">
        <p14:creationId xmlns:p14="http://schemas.microsoft.com/office/powerpoint/2010/main" val="9872685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idx="10"/>
          </p:nvPr>
        </p:nvSpPr>
        <p:spPr/>
        <p:txBody>
          <a:bodyPr/>
          <a:lstStyle>
            <a:lvl1pPr>
              <a:buSzTx/>
              <a:defRPr/>
            </a:lvl1pPr>
          </a:lstStyle>
          <a:p>
            <a:fld id="{06AFFA4B-D5FC-46F6-9E01-C7E02746EE9D}" type="slidenum">
              <a:rPr lang="en-US"/>
              <a:pPr/>
              <a:t>‹#›</a:t>
            </a:fld>
            <a:endParaRPr lang="en-US"/>
          </a:p>
        </p:txBody>
      </p:sp>
    </p:spTree>
    <p:extLst>
      <p:ext uri="{BB962C8B-B14F-4D97-AF65-F5344CB8AC3E}">
        <p14:creationId xmlns:p14="http://schemas.microsoft.com/office/powerpoint/2010/main" val="224667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idx="10"/>
          </p:nvPr>
        </p:nvSpPr>
        <p:spPr/>
        <p:txBody>
          <a:bodyPr/>
          <a:lstStyle>
            <a:lvl1pPr>
              <a:defRPr/>
            </a:lvl1pPr>
          </a:lstStyle>
          <a:p>
            <a:fld id="{B661C635-2939-4D3D-98D6-430DDE354A2D}" type="slidenum">
              <a:rPr lang="en-US"/>
              <a:pPr/>
              <a:t>‹#›</a:t>
            </a:fld>
            <a:endParaRPr lang="en-US"/>
          </a:p>
        </p:txBody>
      </p:sp>
    </p:spTree>
    <p:extLst>
      <p:ext uri="{BB962C8B-B14F-4D97-AF65-F5344CB8AC3E}">
        <p14:creationId xmlns:p14="http://schemas.microsoft.com/office/powerpoint/2010/main" val="15914148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idx="10"/>
          </p:nvPr>
        </p:nvSpPr>
        <p:spPr/>
        <p:txBody>
          <a:bodyPr/>
          <a:lstStyle>
            <a:lvl1pPr>
              <a:buSzTx/>
              <a:defRPr/>
            </a:lvl1pPr>
          </a:lstStyle>
          <a:p>
            <a:fld id="{E1909E00-90D2-4F56-9552-6F997F181C02}" type="slidenum">
              <a:rPr lang="en-US"/>
              <a:pPr/>
              <a:t>‹#›</a:t>
            </a:fld>
            <a:endParaRPr lang="en-US"/>
          </a:p>
        </p:txBody>
      </p:sp>
    </p:spTree>
    <p:extLst>
      <p:ext uri="{BB962C8B-B14F-4D97-AF65-F5344CB8AC3E}">
        <p14:creationId xmlns:p14="http://schemas.microsoft.com/office/powerpoint/2010/main" val="25488722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buSzTx/>
              <a:defRPr/>
            </a:lvl1pPr>
          </a:lstStyle>
          <a:p>
            <a:fld id="{3228008D-9934-4493-9A13-D9D5E03888F0}" type="slidenum">
              <a:rPr lang="en-US"/>
              <a:pPr/>
              <a:t>‹#›</a:t>
            </a:fld>
            <a:endParaRPr lang="en-US"/>
          </a:p>
        </p:txBody>
      </p:sp>
    </p:spTree>
    <p:extLst>
      <p:ext uri="{BB962C8B-B14F-4D97-AF65-F5344CB8AC3E}">
        <p14:creationId xmlns:p14="http://schemas.microsoft.com/office/powerpoint/2010/main" val="15985551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buSzTx/>
              <a:defRPr/>
            </a:lvl1pPr>
          </a:lstStyle>
          <a:p>
            <a:fld id="{BFD6688F-569F-4505-ACA3-BD9F48613B54}" type="slidenum">
              <a:rPr lang="en-US"/>
              <a:pPr/>
              <a:t>‹#›</a:t>
            </a:fld>
            <a:endParaRPr lang="en-US"/>
          </a:p>
        </p:txBody>
      </p:sp>
    </p:spTree>
    <p:extLst>
      <p:ext uri="{BB962C8B-B14F-4D97-AF65-F5344CB8AC3E}">
        <p14:creationId xmlns:p14="http://schemas.microsoft.com/office/powerpoint/2010/main" val="914069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buSzTx/>
              <a:defRPr/>
            </a:lvl1pPr>
          </a:lstStyle>
          <a:p>
            <a:fld id="{B22B10D9-04EE-488A-ADEA-07843FEF35F8}" type="slidenum">
              <a:rPr lang="en-US"/>
              <a:pPr/>
              <a:t>‹#›</a:t>
            </a:fld>
            <a:endParaRPr lang="en-US"/>
          </a:p>
        </p:txBody>
      </p:sp>
    </p:spTree>
    <p:extLst>
      <p:ext uri="{BB962C8B-B14F-4D97-AF65-F5344CB8AC3E}">
        <p14:creationId xmlns:p14="http://schemas.microsoft.com/office/powerpoint/2010/main" val="41942680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buSzTx/>
              <a:defRPr/>
            </a:lvl1pPr>
          </a:lstStyle>
          <a:p>
            <a:fld id="{33A9CAB3-1E69-45AD-B28D-FC1E023C01A5}" type="slidenum">
              <a:rPr lang="en-US"/>
              <a:pPr/>
              <a:t>‹#›</a:t>
            </a:fld>
            <a:endParaRPr lang="en-US"/>
          </a:p>
        </p:txBody>
      </p:sp>
    </p:spTree>
    <p:extLst>
      <p:ext uri="{BB962C8B-B14F-4D97-AF65-F5344CB8AC3E}">
        <p14:creationId xmlns:p14="http://schemas.microsoft.com/office/powerpoint/2010/main" val="8354979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7" y="274638"/>
            <a:ext cx="2055813" cy="5846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74638"/>
            <a:ext cx="6016625" cy="5846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buSzTx/>
              <a:defRPr/>
            </a:lvl1pPr>
          </a:lstStyle>
          <a:p>
            <a:fld id="{4215DB1B-6BF7-40DB-B354-3AA11DBBDE72}" type="slidenum">
              <a:rPr lang="en-US"/>
              <a:pPr/>
              <a:t>‹#›</a:t>
            </a:fld>
            <a:endParaRPr lang="en-US"/>
          </a:p>
        </p:txBody>
      </p:sp>
    </p:spTree>
    <p:extLst>
      <p:ext uri="{BB962C8B-B14F-4D97-AF65-F5344CB8AC3E}">
        <p14:creationId xmlns:p14="http://schemas.microsoft.com/office/powerpoint/2010/main" val="249892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idx="10"/>
          </p:nvPr>
        </p:nvSpPr>
        <p:spPr/>
        <p:txBody>
          <a:bodyPr/>
          <a:lstStyle>
            <a:lvl1pPr>
              <a:defRPr/>
            </a:lvl1pPr>
          </a:lstStyle>
          <a:p>
            <a:fld id="{46876A47-B36D-48B9-B373-4C2EAB6F4F3E}" type="slidenum">
              <a:rPr lang="en-US"/>
              <a:pPr/>
              <a:t>‹#›</a:t>
            </a:fld>
            <a:endParaRPr lang="en-US"/>
          </a:p>
        </p:txBody>
      </p:sp>
    </p:spTree>
    <p:extLst>
      <p:ext uri="{BB962C8B-B14F-4D97-AF65-F5344CB8AC3E}">
        <p14:creationId xmlns:p14="http://schemas.microsoft.com/office/powerpoint/2010/main" val="372271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defRPr/>
            </a:lvl1pPr>
          </a:lstStyle>
          <a:p>
            <a:fld id="{82CF665C-8BE9-449C-A9DD-2DFC805012B6}" type="slidenum">
              <a:rPr lang="en-US"/>
              <a:pPr/>
              <a:t>‹#›</a:t>
            </a:fld>
            <a:endParaRPr lang="en-US"/>
          </a:p>
        </p:txBody>
      </p:sp>
    </p:spTree>
    <p:extLst>
      <p:ext uri="{BB962C8B-B14F-4D97-AF65-F5344CB8AC3E}">
        <p14:creationId xmlns:p14="http://schemas.microsoft.com/office/powerpoint/2010/main" val="518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defRPr/>
            </a:lvl1pPr>
          </a:lstStyle>
          <a:p>
            <a:fld id="{08ADDD0B-077C-4C10-97E4-015E8287F9D7}" type="slidenum">
              <a:rPr lang="en-US"/>
              <a:pPr/>
              <a:t>‹#›</a:t>
            </a:fld>
            <a:endParaRPr lang="en-US"/>
          </a:p>
        </p:txBody>
      </p:sp>
    </p:spTree>
    <p:extLst>
      <p:ext uri="{BB962C8B-B14F-4D97-AF65-F5344CB8AC3E}">
        <p14:creationId xmlns:p14="http://schemas.microsoft.com/office/powerpoint/2010/main" val="31436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defRPr/>
            </a:lvl1pPr>
          </a:lstStyle>
          <a:p>
            <a:fld id="{347E8909-452B-4F72-9F25-B5D91A298D0E}" type="slidenum">
              <a:rPr lang="en-US"/>
              <a:pPr/>
              <a:t>‹#›</a:t>
            </a:fld>
            <a:endParaRPr lang="en-US"/>
          </a:p>
        </p:txBody>
      </p:sp>
    </p:spTree>
    <p:extLst>
      <p:ext uri="{BB962C8B-B14F-4D97-AF65-F5344CB8AC3E}">
        <p14:creationId xmlns:p14="http://schemas.microsoft.com/office/powerpoint/2010/main" val="181586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042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04200" cy="450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sldNum"/>
          </p:nvPr>
        </p:nvSpPr>
        <p:spPr bwMode="auto">
          <a:xfrm>
            <a:off x="457200" y="6381750"/>
            <a:ext cx="2108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fld id="{90E87AB2-6956-4C54-A678-238FE3E5713B}" type="slidenum">
              <a:rPr lang="en-US"/>
              <a:pPr/>
              <a:t>‹#›</a:t>
            </a:fld>
            <a:endParaRPr lang="en-US"/>
          </a:p>
        </p:txBody>
      </p:sp>
      <p:pic>
        <p:nvPicPr>
          <p:cNvPr id="1029"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042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051" name="Rectangle 2"/>
          <p:cNvSpPr>
            <a:spLocks noGrp="1" noChangeArrowheads="1"/>
          </p:cNvSpPr>
          <p:nvPr>
            <p:ph type="body" idx="1"/>
          </p:nvPr>
        </p:nvSpPr>
        <p:spPr bwMode="auto">
          <a:xfrm>
            <a:off x="457200" y="1600200"/>
            <a:ext cx="8204200" cy="450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sldNum"/>
          </p:nvPr>
        </p:nvSpPr>
        <p:spPr bwMode="auto">
          <a:xfrm>
            <a:off x="457200" y="6381750"/>
            <a:ext cx="2108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a:solidFill>
                  <a:srgbClr val="000000"/>
                </a:solidFill>
                <a:latin typeface="Times New Roman" pitchFamily="16" charset="0"/>
                <a:ea typeface="Arial Unicode MS" pitchFamily="34" charset="-128"/>
                <a:cs typeface="Arial Unicode MS" pitchFamily="34" charset="-128"/>
              </a:defRPr>
            </a:lvl1pPr>
          </a:lstStyle>
          <a:p>
            <a:fld id="{8AD91C0D-5364-4CDE-B1F4-8ADD410558A5}" type="slidenum">
              <a:rPr lang="en-US"/>
              <a:pPr/>
              <a:t>‹#›</a:t>
            </a:fld>
            <a:endParaRPr lang="en-US"/>
          </a:p>
        </p:txBody>
      </p:sp>
      <p:pic>
        <p:nvPicPr>
          <p:cNvPr id="2053"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457200" y="274638"/>
            <a:ext cx="82042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3075" name="Rectangle 2"/>
          <p:cNvSpPr>
            <a:spLocks noGrp="1" noChangeArrowheads="1"/>
          </p:cNvSpPr>
          <p:nvPr>
            <p:ph type="body" idx="1"/>
          </p:nvPr>
        </p:nvSpPr>
        <p:spPr bwMode="auto">
          <a:xfrm>
            <a:off x="457200" y="1600200"/>
            <a:ext cx="8204200" cy="450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sldNum"/>
          </p:nvPr>
        </p:nvSpPr>
        <p:spPr bwMode="auto">
          <a:xfrm>
            <a:off x="457200" y="6381750"/>
            <a:ext cx="2108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a:solidFill>
                  <a:srgbClr val="000000"/>
                </a:solidFill>
                <a:latin typeface="Times New Roman" pitchFamily="16" charset="0"/>
                <a:ea typeface="Arial Unicode MS" pitchFamily="34" charset="-128"/>
                <a:cs typeface="Arial Unicode MS" pitchFamily="34" charset="-128"/>
              </a:defRPr>
            </a:lvl1pPr>
          </a:lstStyle>
          <a:p>
            <a:fld id="{7CF5D04D-B5E5-405C-BEAD-FC0F8269E7AD}" type="slidenum">
              <a:rPr lang="en-US"/>
              <a:pPr/>
              <a:t>‹#›</a:t>
            </a:fld>
            <a:endParaRPr lang="en-US"/>
          </a:p>
        </p:txBody>
      </p:sp>
      <p:pic>
        <p:nvPicPr>
          <p:cNvPr id="3077"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defTabSz="914400" eaLnBrk="1" hangingPunct="1">
              <a:defRPr sz="1400">
                <a:solidFill>
                  <a:srgbClr val="000000"/>
                </a:solidFill>
              </a:defRPr>
            </a:lvl1pPr>
          </a:lstStyle>
          <a:p>
            <a:fld id="{884A31E7-52AB-40A4-B2F8-5B7E3C849F34}" type="slidenum">
              <a:rPr lang="en-US"/>
              <a:pPr/>
              <a:t>‹#›</a:t>
            </a:fld>
            <a:endParaRPr lang="en-US"/>
          </a:p>
        </p:txBody>
      </p:sp>
      <p:pic>
        <p:nvPicPr>
          <p:cNvPr id="4101" name="Picture 7" descr="slide3_gra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slow">
    <p:randomBar dir="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274638"/>
            <a:ext cx="8224838"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5123" name="Rectangle 2"/>
          <p:cNvSpPr>
            <a:spLocks noGrp="1" noChangeArrowheads="1"/>
          </p:cNvSpPr>
          <p:nvPr>
            <p:ph type="body" idx="1"/>
          </p:nvPr>
        </p:nvSpPr>
        <p:spPr bwMode="auto">
          <a:xfrm>
            <a:off x="457200" y="1600200"/>
            <a:ext cx="8224838"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sldNum"/>
          </p:nvPr>
        </p:nvSpPr>
        <p:spPr bwMode="auto">
          <a:xfrm>
            <a:off x="457200" y="6381750"/>
            <a:ext cx="212883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fld id="{9C2CDDBE-F7E8-4DC7-802C-D46907DAA918}" type="slidenum">
              <a:rPr lang="en-US"/>
              <a:pPr/>
              <a:t>‹#›</a:t>
            </a:fld>
            <a:endParaRPr lang="en-US"/>
          </a:p>
        </p:txBody>
      </p:sp>
      <p:pic>
        <p:nvPicPr>
          <p:cNvPr id="512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hyperlink" Target="http://www.dotnetspark.com/kb/1957-indexex-sql-server.aspx" TargetMode="External"/><Relationship Id="rId3" Type="http://schemas.openxmlformats.org/officeDocument/2006/relationships/hyperlink" Target="http://www.mrbool.com/articles/viewcomp.asp?comp=4672" TargetMode="External"/><Relationship Id="rId7" Type="http://schemas.openxmlformats.org/officeDocument/2006/relationships/hyperlink" Target="http://www.dotnetspider.com/resource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hyperlink" Target="http://chiragrdarji.wordpress.com/2007/04/17/" TargetMode="External"/><Relationship Id="rId5" Type="http://schemas.openxmlformats.org/officeDocument/2006/relationships/hyperlink" Target="http://www.w3schools.com/sql/sql_select.asp" TargetMode="External"/><Relationship Id="rId4" Type="http://schemas.openxmlformats.org/officeDocument/2006/relationships/hyperlink" Target="http://www.globalguideline.com/sql/What_Is_SQL_Table.php" TargetMode="External"/><Relationship Id="rId9" Type="http://schemas.openxmlformats.org/officeDocument/2006/relationships/hyperlink" Target="http://www.codeproject.com/KB/database/Define_Index_in_SQLServer.aspx"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msdn.microsoft.com/en-us/library/ms177429.aspx"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1" name="Rectangle 10"/>
          <p:cNvSpPr>
            <a:spLocks noGrp="1" noChangeArrowheads="1"/>
          </p:cNvSpPr>
          <p:nvPr>
            <p:ph type="body" idx="1"/>
          </p:nvPr>
        </p:nvSpPr>
        <p:spPr>
          <a:xfrm>
            <a:off x="228600" y="1447800"/>
            <a:ext cx="8686800" cy="5257800"/>
          </a:xfrm>
        </p:spPr>
        <p:txBody>
          <a:bodyPr/>
          <a:lstStyle/>
          <a:p>
            <a:pPr eaLnBrk="1" hangingPunct="1">
              <a:buClr>
                <a:schemeClr val="tx1"/>
              </a:buClr>
              <a:buFontTx/>
              <a:buNone/>
              <a:defRPr/>
            </a:pPr>
            <a:r>
              <a:rPr lang="en-US" sz="1600" dirty="0">
                <a:solidFill>
                  <a:schemeClr val="accent3">
                    <a:lumMod val="50000"/>
                  </a:schemeClr>
                </a:solidFill>
                <a:latin typeface="Calibri" pitchFamily="34" charset="0"/>
                <a:cs typeface="Segoe UI" pitchFamily="34" charset="0"/>
              </a:rPr>
              <a:t>	</a:t>
            </a:r>
          </a:p>
          <a:p>
            <a:pPr eaLnBrk="1" hangingPunct="1">
              <a:buClr>
                <a:schemeClr val="tx1"/>
              </a:buClr>
              <a:buFontTx/>
              <a:buNone/>
              <a:defRPr/>
            </a:pPr>
            <a:endParaRPr lang="en-US" sz="1600" dirty="0">
              <a:solidFill>
                <a:schemeClr val="accent3">
                  <a:lumMod val="50000"/>
                </a:schemeClr>
              </a:solidFill>
              <a:latin typeface="Calibri" pitchFamily="34" charset="0"/>
              <a:cs typeface="Segoe UI" pitchFamily="34" charset="0"/>
            </a:endParaRPr>
          </a:p>
          <a:p>
            <a:pPr eaLnBrk="1" hangingPunct="1">
              <a:lnSpc>
                <a:spcPct val="80000"/>
              </a:lnSpc>
              <a:buClr>
                <a:schemeClr val="tx1"/>
              </a:buClr>
              <a:buFontTx/>
              <a:buNone/>
              <a:defRPr/>
            </a:pPr>
            <a:endParaRPr lang="en-US" sz="1700" dirty="0">
              <a:latin typeface="Calibri" pitchFamily="34" charset="0"/>
              <a:cs typeface="Segoe UI" pitchFamily="34" charset="0"/>
            </a:endParaRPr>
          </a:p>
        </p:txBody>
      </p:sp>
      <p:sp>
        <p:nvSpPr>
          <p:cNvPr id="63491" name="Text Box 1"/>
          <p:cNvSpPr txBox="1">
            <a:spLocks noChangeArrowheads="1"/>
          </p:cNvSpPr>
          <p:nvPr/>
        </p:nvSpPr>
        <p:spPr bwMode="auto">
          <a:xfrm>
            <a:off x="17463" y="363538"/>
            <a:ext cx="905827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eaLnBrk="1" hangingPunct="1">
              <a:buSzPct val="100000"/>
            </a:pPr>
            <a:r>
              <a:rPr lang="en-US" altLang="en-US" sz="4800" dirty="0">
                <a:solidFill>
                  <a:srgbClr val="FFFFFF"/>
                </a:solidFill>
                <a:latin typeface="Calibri" pitchFamily="34" charset="0"/>
              </a:rPr>
              <a:t>Database Programming Part II</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CF6432BB-56BF-44BF-B6B0-309F748CCDC3}"/>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User-Defined Function</a:t>
            </a:r>
          </a:p>
        </p:txBody>
      </p:sp>
      <p:sp>
        <p:nvSpPr>
          <p:cNvPr id="13315" name="Rectangle 2">
            <a:extLst>
              <a:ext uri="{FF2B5EF4-FFF2-40B4-BE49-F238E27FC236}">
                <a16:creationId xmlns:a16="http://schemas.microsoft.com/office/drawing/2014/main" id="{BB77A300-BE8C-43B1-822C-A64953F42FBB}"/>
              </a:ext>
            </a:extLst>
          </p:cNvPr>
          <p:cNvSpPr>
            <a:spLocks noChangeArrowheads="1"/>
          </p:cNvSpPr>
          <p:nvPr/>
        </p:nvSpPr>
        <p:spPr bwMode="auto">
          <a:xfrm>
            <a:off x="228600" y="1558925"/>
            <a:ext cx="8686800" cy="508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365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1pPr>
            <a:lvl2pPr marL="1179513" indent="-4572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2000">
                <a:solidFill>
                  <a:srgbClr val="000000"/>
                </a:solidFill>
              </a:rPr>
              <a:t>			</a:t>
            </a:r>
            <a:r>
              <a:rPr lang="en-US" altLang="en-US" sz="1800">
                <a:solidFill>
                  <a:srgbClr val="000000"/>
                </a:solidFill>
              </a:rPr>
              <a:t>A user-defined function is a Transact-SQL or common language runtime (CLR) routine that accepts parameters, performs an action, such as a complex calculation, and returns the result of that action as a value. The return value can either be a scalar (single) value or a table.</a:t>
            </a:r>
          </a:p>
          <a:p>
            <a:pPr eaLnBrk="1" hangingPunct="1">
              <a:spcBef>
                <a:spcPts val="500"/>
              </a:spcBef>
              <a:buClrTx/>
              <a:buFontTx/>
              <a:buNone/>
            </a:pPr>
            <a:r>
              <a:rPr lang="en-US" altLang="en-US" sz="1800">
                <a:solidFill>
                  <a:srgbClr val="000000"/>
                </a:solidFill>
              </a:rPr>
              <a:t>	Advantages:</a:t>
            </a:r>
          </a:p>
          <a:p>
            <a:pPr lvl="1" eaLnBrk="1" hangingPunct="1">
              <a:spcBef>
                <a:spcPts val="500"/>
              </a:spcBef>
              <a:buFont typeface="Times New Roman" panose="02020603050405020304" pitchFamily="18" charset="0"/>
              <a:buAutoNum type="arabicPeriod"/>
            </a:pPr>
            <a:r>
              <a:rPr lang="en-US" altLang="en-US" sz="1800">
                <a:solidFill>
                  <a:srgbClr val="000000"/>
                </a:solidFill>
              </a:rPr>
              <a:t>It permits calculations that are too complex, awkward, or unavailable with SQL.</a:t>
            </a:r>
          </a:p>
          <a:p>
            <a:pPr lvl="1" eaLnBrk="1" hangingPunct="1">
              <a:spcBef>
                <a:spcPts val="500"/>
              </a:spcBef>
              <a:buFont typeface="Times New Roman" panose="02020603050405020304" pitchFamily="18" charset="0"/>
              <a:buAutoNum type="arabicPeriod"/>
            </a:pPr>
            <a:r>
              <a:rPr lang="en-US" altLang="en-US" sz="1800">
                <a:solidFill>
                  <a:srgbClr val="000000"/>
                </a:solidFill>
              </a:rPr>
              <a:t>UDF can be used in a Select, Where or Case statement.</a:t>
            </a:r>
          </a:p>
          <a:p>
            <a:pPr lvl="1" eaLnBrk="1" hangingPunct="1">
              <a:spcBef>
                <a:spcPts val="500"/>
              </a:spcBef>
              <a:buFont typeface="Times New Roman" panose="02020603050405020304" pitchFamily="18" charset="0"/>
              <a:buAutoNum type="arabicPeriod"/>
            </a:pPr>
            <a:r>
              <a:rPr lang="en-US" altLang="en-US" sz="1800">
                <a:solidFill>
                  <a:srgbClr val="000000"/>
                </a:solidFill>
              </a:rPr>
              <a:t>UDF can be used to create joins.</a:t>
            </a:r>
          </a:p>
          <a:p>
            <a:pPr lvl="1" eaLnBrk="1" hangingPunct="1">
              <a:spcBef>
                <a:spcPts val="500"/>
              </a:spcBef>
              <a:buFont typeface="Times New Roman" panose="02020603050405020304" pitchFamily="18" charset="0"/>
              <a:buAutoNum type="arabicPeriod"/>
            </a:pPr>
            <a:r>
              <a:rPr lang="en-US" altLang="en-US" sz="1800">
                <a:solidFill>
                  <a:srgbClr val="000000"/>
                </a:solidFill>
              </a:rPr>
              <a:t>Simple to invoke from inside another SQL statement.</a:t>
            </a:r>
          </a:p>
          <a:p>
            <a:pPr eaLnBrk="1" hangingPunct="1">
              <a:spcBef>
                <a:spcPts val="500"/>
              </a:spcBef>
              <a:buClrTx/>
              <a:buFontTx/>
              <a:buNone/>
            </a:pPr>
            <a:r>
              <a:rPr lang="en-US" altLang="en-US" sz="1800">
                <a:solidFill>
                  <a:srgbClr val="000000"/>
                </a:solidFill>
              </a:rPr>
              <a:t>	Disadvantages:</a:t>
            </a:r>
          </a:p>
          <a:p>
            <a:pPr eaLnBrk="1" hangingPunct="1">
              <a:spcBef>
                <a:spcPts val="500"/>
              </a:spcBef>
              <a:buClrTx/>
              <a:buFontTx/>
              <a:buNone/>
            </a:pPr>
            <a:r>
              <a:rPr lang="en-US" altLang="en-US" sz="1800">
                <a:solidFill>
                  <a:srgbClr val="000000"/>
                </a:solidFill>
              </a:rPr>
              <a:t>	    1.     UDF cannot be used to modify base table information. The DML statement INSERT, UPDATE and DELETE can;t be used on base tables.</a:t>
            </a:r>
          </a:p>
          <a:p>
            <a:pPr eaLnBrk="1" hangingPunct="1">
              <a:spcBef>
                <a:spcPts val="500"/>
              </a:spcBef>
              <a:buClrTx/>
              <a:buFontTx/>
              <a:buNone/>
            </a:pPr>
            <a:r>
              <a:rPr lang="en-US" altLang="en-US" sz="1800">
                <a:solidFill>
                  <a:srgbClr val="000000"/>
                </a:solidFill>
              </a:rPr>
              <a:t>	    2.	     SQL function that return non-deterministic values are not allowed to be called from inside UDF. 	 	 </a:t>
            </a:r>
          </a:p>
          <a:p>
            <a:pPr eaLnBrk="1" hangingPunct="1">
              <a:spcBef>
                <a:spcPts val="500"/>
              </a:spcBef>
              <a:buClrTx/>
              <a:buFontTx/>
              <a:buNone/>
            </a:pPr>
            <a:endParaRPr lang="en-US" altLang="en-US" sz="1800">
              <a:solidFill>
                <a:srgbClr val="000000"/>
              </a:solidFill>
            </a:endParaRP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User-Defined Function</a:t>
            </a:r>
          </a:p>
        </p:txBody>
      </p:sp>
      <p:sp>
        <p:nvSpPr>
          <p:cNvPr id="77827" name="Rectangle 2"/>
          <p:cNvSpPr>
            <a:spLocks noChangeArrowheads="1"/>
          </p:cNvSpPr>
          <p:nvPr/>
        </p:nvSpPr>
        <p:spPr bwMode="auto">
          <a:xfrm>
            <a:off x="228600" y="1558925"/>
            <a:ext cx="8686800" cy="294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Types of UDF:</a:t>
            </a:r>
          </a:p>
          <a:p>
            <a:pPr marL="1176338" lvl="1" indent="-457200" eaLnBrk="1" hangingPunct="1">
              <a:spcBef>
                <a:spcPts val="500"/>
              </a:spcBef>
              <a:buClr>
                <a:srgbClr val="000000"/>
              </a:buClr>
              <a:buSzPct val="100000"/>
              <a:buFont typeface="Times New Roman" pitchFamily="16"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Scalar function </a:t>
            </a:r>
          </a:p>
          <a:p>
            <a:pPr lvl="3" eaLnBrk="1" hangingPunct="1">
              <a:spcBef>
                <a:spcPts val="500"/>
              </a:spcBef>
              <a:buClr>
                <a:srgbClr val="000000"/>
              </a:buClr>
              <a:buSzPct val="100000"/>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Return a single value.</a:t>
            </a:r>
          </a:p>
          <a:p>
            <a:pPr marL="1176338" lvl="1" indent="-457200" eaLnBrk="1" hangingPunct="1">
              <a:spcBef>
                <a:spcPts val="500"/>
              </a:spcBef>
              <a:buClr>
                <a:srgbClr val="000000"/>
              </a:buClr>
              <a:buSzPct val="100000"/>
              <a:buFont typeface="Arial"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In Line Table function</a:t>
            </a:r>
          </a:p>
          <a:p>
            <a:pPr lvl="3" eaLnBrk="1" hangingPunct="1">
              <a:spcBef>
                <a:spcPts val="500"/>
              </a:spcBef>
              <a:buClr>
                <a:srgbClr val="000000"/>
              </a:buClr>
              <a:buSzPct val="100000"/>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Return a single table variable that was created by a select statement.</a:t>
            </a:r>
          </a:p>
          <a:p>
            <a:pPr marL="1176338" lvl="1" indent="-457200" eaLnBrk="1" hangingPunct="1">
              <a:spcBef>
                <a:spcPts val="500"/>
              </a:spcBef>
              <a:buClr>
                <a:srgbClr val="000000"/>
              </a:buClr>
              <a:buSzPct val="100000"/>
              <a:buFont typeface="Arial"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Multi-statement Table function</a:t>
            </a:r>
          </a:p>
          <a:p>
            <a:pPr lvl="3" eaLnBrk="1" hangingPunct="1">
              <a:spcBef>
                <a:spcPts val="500"/>
              </a:spcBef>
              <a:buClr>
                <a:srgbClr val="000000"/>
              </a:buClr>
              <a:buSzPct val="100000"/>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Returns a table variable whose structure was created by hand, similar to a Create Table statement.</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79875" name="Rectangle 2"/>
          <p:cNvSpPr>
            <a:spLocks noChangeArrowheads="1"/>
          </p:cNvSpPr>
          <p:nvPr/>
        </p:nvSpPr>
        <p:spPr bwMode="auto">
          <a:xfrm>
            <a:off x="228600" y="156051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1. Scalar Function</a:t>
            </a:r>
          </a:p>
        </p:txBody>
      </p:sp>
      <p:pic>
        <p:nvPicPr>
          <p:cNvPr id="798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1668463"/>
            <a:ext cx="4543425" cy="3495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9877" name="Rectangle 4"/>
          <p:cNvSpPr>
            <a:spLocks noChangeArrowheads="1"/>
          </p:cNvSpPr>
          <p:nvPr/>
        </p:nvSpPr>
        <p:spPr bwMode="auto">
          <a:xfrm>
            <a:off x="228600" y="5159375"/>
            <a:ext cx="86868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add new scalar function right click on 'Scalar-valued Functions' under 'Functions' folder and choose 'New Scalar-valued Function...' option as shown in above figure. You will see the scalar function's syntax in SQL pane beside object explorer, update it as per need and save it by pressing Ctrl+S and give function name when ask to save.</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81923" name="Rectangle 2"/>
          <p:cNvSpPr>
            <a:spLocks noChangeArrowheads="1"/>
          </p:cNvSpPr>
          <p:nvPr/>
        </p:nvSpPr>
        <p:spPr bwMode="auto">
          <a:xfrm>
            <a:off x="49213" y="145256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1. Scalar Function</a:t>
            </a:r>
          </a:p>
        </p:txBody>
      </p:sp>
      <p:sp>
        <p:nvSpPr>
          <p:cNvPr id="81924" name="Rectangle 3"/>
          <p:cNvSpPr>
            <a:spLocks noChangeArrowheads="1"/>
          </p:cNvSpPr>
          <p:nvPr/>
        </p:nvSpPr>
        <p:spPr bwMode="auto">
          <a:xfrm>
            <a:off x="228600" y="1854200"/>
            <a:ext cx="8686800" cy="460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CREATE FUNCTION</a:t>
            </a:r>
            <a:r>
              <a:rPr lang="en-US" altLang="en-US" sz="2000">
                <a:solidFill>
                  <a:srgbClr val="000000"/>
                </a:solidFill>
                <a:latin typeface="Times New Roman" pitchFamily="16" charset="0"/>
                <a:ea typeface="Arial Unicode MS" pitchFamily="34" charset="-128"/>
                <a:cs typeface="Arial Unicode MS" pitchFamily="34" charset="-128"/>
              </a:rPr>
              <a:t> dbo.DateOnly(@InDateTime datetime)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FF"/>
                </a:solidFill>
                <a:latin typeface="Times New Roman" pitchFamily="16" charset="0"/>
                <a:ea typeface="Arial Unicode MS" pitchFamily="34" charset="-128"/>
                <a:cs typeface="Arial Unicode MS" pitchFamily="34" charset="-128"/>
              </a:rPr>
              <a:t>			RETURNS</a:t>
            </a:r>
            <a:r>
              <a:rPr lang="en-US" altLang="en-US" sz="2000">
                <a:solidFill>
                  <a:srgbClr val="000000"/>
                </a:solidFill>
                <a:latin typeface="Times New Roman" pitchFamily="16" charset="0"/>
                <a:ea typeface="Arial Unicode MS" pitchFamily="34" charset="-128"/>
                <a:cs typeface="Arial Unicode MS" pitchFamily="34" charset="-128"/>
              </a:rPr>
              <a:t> </a:t>
            </a:r>
            <a:r>
              <a:rPr lang="en-US" altLang="en-US" sz="2000">
                <a:solidFill>
                  <a:srgbClr val="0000FF"/>
                </a:solidFill>
                <a:latin typeface="Times New Roman" pitchFamily="16" charset="0"/>
                <a:ea typeface="Arial Unicode MS" pitchFamily="34" charset="-128"/>
                <a:cs typeface="Arial Unicode MS" pitchFamily="34" charset="-128"/>
              </a:rPr>
              <a:t>varchar(10)</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BEGIN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DECLARE</a:t>
            </a:r>
            <a:r>
              <a:rPr lang="en-US" altLang="en-US" sz="2000">
                <a:solidFill>
                  <a:srgbClr val="000000"/>
                </a:solidFill>
                <a:latin typeface="Times New Roman" pitchFamily="16" charset="0"/>
                <a:ea typeface="Arial Unicode MS" pitchFamily="34" charset="-128"/>
                <a:cs typeface="Arial Unicode MS" pitchFamily="34" charset="-128"/>
              </a:rPr>
              <a:t> @MyOutput </a:t>
            </a:r>
            <a:r>
              <a:rPr lang="en-US" altLang="en-US" sz="2000">
                <a:solidFill>
                  <a:srgbClr val="0000FF"/>
                </a:solidFill>
                <a:latin typeface="Times New Roman" pitchFamily="16" charset="0"/>
                <a:ea typeface="Arial Unicode MS" pitchFamily="34" charset="-128"/>
                <a:cs typeface="Arial Unicode MS" pitchFamily="34" charset="-128"/>
              </a:rPr>
              <a:t>varchar(10)</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SET</a:t>
            </a:r>
            <a:r>
              <a:rPr lang="en-US" altLang="en-US" sz="2000">
                <a:solidFill>
                  <a:srgbClr val="000000"/>
                </a:solidFill>
                <a:latin typeface="Times New Roman" pitchFamily="16" charset="0"/>
                <a:ea typeface="Arial Unicode MS" pitchFamily="34" charset="-128"/>
                <a:cs typeface="Arial Unicode MS" pitchFamily="34" charset="-128"/>
              </a:rPr>
              <a:t> @MyOutput = </a:t>
            </a:r>
            <a:r>
              <a:rPr lang="en-US" altLang="en-US" sz="2000">
                <a:solidFill>
                  <a:srgbClr val="0000FF"/>
                </a:solidFill>
                <a:latin typeface="Times New Roman" pitchFamily="16" charset="0"/>
                <a:ea typeface="Arial Unicode MS" pitchFamily="34" charset="-128"/>
                <a:cs typeface="Arial Unicode MS" pitchFamily="34" charset="-128"/>
              </a:rPr>
              <a:t>CONVERT</a:t>
            </a:r>
            <a:r>
              <a:rPr lang="en-US" altLang="en-US" sz="2000">
                <a:solidFill>
                  <a:srgbClr val="000000"/>
                </a:solidFill>
                <a:latin typeface="Times New Roman" pitchFamily="16" charset="0"/>
                <a:ea typeface="Arial Unicode MS" pitchFamily="34" charset="-128"/>
                <a:cs typeface="Arial Unicode MS" pitchFamily="34" charset="-128"/>
              </a:rPr>
              <a:t>(</a:t>
            </a:r>
            <a:r>
              <a:rPr lang="en-US" altLang="en-US" sz="2000">
                <a:solidFill>
                  <a:srgbClr val="0000FF"/>
                </a:solidFill>
                <a:latin typeface="Times New Roman" pitchFamily="16" charset="0"/>
                <a:ea typeface="Arial Unicode MS" pitchFamily="34" charset="-128"/>
                <a:cs typeface="Arial Unicode MS" pitchFamily="34" charset="-128"/>
              </a:rPr>
              <a:t>varchar(10)</a:t>
            </a:r>
            <a:r>
              <a:rPr lang="en-US" altLang="en-US" sz="2000">
                <a:solidFill>
                  <a:srgbClr val="000000"/>
                </a:solidFill>
                <a:latin typeface="Times New Roman" pitchFamily="16" charset="0"/>
                <a:ea typeface="Arial Unicode MS" pitchFamily="34" charset="-128"/>
                <a:cs typeface="Arial Unicode MS" pitchFamily="34" charset="-128"/>
              </a:rPr>
              <a:t>,@InDateTime,101)</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RETURN</a:t>
            </a:r>
            <a:r>
              <a:rPr lang="en-US" altLang="en-US" sz="2000">
                <a:solidFill>
                  <a:srgbClr val="000000"/>
                </a:solidFill>
                <a:latin typeface="Times New Roman" pitchFamily="16" charset="0"/>
                <a:ea typeface="Arial Unicode MS" pitchFamily="34" charset="-128"/>
                <a:cs typeface="Arial Unicode MS" pitchFamily="34" charset="-128"/>
              </a:rPr>
              <a:t> @MyOutput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END</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call function: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rPr>
              <a:t>SELECT</a:t>
            </a:r>
            <a:r>
              <a:rPr lang="en-US" altLang="en-US" sz="2000">
                <a:solidFill>
                  <a:srgbClr val="000000"/>
                </a:solidFill>
              </a:rPr>
              <a:t> dbo.DateOnly(</a:t>
            </a:r>
            <a:r>
              <a:rPr lang="en-US" altLang="en-US" sz="2000">
                <a:solidFill>
                  <a:srgbClr val="0000FF"/>
                </a:solidFill>
              </a:rPr>
              <a:t>GETDATE()</a:t>
            </a:r>
            <a:r>
              <a:rPr lang="en-US" altLang="en-US" sz="2000">
                <a:solidFill>
                  <a:srgbClr val="000000"/>
                </a:solidFill>
              </a:rPr>
              <a:t>)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Above function takes full date and time as parameter and returns only date in varchar datatype.</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83971" name="Rectangle 2"/>
          <p:cNvSpPr>
            <a:spLocks noChangeArrowheads="1"/>
          </p:cNvSpPr>
          <p:nvPr/>
        </p:nvSpPr>
        <p:spPr bwMode="auto">
          <a:xfrm>
            <a:off x="49213" y="134461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2. In-line Table Function</a:t>
            </a:r>
          </a:p>
        </p:txBody>
      </p:sp>
      <p:sp>
        <p:nvSpPr>
          <p:cNvPr id="83972" name="Rectangle 3"/>
          <p:cNvSpPr>
            <a:spLocks noChangeArrowheads="1"/>
          </p:cNvSpPr>
          <p:nvPr/>
        </p:nvSpPr>
        <p:spPr bwMode="auto">
          <a:xfrm>
            <a:off x="298450" y="4572000"/>
            <a:ext cx="86868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add new In-line Table function right click on 'Table-valued Functions' under 'Functions' folder and choose 'New Inline Table-valued Function...' option as shown in above figure. You will see the Inline function's syntax in SQL pane beside object explorer, update it as per need and save. You will see the created function under 'Table-valued Functions' folder.</a:t>
            </a:r>
          </a:p>
        </p:txBody>
      </p:sp>
      <p:pic>
        <p:nvPicPr>
          <p:cNvPr id="839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1846263"/>
            <a:ext cx="8820150" cy="2573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86019" name="Rectangle 2"/>
          <p:cNvSpPr>
            <a:spLocks noChangeArrowheads="1"/>
          </p:cNvSpPr>
          <p:nvPr/>
        </p:nvSpPr>
        <p:spPr bwMode="auto">
          <a:xfrm>
            <a:off x="49213" y="145256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2. Inline Table Function</a:t>
            </a:r>
          </a:p>
        </p:txBody>
      </p:sp>
      <p:sp>
        <p:nvSpPr>
          <p:cNvPr id="86020" name="Rectangle 3"/>
          <p:cNvSpPr>
            <a:spLocks noChangeArrowheads="1"/>
          </p:cNvSpPr>
          <p:nvPr/>
        </p:nvSpPr>
        <p:spPr bwMode="auto">
          <a:xfrm>
            <a:off x="228600" y="1854200"/>
            <a:ext cx="8686800" cy="4034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rPr>
              <a:t>		</a:t>
            </a:r>
            <a:r>
              <a:rPr lang="en-US" altLang="en-US" sz="2000" dirty="0">
                <a:solidFill>
                  <a:srgbClr val="0000FF"/>
                </a:solidFill>
                <a:latin typeface="Times New Roman" pitchFamily="16" charset="0"/>
                <a:ea typeface="Arial Unicode MS" pitchFamily="34" charset="-128"/>
                <a:cs typeface="Arial Unicode MS" pitchFamily="34" charset="-128"/>
              </a:rPr>
              <a:t>CREATE</a:t>
            </a:r>
            <a:r>
              <a:rPr lang="en-US" altLang="en-US" sz="2000" dirty="0">
                <a:solidFill>
                  <a:srgbClr val="000000"/>
                </a:solidFill>
                <a:latin typeface="Times New Roman" pitchFamily="16" charset="0"/>
                <a:ea typeface="Arial Unicode MS" pitchFamily="34" charset="-128"/>
                <a:cs typeface="Arial Unicode MS" pitchFamily="34" charset="-128"/>
              </a:rPr>
              <a:t> </a:t>
            </a:r>
            <a:r>
              <a:rPr lang="en-US" altLang="en-US" sz="2000" dirty="0">
                <a:solidFill>
                  <a:srgbClr val="0000FF"/>
                </a:solidFill>
                <a:latin typeface="Times New Roman" pitchFamily="16" charset="0"/>
                <a:ea typeface="Arial Unicode MS" pitchFamily="34" charset="-128"/>
                <a:cs typeface="Arial Unicode MS" pitchFamily="34" charset="-128"/>
              </a:rPr>
              <a:t>FUNCTION</a:t>
            </a:r>
            <a:r>
              <a:rPr lang="en-US" altLang="en-US" sz="2000" dirty="0">
                <a:solidFill>
                  <a:srgbClr val="000000"/>
                </a:solidFill>
                <a:latin typeface="Times New Roman" pitchFamily="16" charset="0"/>
                <a:ea typeface="Arial Unicode MS" pitchFamily="34" charset="-128"/>
                <a:cs typeface="Arial Unicode MS" pitchFamily="34" charset="-128"/>
              </a:rPr>
              <a:t> </a:t>
            </a:r>
            <a:r>
              <a:rPr lang="en-US" altLang="en-US" sz="2000" dirty="0" err="1">
                <a:solidFill>
                  <a:srgbClr val="000000"/>
                </a:solidFill>
                <a:latin typeface="Times New Roman" pitchFamily="16" charset="0"/>
                <a:ea typeface="Arial Unicode MS" pitchFamily="34" charset="-128"/>
                <a:cs typeface="Arial Unicode MS" pitchFamily="34" charset="-128"/>
              </a:rPr>
              <a:t>dbo.LookByFName</a:t>
            </a:r>
            <a:r>
              <a:rPr lang="en-US" altLang="en-US" sz="2000" dirty="0">
                <a:solidFill>
                  <a:srgbClr val="000000"/>
                </a:solidFill>
                <a:latin typeface="Times New Roman" pitchFamily="16" charset="0"/>
                <a:ea typeface="Arial Unicode MS" pitchFamily="34" charset="-128"/>
                <a:cs typeface="Arial Unicode MS" pitchFamily="34" charset="-128"/>
              </a:rPr>
              <a:t>(@</a:t>
            </a:r>
            <a:r>
              <a:rPr lang="en-US" altLang="en-US" sz="2000" dirty="0" err="1">
                <a:solidFill>
                  <a:srgbClr val="000000"/>
                </a:solidFill>
                <a:latin typeface="Times New Roman" pitchFamily="16" charset="0"/>
                <a:ea typeface="Arial Unicode MS" pitchFamily="34" charset="-128"/>
                <a:cs typeface="Arial Unicode MS" pitchFamily="34" charset="-128"/>
              </a:rPr>
              <a:t>FirstLetter</a:t>
            </a:r>
            <a:r>
              <a:rPr lang="en-US" altLang="en-US" sz="2000" dirty="0">
                <a:solidFill>
                  <a:srgbClr val="000000"/>
                </a:solidFill>
                <a:latin typeface="Times New Roman" pitchFamily="16" charset="0"/>
                <a:ea typeface="Arial Unicode MS" pitchFamily="34" charset="-128"/>
                <a:cs typeface="Arial Unicode MS" pitchFamily="34" charset="-128"/>
              </a:rPr>
              <a:t> char(1))</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FF"/>
                </a:solidFill>
                <a:latin typeface="Times New Roman" pitchFamily="16" charset="0"/>
                <a:ea typeface="Arial Unicode MS" pitchFamily="34" charset="-128"/>
                <a:cs typeface="Arial Unicode MS" pitchFamily="34" charset="-128"/>
              </a:rPr>
              <a:t>			RETURNS</a:t>
            </a:r>
            <a:r>
              <a:rPr lang="en-US" altLang="en-US" sz="2000" dirty="0">
                <a:solidFill>
                  <a:srgbClr val="000000"/>
                </a:solidFill>
                <a:latin typeface="Times New Roman" pitchFamily="16" charset="0"/>
                <a:ea typeface="Arial Unicode MS" pitchFamily="34" charset="-128"/>
                <a:cs typeface="Arial Unicode MS" pitchFamily="34" charset="-128"/>
              </a:rPr>
              <a:t> </a:t>
            </a:r>
            <a:r>
              <a:rPr lang="en-US" altLang="en-US" sz="2000" dirty="0">
                <a:solidFill>
                  <a:srgbClr val="0000FF"/>
                </a:solidFill>
                <a:latin typeface="Times New Roman" pitchFamily="16" charset="0"/>
                <a:ea typeface="Arial Unicode MS" pitchFamily="34" charset="-128"/>
                <a:cs typeface="Arial Unicode MS" pitchFamily="34" charset="-128"/>
              </a:rPr>
              <a:t>TABLE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rPr>
              <a:t>				</a:t>
            </a:r>
            <a:r>
              <a:rPr lang="en-US" altLang="en-US" sz="2000" dirty="0">
                <a:solidFill>
                  <a:srgbClr val="0000FF"/>
                </a:solidFill>
                <a:latin typeface="Times New Roman" pitchFamily="16" charset="0"/>
                <a:ea typeface="Arial Unicode MS" pitchFamily="34" charset="-128"/>
                <a:cs typeface="Arial Unicode MS" pitchFamily="34" charset="-128"/>
              </a:rPr>
              <a:t>AS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FF"/>
                </a:solidFill>
                <a:latin typeface="Times New Roman" pitchFamily="16" charset="0"/>
                <a:ea typeface="Arial Unicode MS" pitchFamily="34" charset="-128"/>
                <a:cs typeface="Arial Unicode MS" pitchFamily="34" charset="-128"/>
              </a:rPr>
              <a:t>         			RETURN</a:t>
            </a:r>
            <a:r>
              <a:rPr lang="en-US" altLang="en-US" sz="2000" dirty="0">
                <a:solidFill>
                  <a:srgbClr val="000000"/>
                </a:solidFill>
                <a:latin typeface="Times New Roman" pitchFamily="16" charset="0"/>
                <a:ea typeface="Arial Unicode MS" pitchFamily="34" charset="-128"/>
                <a:cs typeface="Arial Unicode MS" pitchFamily="34" charset="-128"/>
              </a:rPr>
              <a:t>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latin typeface="Times New Roman" pitchFamily="16" charset="0"/>
                <a:ea typeface="Arial Unicode MS" pitchFamily="34" charset="-128"/>
                <a:cs typeface="Arial Unicode MS" pitchFamily="34" charset="-128"/>
              </a:rPr>
              <a:t>					(</a:t>
            </a:r>
            <a:r>
              <a:rPr lang="en-US" altLang="en-US" sz="2000" dirty="0">
                <a:solidFill>
                  <a:srgbClr val="0000FF"/>
                </a:solidFill>
                <a:latin typeface="Times New Roman" pitchFamily="16" charset="0"/>
                <a:ea typeface="Arial Unicode MS" pitchFamily="34" charset="-128"/>
                <a:cs typeface="Arial Unicode MS" pitchFamily="34" charset="-128"/>
              </a:rPr>
              <a:t>SELECT </a:t>
            </a:r>
            <a:r>
              <a:rPr lang="en-US" altLang="en-US" sz="2000" dirty="0">
                <a:solidFill>
                  <a:srgbClr val="000000"/>
                </a:solidFill>
                <a:latin typeface="Times New Roman" pitchFamily="16" charset="0"/>
                <a:ea typeface="Arial Unicode MS" pitchFamily="34" charset="-128"/>
                <a:cs typeface="Arial Unicode MS" pitchFamily="34" charset="-128"/>
              </a:rPr>
              <a: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FF"/>
                </a:solidFill>
                <a:latin typeface="Times New Roman" pitchFamily="16" charset="0"/>
                <a:ea typeface="Arial Unicode MS" pitchFamily="34" charset="-128"/>
                <a:cs typeface="Arial Unicode MS" pitchFamily="34" charset="-128"/>
              </a:rPr>
              <a:t>					FROM</a:t>
            </a:r>
            <a:r>
              <a:rPr lang="en-US" altLang="en-US" sz="2000" dirty="0">
                <a:solidFill>
                  <a:srgbClr val="000000"/>
                </a:solidFill>
                <a:latin typeface="Times New Roman" pitchFamily="16" charset="0"/>
                <a:ea typeface="Arial Unicode MS" pitchFamily="34" charset="-128"/>
                <a:cs typeface="Arial Unicode MS" pitchFamily="34" charset="-128"/>
              </a:rPr>
              <a:t> 	employee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FF"/>
                </a:solidFill>
                <a:latin typeface="Times New Roman" pitchFamily="16" charset="0"/>
                <a:ea typeface="Arial Unicode MS" pitchFamily="34" charset="-128"/>
                <a:cs typeface="Arial Unicode MS" pitchFamily="34" charset="-128"/>
              </a:rPr>
              <a:t>					WHERE LEFT</a:t>
            </a:r>
            <a:r>
              <a:rPr lang="en-US" altLang="en-US" sz="2000" dirty="0">
                <a:solidFill>
                  <a:srgbClr val="000000"/>
                </a:solidFill>
                <a:latin typeface="Times New Roman" pitchFamily="16" charset="0"/>
                <a:ea typeface="Arial Unicode MS" pitchFamily="34" charset="-128"/>
                <a:cs typeface="Arial Unicode MS" pitchFamily="34" charset="-128"/>
              </a:rPr>
              <a:t>(</a:t>
            </a:r>
            <a:r>
              <a:rPr lang="en-US" altLang="en-US" sz="2000" dirty="0" err="1">
                <a:solidFill>
                  <a:srgbClr val="000000"/>
                </a:solidFill>
                <a:latin typeface="Times New Roman" pitchFamily="16" charset="0"/>
                <a:ea typeface="Arial Unicode MS" pitchFamily="34" charset="-128"/>
                <a:cs typeface="Arial Unicode MS" pitchFamily="34" charset="-128"/>
              </a:rPr>
              <a:t>fname</a:t>
            </a:r>
            <a:r>
              <a:rPr lang="en-US" altLang="en-US" sz="2000" dirty="0">
                <a:solidFill>
                  <a:srgbClr val="000000"/>
                </a:solidFill>
                <a:latin typeface="Times New Roman" pitchFamily="16" charset="0"/>
                <a:ea typeface="Arial Unicode MS" pitchFamily="34" charset="-128"/>
                <a:cs typeface="Arial Unicode MS" pitchFamily="34" charset="-128"/>
              </a:rPr>
              <a:t>, 1) =  @</a:t>
            </a:r>
            <a:r>
              <a:rPr lang="en-US" altLang="en-US" sz="2000" dirty="0" err="1">
                <a:solidFill>
                  <a:srgbClr val="000000"/>
                </a:solidFill>
                <a:latin typeface="Times New Roman" pitchFamily="16" charset="0"/>
                <a:ea typeface="Arial Unicode MS" pitchFamily="34" charset="-128"/>
                <a:cs typeface="Arial Unicode MS" pitchFamily="34" charset="-128"/>
              </a:rPr>
              <a:t>FirstLetter</a:t>
            </a:r>
            <a:r>
              <a:rPr lang="en-US" altLang="en-US" sz="2000" dirty="0">
                <a:solidFill>
                  <a:srgbClr val="000000"/>
                </a:solidFill>
                <a:latin typeface="Times New Roman" pitchFamily="16" charset="0"/>
                <a:ea typeface="Arial Unicode MS" pitchFamily="34" charset="-128"/>
                <a:cs typeface="Arial Unicode MS" pitchFamily="34" charset="-128"/>
              </a:rPr>
              <a: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rPr>
              <a:t>To call function: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rPr>
              <a:t>		</a:t>
            </a:r>
            <a:r>
              <a:rPr lang="en-US" altLang="en-US" sz="2000" dirty="0">
                <a:solidFill>
                  <a:srgbClr val="0000FF"/>
                </a:solidFill>
              </a:rPr>
              <a:t>SELECT * FROM </a:t>
            </a:r>
            <a:r>
              <a:rPr lang="en-US" altLang="en-US" sz="2000" dirty="0" err="1">
                <a:solidFill>
                  <a:srgbClr val="000000"/>
                </a:solidFill>
                <a:latin typeface="Times New Roman" pitchFamily="16" charset="0"/>
                <a:ea typeface="Arial Unicode MS" pitchFamily="34" charset="-128"/>
                <a:cs typeface="Arial Unicode MS" pitchFamily="34" charset="-128"/>
              </a:rPr>
              <a:t>dbo.LookByFName</a:t>
            </a:r>
            <a:r>
              <a:rPr lang="en-US" altLang="en-US" sz="2000" dirty="0">
                <a:solidFill>
                  <a:srgbClr val="000000"/>
                </a:solidFill>
                <a:latin typeface="Times New Roman" pitchFamily="16" charset="0"/>
                <a:ea typeface="Arial Unicode MS" pitchFamily="34" charset="-128"/>
                <a:cs typeface="Arial Unicode MS" pitchFamily="34" charset="-128"/>
              </a:rPr>
              <a:t>('A')</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Above function returns all the employee whose first name start with a character 'A'.</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88067" name="Rectangle 2"/>
          <p:cNvSpPr>
            <a:spLocks noChangeArrowheads="1"/>
          </p:cNvSpPr>
          <p:nvPr/>
        </p:nvSpPr>
        <p:spPr bwMode="auto">
          <a:xfrm>
            <a:off x="49213" y="134461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3. Multi-Statement Table Function</a:t>
            </a:r>
          </a:p>
        </p:txBody>
      </p:sp>
      <p:sp>
        <p:nvSpPr>
          <p:cNvPr id="88068" name="Rectangle 3"/>
          <p:cNvSpPr>
            <a:spLocks noChangeArrowheads="1"/>
          </p:cNvSpPr>
          <p:nvPr/>
        </p:nvSpPr>
        <p:spPr bwMode="auto">
          <a:xfrm>
            <a:off x="212725" y="4343400"/>
            <a:ext cx="8686800"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add new multi-statement Table function right click on 'Table-valued Functions' under 'Functions' folder and choose 'New Multi-statement Table-valued Function...' option as shown in above figure. You will see the function's syntax in SQL pane beside object explorer, update it as per need and save. You will see the created function under 'Table-valued Functions' folder.</a:t>
            </a:r>
          </a:p>
        </p:txBody>
      </p:sp>
      <p:pic>
        <p:nvPicPr>
          <p:cNvPr id="880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801813"/>
            <a:ext cx="8724900" cy="2541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90115" name="Rectangle 2"/>
          <p:cNvSpPr>
            <a:spLocks noChangeArrowheads="1"/>
          </p:cNvSpPr>
          <p:nvPr/>
        </p:nvSpPr>
        <p:spPr bwMode="auto">
          <a:xfrm>
            <a:off x="49213" y="145256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3. Multi-statement Table Function</a:t>
            </a:r>
          </a:p>
        </p:txBody>
      </p:sp>
      <p:sp>
        <p:nvSpPr>
          <p:cNvPr id="90116" name="Rectangle 3"/>
          <p:cNvSpPr>
            <a:spLocks noChangeArrowheads="1"/>
          </p:cNvSpPr>
          <p:nvPr/>
        </p:nvSpPr>
        <p:spPr bwMode="auto">
          <a:xfrm>
            <a:off x="228600" y="1854200"/>
            <a:ext cx="8686800" cy="484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CREATE FUNCTION</a:t>
            </a:r>
            <a:r>
              <a:rPr lang="en-US" altLang="en-US" sz="1800" dirty="0">
                <a:solidFill>
                  <a:srgbClr val="000000"/>
                </a:solidFill>
                <a:latin typeface="Times New Roman" pitchFamily="16" charset="0"/>
                <a:ea typeface="Arial Unicode MS" pitchFamily="34" charset="-128"/>
                <a:cs typeface="Arial Unicode MS" pitchFamily="34" charset="-128"/>
              </a:rPr>
              <a:t> </a:t>
            </a:r>
            <a:r>
              <a:rPr lang="en-US" altLang="en-US" sz="1800" dirty="0" err="1">
                <a:solidFill>
                  <a:srgbClr val="000000"/>
                </a:solidFill>
                <a:latin typeface="Times New Roman" pitchFamily="16" charset="0"/>
                <a:ea typeface="Arial Unicode MS" pitchFamily="34" charset="-128"/>
                <a:cs typeface="Arial Unicode MS" pitchFamily="34" charset="-128"/>
              </a:rPr>
              <a:t>dbo.multi_test</a:t>
            </a:r>
            <a:r>
              <a:rPr lang="en-US" altLang="en-US" sz="1800" dirty="0">
                <a:solidFill>
                  <a:srgbClr val="000000"/>
                </a:solidFill>
                <a:latin typeface="Times New Roman" pitchFamily="16" charset="0"/>
                <a:ea typeface="Arial Unicode MS" pitchFamily="34" charset="-128"/>
                <a:cs typeface="Arial Unicode MS" pitchFamily="34" charset="-128"/>
              </a:rPr>
              <a:t>(@</a:t>
            </a:r>
            <a:r>
              <a:rPr lang="en-US" altLang="en-US" sz="1800" dirty="0" err="1">
                <a:solidFill>
                  <a:srgbClr val="000000"/>
                </a:solidFill>
                <a:latin typeface="Times New Roman" pitchFamily="16" charset="0"/>
                <a:ea typeface="Arial Unicode MS" pitchFamily="34" charset="-128"/>
                <a:cs typeface="Arial Unicode MS" pitchFamily="34" charset="-128"/>
              </a:rPr>
              <a:t>FirstLetter</a:t>
            </a:r>
            <a:r>
              <a:rPr lang="en-US" altLang="en-US" sz="1800" dirty="0">
                <a:solidFill>
                  <a:srgbClr val="000000"/>
                </a:solidFill>
                <a:latin typeface="Times New Roman" pitchFamily="16" charset="0"/>
                <a:ea typeface="Arial Unicode MS" pitchFamily="34" charset="-128"/>
                <a:cs typeface="Arial Unicode MS" pitchFamily="34" charset="-128"/>
              </a:rPr>
              <a:t> char(1))</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FF"/>
                </a:solidFill>
                <a:latin typeface="Times New Roman" pitchFamily="16" charset="0"/>
                <a:ea typeface="Arial Unicode MS" pitchFamily="34" charset="-128"/>
                <a:cs typeface="Arial Unicode MS" pitchFamily="34" charset="-128"/>
              </a:rPr>
              <a:t>		RETURNS</a:t>
            </a:r>
            <a:r>
              <a:rPr lang="en-US" altLang="en-US" sz="1800" dirty="0">
                <a:solidFill>
                  <a:srgbClr val="000000"/>
                </a:solidFill>
                <a:latin typeface="Times New Roman" pitchFamily="16" charset="0"/>
                <a:ea typeface="Arial Unicode MS" pitchFamily="34" charset="-128"/>
                <a:cs typeface="Arial Unicode MS" pitchFamily="34" charset="-128"/>
              </a:rPr>
              <a:t> @Result </a:t>
            </a:r>
            <a:r>
              <a:rPr lang="en-US" altLang="en-US" sz="1800" dirty="0">
                <a:solidFill>
                  <a:srgbClr val="0000FF"/>
                </a:solidFill>
                <a:latin typeface="Times New Roman" pitchFamily="16" charset="0"/>
                <a:ea typeface="Arial Unicode MS" pitchFamily="34" charset="-128"/>
                <a:cs typeface="Arial Unicode MS" pitchFamily="34" charset="-128"/>
              </a:rPr>
              <a:t>TABLE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err="1">
                <a:solidFill>
                  <a:srgbClr val="000000"/>
                </a:solidFill>
              </a:rPr>
              <a:t>fname</a:t>
            </a:r>
            <a:r>
              <a:rPr lang="en-US" altLang="en-US" sz="1800" dirty="0">
                <a:solidFill>
                  <a:srgbClr val="000000"/>
                </a:solidFill>
              </a:rPr>
              <a:t> </a:t>
            </a:r>
            <a:r>
              <a:rPr lang="en-US" altLang="en-US" sz="1800" dirty="0" err="1">
                <a:solidFill>
                  <a:srgbClr val="0000FF"/>
                </a:solidFill>
                <a:latin typeface="Times New Roman" pitchFamily="16" charset="0"/>
                <a:ea typeface="Arial Unicode MS" pitchFamily="34" charset="-128"/>
                <a:cs typeface="Arial Unicode MS" pitchFamily="34" charset="-128"/>
              </a:rPr>
              <a:t>varchar</a:t>
            </a:r>
            <a:r>
              <a:rPr lang="en-US" altLang="en-US" sz="1800" dirty="0">
                <a:solidFill>
                  <a:srgbClr val="0000FF"/>
                </a:solidFill>
                <a:latin typeface="Times New Roman" pitchFamily="16" charset="0"/>
                <a:ea typeface="Arial Unicode MS" pitchFamily="34" charset="-128"/>
                <a:cs typeface="Arial Unicode MS" pitchFamily="34" charset="-128"/>
              </a:rPr>
              <a:t>(20)</a:t>
            </a:r>
            <a:r>
              <a:rPr lang="en-US" altLang="en-US" sz="1800" dirty="0">
                <a:solidFill>
                  <a:srgbClr val="000000"/>
                </a:solidFill>
                <a:latin typeface="Times New Roman" pitchFamily="16" charset="0"/>
                <a:ea typeface="Arial Unicode MS" pitchFamily="34" charset="-128"/>
                <a:cs typeface="Arial Unicode MS" pitchFamily="34" charset="-128"/>
              </a:rPr>
              <a:t>,</a:t>
            </a:r>
            <a:r>
              <a:rPr lang="en-US" altLang="en-US" sz="1800" dirty="0">
                <a:solidFill>
                  <a:srgbClr val="000000"/>
                </a:solidFill>
              </a:rPr>
              <a:t>  </a:t>
            </a:r>
            <a:r>
              <a:rPr lang="en-US" altLang="en-US" sz="1800" dirty="0" err="1">
                <a:solidFill>
                  <a:srgbClr val="000000"/>
                </a:solidFill>
              </a:rPr>
              <a:t>hire_date</a:t>
            </a:r>
            <a:r>
              <a:rPr lang="en-US" altLang="en-US" sz="1800" dirty="0">
                <a:solidFill>
                  <a:srgbClr val="000000"/>
                </a:solidFill>
              </a:rPr>
              <a:t> </a:t>
            </a:r>
            <a:r>
              <a:rPr lang="en-US" altLang="en-US" sz="1800" dirty="0" err="1">
                <a:solidFill>
                  <a:srgbClr val="0000FF"/>
                </a:solidFill>
                <a:latin typeface="Times New Roman" pitchFamily="16" charset="0"/>
                <a:ea typeface="Arial Unicode MS" pitchFamily="34" charset="-128"/>
                <a:cs typeface="Arial Unicode MS" pitchFamily="34" charset="-128"/>
              </a:rPr>
              <a:t>datetime</a:t>
            </a:r>
            <a:r>
              <a:rPr lang="en-US" altLang="en-US" sz="1800" dirty="0" err="1">
                <a:solidFill>
                  <a:srgbClr val="000000"/>
                </a:solidFill>
                <a:latin typeface="Times New Roman" pitchFamily="16" charset="0"/>
                <a:ea typeface="Arial Unicode MS" pitchFamily="34" charset="-128"/>
                <a:cs typeface="Arial Unicode MS" pitchFamily="34" charset="-128"/>
              </a:rPr>
              <a:t>,</a:t>
            </a:r>
            <a:r>
              <a:rPr lang="en-US" altLang="en-US" sz="1800" dirty="0" err="1">
                <a:solidFill>
                  <a:srgbClr val="000000"/>
                </a:solidFill>
              </a:rPr>
              <a:t>on_probation</a:t>
            </a: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char(1)</a:t>
            </a:r>
            <a:r>
              <a:rPr lang="en-US" altLang="en-US" sz="1800" dirty="0">
                <a:solidFill>
                  <a:srgbClr val="000000"/>
                </a:solidFill>
              </a:rPr>
              <a: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AS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BEGIN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INSERT INTO</a:t>
            </a:r>
            <a:r>
              <a:rPr lang="en-US" altLang="en-US" sz="1800" dirty="0">
                <a:solidFill>
                  <a:srgbClr val="000000"/>
                </a:solidFill>
                <a:latin typeface="Times New Roman" pitchFamily="16" charset="0"/>
                <a:ea typeface="Arial Unicode MS" pitchFamily="34" charset="-128"/>
                <a:cs typeface="Arial Unicode MS" pitchFamily="34" charset="-128"/>
              </a:rPr>
              <a:t> @Result</a:t>
            </a:r>
            <a:r>
              <a:rPr lang="en-US" altLang="en-US" sz="1800" dirty="0">
                <a:solidFill>
                  <a:srgbClr val="000000"/>
                </a:solidFill>
              </a:rPr>
              <a:t> (</a:t>
            </a:r>
            <a:r>
              <a:rPr lang="en-US" altLang="en-US" sz="1800" dirty="0" err="1">
                <a:solidFill>
                  <a:srgbClr val="000000"/>
                </a:solidFill>
              </a:rPr>
              <a:t>fname</a:t>
            </a:r>
            <a:r>
              <a:rPr lang="en-US" altLang="en-US" sz="1800" dirty="0">
                <a:solidFill>
                  <a:srgbClr val="000000"/>
                </a:solidFill>
              </a:rPr>
              <a:t>, </a:t>
            </a:r>
            <a:r>
              <a:rPr lang="en-US" altLang="en-US" sz="1800" dirty="0" err="1">
                <a:solidFill>
                  <a:srgbClr val="000000"/>
                </a:solidFill>
              </a:rPr>
              <a:t>hire_date</a:t>
            </a:r>
            <a:r>
              <a:rPr lang="en-US" altLang="en-US" sz="1800" dirty="0">
                <a:solidFill>
                  <a:srgbClr val="000000"/>
                </a:solidFill>
              </a:rPr>
              <a: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SELECT</a:t>
            </a:r>
            <a:r>
              <a:rPr lang="en-US" altLang="en-US" sz="1800" dirty="0">
                <a:solidFill>
                  <a:srgbClr val="000000"/>
                </a:solidFill>
                <a:latin typeface="Times New Roman" pitchFamily="16" charset="0"/>
                <a:ea typeface="Arial Unicode MS" pitchFamily="34" charset="-128"/>
                <a:cs typeface="Arial Unicode MS" pitchFamily="34" charset="-128"/>
              </a:rPr>
              <a:t> </a:t>
            </a:r>
            <a:r>
              <a:rPr lang="en-US" altLang="en-US" sz="1800" dirty="0" err="1">
                <a:solidFill>
                  <a:srgbClr val="000000"/>
                </a:solidFill>
                <a:latin typeface="Times New Roman" pitchFamily="16" charset="0"/>
                <a:ea typeface="Arial Unicode MS" pitchFamily="34" charset="-128"/>
                <a:cs typeface="Arial Unicode MS" pitchFamily="34" charset="-128"/>
              </a:rPr>
              <a:t>fname</a:t>
            </a:r>
            <a:r>
              <a:rPr lang="en-US" altLang="en-US" sz="1800" dirty="0">
                <a:solidFill>
                  <a:srgbClr val="000000"/>
                </a:solidFill>
                <a:latin typeface="Times New Roman" pitchFamily="16" charset="0"/>
                <a:ea typeface="Arial Unicode MS" pitchFamily="34" charset="-128"/>
                <a:cs typeface="Arial Unicode MS" pitchFamily="34" charset="-128"/>
              </a:rPr>
              <a:t>, </a:t>
            </a:r>
            <a:r>
              <a:rPr lang="en-US" altLang="en-US" sz="1800" dirty="0" err="1">
                <a:solidFill>
                  <a:srgbClr val="000000"/>
                </a:solidFill>
                <a:latin typeface="Times New Roman" pitchFamily="16" charset="0"/>
                <a:ea typeface="Arial Unicode MS" pitchFamily="34" charset="-128"/>
                <a:cs typeface="Arial Unicode MS" pitchFamily="34" charset="-128"/>
              </a:rPr>
              <a:t>hire_date</a:t>
            </a: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FROM</a:t>
            </a:r>
            <a:r>
              <a:rPr lang="en-US" altLang="en-US" sz="1800" dirty="0">
                <a:solidFill>
                  <a:srgbClr val="000000"/>
                </a:solidFill>
                <a:latin typeface="Times New Roman" pitchFamily="16" charset="0"/>
                <a:ea typeface="Arial Unicode MS" pitchFamily="34" charset="-128"/>
                <a:cs typeface="Arial Unicode MS" pitchFamily="34" charset="-128"/>
              </a:rPr>
              <a:t> employee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WHERE LEFT</a:t>
            </a:r>
            <a:r>
              <a:rPr lang="en-US" altLang="en-US" sz="1800" dirty="0">
                <a:solidFill>
                  <a:srgbClr val="000000"/>
                </a:solidFill>
                <a:latin typeface="Times New Roman" pitchFamily="16" charset="0"/>
                <a:ea typeface="Arial Unicode MS" pitchFamily="34" charset="-128"/>
                <a:cs typeface="Arial Unicode MS" pitchFamily="34" charset="-128"/>
              </a:rPr>
              <a:t>(</a:t>
            </a:r>
            <a:r>
              <a:rPr lang="en-US" altLang="en-US" sz="1800" dirty="0" err="1">
                <a:solidFill>
                  <a:srgbClr val="000000"/>
                </a:solidFill>
                <a:latin typeface="Times New Roman" pitchFamily="16" charset="0"/>
                <a:ea typeface="Arial Unicode MS" pitchFamily="34" charset="-128"/>
                <a:cs typeface="Arial Unicode MS" pitchFamily="34" charset="-128"/>
              </a:rPr>
              <a:t>fname</a:t>
            </a:r>
            <a:r>
              <a:rPr lang="en-US" altLang="en-US" sz="1800" dirty="0">
                <a:solidFill>
                  <a:srgbClr val="000000"/>
                </a:solidFill>
                <a:latin typeface="Times New Roman" pitchFamily="16" charset="0"/>
                <a:ea typeface="Arial Unicode MS" pitchFamily="34" charset="-128"/>
                <a:cs typeface="Arial Unicode MS" pitchFamily="34" charset="-128"/>
              </a:rPr>
              <a:t>, 1) =  @</a:t>
            </a:r>
            <a:r>
              <a:rPr lang="en-US" altLang="en-US" sz="1800" dirty="0" err="1">
                <a:solidFill>
                  <a:srgbClr val="000000"/>
                </a:solidFill>
                <a:latin typeface="Times New Roman" pitchFamily="16" charset="0"/>
                <a:ea typeface="Arial Unicode MS" pitchFamily="34" charset="-128"/>
                <a:cs typeface="Arial Unicode MS" pitchFamily="34" charset="-128"/>
              </a:rPr>
              <a:t>FirstLetter</a:t>
            </a:r>
            <a:endParaRPr lang="en-US" altLang="en-US" sz="1800" dirty="0">
              <a:solidFill>
                <a:srgbClr val="000000"/>
              </a:solidFill>
              <a:latin typeface="Times New Roman" pitchFamily="16" charset="0"/>
              <a:ea typeface="Arial Unicode MS" pitchFamily="34" charset="-128"/>
              <a:cs typeface="Arial Unicode MS" pitchFamily="34" charset="-128"/>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UPDATE</a:t>
            </a:r>
            <a:r>
              <a:rPr lang="en-US" altLang="en-US" sz="1800" dirty="0">
                <a:solidFill>
                  <a:srgbClr val="000000"/>
                </a:solidFill>
                <a:latin typeface="Times New Roman" pitchFamily="16" charset="0"/>
                <a:ea typeface="Arial Unicode MS" pitchFamily="34" charset="-128"/>
                <a:cs typeface="Arial Unicode MS" pitchFamily="34" charset="-128"/>
              </a:rPr>
              <a:t> @Result</a:t>
            </a: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SET</a:t>
            </a:r>
            <a:r>
              <a:rPr lang="en-US" altLang="en-US" sz="1800" dirty="0">
                <a:solidFill>
                  <a:srgbClr val="000000"/>
                </a:solidFill>
                <a:latin typeface="Times New Roman" pitchFamily="16" charset="0"/>
                <a:ea typeface="Arial Unicode MS" pitchFamily="34" charset="-128"/>
                <a:cs typeface="Arial Unicode MS" pitchFamily="34" charset="-128"/>
              </a:rPr>
              <a:t> </a:t>
            </a:r>
            <a:r>
              <a:rPr lang="en-US" altLang="en-US" sz="1800" dirty="0" err="1">
                <a:solidFill>
                  <a:srgbClr val="000000"/>
                </a:solidFill>
                <a:latin typeface="Times New Roman" pitchFamily="16" charset="0"/>
                <a:ea typeface="Arial Unicode MS" pitchFamily="34" charset="-128"/>
                <a:cs typeface="Arial Unicode MS" pitchFamily="34" charset="-128"/>
              </a:rPr>
              <a:t>on_probation</a:t>
            </a:r>
            <a:r>
              <a:rPr lang="en-US" altLang="en-US" sz="1800" dirty="0">
                <a:solidFill>
                  <a:srgbClr val="000000"/>
                </a:solidFill>
                <a:latin typeface="Times New Roman" pitchFamily="16" charset="0"/>
                <a:ea typeface="Arial Unicode MS" pitchFamily="34" charset="-128"/>
                <a:cs typeface="Arial Unicode MS" pitchFamily="34" charset="-128"/>
              </a:rPr>
              <a:t> = 'N'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UPDATE</a:t>
            </a:r>
            <a:r>
              <a:rPr lang="en-US" altLang="en-US" sz="1800" dirty="0">
                <a:solidFill>
                  <a:srgbClr val="000000"/>
                </a:solidFill>
                <a:latin typeface="Times New Roman" pitchFamily="16" charset="0"/>
                <a:ea typeface="Arial Unicode MS" pitchFamily="34" charset="-128"/>
                <a:cs typeface="Arial Unicode MS" pitchFamily="34" charset="-128"/>
              </a:rPr>
              <a:t> @Result</a:t>
            </a: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SET</a:t>
            </a:r>
            <a:r>
              <a:rPr lang="en-US" altLang="en-US" sz="1800" dirty="0">
                <a:solidFill>
                  <a:srgbClr val="000000"/>
                </a:solidFill>
                <a:latin typeface="Times New Roman" pitchFamily="16" charset="0"/>
                <a:ea typeface="Arial Unicode MS" pitchFamily="34" charset="-128"/>
                <a:cs typeface="Arial Unicode MS" pitchFamily="34" charset="-128"/>
              </a:rPr>
              <a:t> </a:t>
            </a:r>
            <a:r>
              <a:rPr lang="en-US" altLang="en-US" sz="1800" dirty="0" err="1">
                <a:solidFill>
                  <a:srgbClr val="000000"/>
                </a:solidFill>
                <a:latin typeface="Times New Roman" pitchFamily="16" charset="0"/>
                <a:ea typeface="Arial Unicode MS" pitchFamily="34" charset="-128"/>
                <a:cs typeface="Arial Unicode MS" pitchFamily="34" charset="-128"/>
              </a:rPr>
              <a:t>on_probation</a:t>
            </a:r>
            <a:r>
              <a:rPr lang="en-US" altLang="en-US" sz="1800" dirty="0">
                <a:solidFill>
                  <a:srgbClr val="000000"/>
                </a:solidFill>
                <a:latin typeface="Times New Roman" pitchFamily="16" charset="0"/>
                <a:ea typeface="Arial Unicode MS" pitchFamily="34" charset="-128"/>
                <a:cs typeface="Arial Unicode MS" pitchFamily="34" charset="-128"/>
              </a:rPr>
              <a:t> = 'Y'</a:t>
            </a: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WHERE</a:t>
            </a:r>
            <a:r>
              <a:rPr lang="en-US" altLang="en-US" sz="1800" dirty="0">
                <a:solidFill>
                  <a:srgbClr val="000000"/>
                </a:solidFill>
                <a:latin typeface="Times New Roman" pitchFamily="16" charset="0"/>
                <a:ea typeface="Arial Unicode MS" pitchFamily="34" charset="-128"/>
                <a:cs typeface="Arial Unicode MS" pitchFamily="34" charset="-128"/>
              </a:rPr>
              <a:t> </a:t>
            </a:r>
            <a:r>
              <a:rPr lang="en-US" altLang="en-US" sz="1800" dirty="0" err="1">
                <a:solidFill>
                  <a:srgbClr val="000000"/>
                </a:solidFill>
                <a:latin typeface="Times New Roman" pitchFamily="16" charset="0"/>
                <a:ea typeface="Arial Unicode MS" pitchFamily="34" charset="-128"/>
                <a:cs typeface="Arial Unicode MS" pitchFamily="34" charset="-128"/>
              </a:rPr>
              <a:t>hire_date</a:t>
            </a:r>
            <a:r>
              <a:rPr lang="en-US" altLang="en-US" sz="1800" dirty="0">
                <a:solidFill>
                  <a:srgbClr val="000000"/>
                </a:solidFill>
                <a:latin typeface="Times New Roman" pitchFamily="16" charset="0"/>
                <a:ea typeface="Arial Unicode MS" pitchFamily="34" charset="-128"/>
                <a:cs typeface="Arial Unicode MS" pitchFamily="34" charset="-128"/>
              </a:rPr>
              <a:t> &lt; '01/01/1991'</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00"/>
                </a:solidFill>
              </a:rPr>
              <a:t>	       </a:t>
            </a:r>
            <a:r>
              <a:rPr lang="en-US" altLang="en-US" sz="1800" dirty="0">
                <a:solidFill>
                  <a:srgbClr val="0000FF"/>
                </a:solidFill>
                <a:latin typeface="Times New Roman" pitchFamily="16" charset="0"/>
                <a:ea typeface="Arial Unicode MS" pitchFamily="34" charset="-128"/>
                <a:cs typeface="Arial Unicode MS" pitchFamily="34" charset="-128"/>
              </a:rPr>
              <a:t>RETURN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0000FF"/>
                </a:solidFill>
                <a:latin typeface="Times New Roman" pitchFamily="16" charset="0"/>
                <a:ea typeface="Arial Unicode MS" pitchFamily="34" charset="-128"/>
                <a:cs typeface="Arial Unicode MS" pitchFamily="34" charset="-128"/>
              </a:rPr>
              <a:t>	END</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rPr>
              <a:t>To call function: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dirty="0">
                <a:solidFill>
                  <a:srgbClr val="000000"/>
                </a:solidFill>
              </a:rPr>
              <a:t>		</a:t>
            </a:r>
            <a:r>
              <a:rPr lang="en-US" altLang="en-US" sz="2000" dirty="0">
                <a:solidFill>
                  <a:srgbClr val="0000FF"/>
                </a:solidFill>
              </a:rPr>
              <a:t>SELECT * FROM </a:t>
            </a:r>
            <a:r>
              <a:rPr lang="en-US" altLang="en-US" sz="2000" dirty="0" err="1">
                <a:solidFill>
                  <a:srgbClr val="000000"/>
                </a:solidFill>
                <a:latin typeface="Times New Roman" pitchFamily="16" charset="0"/>
                <a:ea typeface="Arial Unicode MS" pitchFamily="34" charset="-128"/>
                <a:cs typeface="Arial Unicode MS" pitchFamily="34" charset="-128"/>
              </a:rPr>
              <a:t>dbo.multi_test</a:t>
            </a:r>
            <a:r>
              <a:rPr lang="en-US" altLang="en-US" sz="2000" dirty="0">
                <a:solidFill>
                  <a:srgbClr val="000000"/>
                </a:solidFill>
                <a:latin typeface="Times New Roman" pitchFamily="16" charset="0"/>
                <a:ea typeface="Arial Unicode MS" pitchFamily="34" charset="-128"/>
                <a:cs typeface="Arial Unicode MS" pitchFamily="34" charset="-128"/>
              </a:rPr>
              <a:t>('A')</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000000"/>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4F9C276B-B3CE-4F04-8569-B76797870489}"/>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UDF V/S Stored Procedure</a:t>
            </a:r>
          </a:p>
        </p:txBody>
      </p:sp>
      <p:sp>
        <p:nvSpPr>
          <p:cNvPr id="21507" name="Rectangle 2">
            <a:extLst>
              <a:ext uri="{FF2B5EF4-FFF2-40B4-BE49-F238E27FC236}">
                <a16:creationId xmlns:a16="http://schemas.microsoft.com/office/drawing/2014/main" id="{B98815E2-FEF3-469C-8F32-9A17EC78BDD6}"/>
              </a:ext>
            </a:extLst>
          </p:cNvPr>
          <p:cNvSpPr>
            <a:spLocks noChangeArrowheads="1"/>
          </p:cNvSpPr>
          <p:nvPr/>
        </p:nvSpPr>
        <p:spPr bwMode="auto">
          <a:xfrm>
            <a:off x="120650" y="1408113"/>
            <a:ext cx="8915400" cy="514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aphicFrame>
        <p:nvGraphicFramePr>
          <p:cNvPr id="22531" name="Group 3">
            <a:extLst>
              <a:ext uri="{FF2B5EF4-FFF2-40B4-BE49-F238E27FC236}">
                <a16:creationId xmlns:a16="http://schemas.microsoft.com/office/drawing/2014/main" id="{96B54408-F071-428D-BEE5-5851B5CA1B61}"/>
              </a:ext>
            </a:extLst>
          </p:cNvPr>
          <p:cNvGraphicFramePr>
            <a:graphicFrameLocks noGrp="1"/>
          </p:cNvGraphicFramePr>
          <p:nvPr/>
        </p:nvGraphicFramePr>
        <p:xfrm>
          <a:off x="87313" y="1408113"/>
          <a:ext cx="8832850" cy="5146675"/>
        </p:xfrm>
        <a:graphic>
          <a:graphicData uri="http://schemas.openxmlformats.org/drawingml/2006/table">
            <a:tbl>
              <a:tblPr/>
              <a:tblGrid>
                <a:gridCol w="4360601">
                  <a:extLst>
                    <a:ext uri="{9D8B030D-6E8A-4147-A177-3AD203B41FA5}">
                      <a16:colId xmlns:a16="http://schemas.microsoft.com/office/drawing/2014/main" val="20000"/>
                    </a:ext>
                  </a:extLst>
                </a:gridCol>
                <a:gridCol w="4472249">
                  <a:extLst>
                    <a:ext uri="{9D8B030D-6E8A-4147-A177-3AD203B41FA5}">
                      <a16:colId xmlns:a16="http://schemas.microsoft.com/office/drawing/2014/main" val="20001"/>
                    </a:ext>
                  </a:extLst>
                </a:gridCol>
              </a:tblGrid>
              <a:tr h="435511">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Arial" charset="0"/>
                          <a:ea typeface="SimSun" charset="-122"/>
                        </a:rPr>
                        <a:t>Function</a:t>
                      </a:r>
                    </a:p>
                  </a:txBody>
                  <a:tcPr marL="137160" marR="137160" marT="137160" marB="137160"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Arial" charset="0"/>
                          <a:ea typeface="SimSun" charset="-122"/>
                        </a:rPr>
                        <a:t>Stored Procedure</a:t>
                      </a:r>
                    </a:p>
                  </a:txBody>
                  <a:tcPr marL="137160" marR="137160" marT="137160" marB="137160"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1205597">
                <a:tc>
                  <a:txBody>
                    <a:bodyPr/>
                    <a:lstStyle/>
                    <a:p>
                      <a:pPr marL="342900" marR="0" lvl="0" indent="-342900" algn="ctr" defTabSz="449263" rtl="0" eaLnBrk="1" fontAlgn="base" latinLnBrk="0" hangingPunct="1">
                        <a:lnSpc>
                          <a:spcPct val="44000"/>
                        </a:lnSpc>
                        <a:spcBef>
                          <a:spcPct val="0"/>
                        </a:spcBef>
                        <a:spcAft>
                          <a:spcPct val="0"/>
                        </a:spcAft>
                        <a:buClrTx/>
                        <a:buSzPct val="100000"/>
                        <a:buFontTx/>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UDF are simpler to invoke than Stored </a:t>
                      </a: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Procedures from inside another SQL</a:t>
                      </a: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 statement.</a:t>
                      </a:r>
                    </a:p>
                  </a:txBody>
                  <a:tcPr marL="137160" marR="137160" marT="137160" marB="137160"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1. They are Complex to Invoke.</a:t>
                      </a:r>
                      <a:br>
                        <a:rPr kumimoji="0" lang="en-US" sz="1200" b="0" i="0" u="none" strike="noStrike" kern="0" cap="none" spc="0" normalizeH="0" baseline="0" dirty="0">
                          <a:ln>
                            <a:noFill/>
                          </a:ln>
                          <a:solidFill>
                            <a:srgbClr val="000000"/>
                          </a:solidFill>
                          <a:effectLst/>
                          <a:latin typeface="Arial" charset="0"/>
                          <a:ea typeface="SimSun" charset="-122"/>
                        </a:rPr>
                      </a:br>
                      <a:endParaRPr kumimoji="0" lang="en-US" sz="1200" b="0" i="0" u="none" strike="noStrike" kern="0" cap="none" spc="0" normalizeH="0" baseline="0" dirty="0">
                        <a:ln>
                          <a:noFill/>
                        </a:ln>
                        <a:solidFill>
                          <a:srgbClr val="000000"/>
                        </a:solidFill>
                        <a:effectLst/>
                        <a:latin typeface="Arial" charset="0"/>
                        <a:ea typeface="SimSun" charset="-122"/>
                      </a:endParaRPr>
                    </a:p>
                  </a:txBody>
                  <a:tcPr marL="137160" marR="137160" marT="137160" marB="137160"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179561">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2. Function return type could be scalar or</a:t>
                      </a: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 table or table values(SQL Server). </a:t>
                      </a:r>
                    </a:p>
                  </a:txBody>
                  <a:tcPr marL="137160" marR="137160" marT="137160" marB="137160"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2. It returns always integer value by default </a:t>
                      </a: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zero.</a:t>
                      </a:r>
                      <a:br>
                        <a:rPr kumimoji="0" lang="en-US" sz="1200" b="0" i="0" u="none" strike="noStrike" kern="0" cap="none" spc="0" normalizeH="0" baseline="0" dirty="0">
                          <a:ln>
                            <a:noFill/>
                          </a:ln>
                          <a:solidFill>
                            <a:srgbClr val="000000"/>
                          </a:solidFill>
                          <a:effectLst/>
                          <a:latin typeface="Arial" charset="0"/>
                          <a:ea typeface="SimSun" charset="-122"/>
                        </a:rPr>
                      </a:br>
                      <a:endParaRPr kumimoji="0" lang="en-US" sz="1200" b="0" i="0" u="none" strike="noStrike" kern="0" cap="none" spc="0" normalizeH="0" baseline="0" dirty="0">
                        <a:ln>
                          <a:noFill/>
                        </a:ln>
                        <a:solidFill>
                          <a:srgbClr val="000000"/>
                        </a:solidFill>
                        <a:effectLst/>
                        <a:latin typeface="Arial" charset="0"/>
                        <a:ea typeface="SimSun" charset="-122"/>
                      </a:endParaRPr>
                    </a:p>
                  </a:txBody>
                  <a:tcPr marL="137160" marR="137160" marT="137160" marB="137160"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101575">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3. The User Defined Function must be</a:t>
                      </a: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 prefaced with the owner name.</a:t>
                      </a:r>
                    </a:p>
                  </a:txBody>
                  <a:tcPr marL="137160" marR="137160" marT="137160" marB="137160"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3.DBO in this case. Not mandatory.</a:t>
                      </a:r>
                      <a:br>
                        <a:rPr kumimoji="0" lang="en-US" sz="1200" b="0" i="0" u="none" strike="noStrike" kern="0" cap="none" spc="0" normalizeH="0" baseline="0" dirty="0">
                          <a:ln>
                            <a:noFill/>
                          </a:ln>
                          <a:solidFill>
                            <a:srgbClr val="000000"/>
                          </a:solidFill>
                          <a:effectLst/>
                          <a:latin typeface="Arial" charset="0"/>
                          <a:ea typeface="SimSun" charset="-122"/>
                        </a:rPr>
                      </a:br>
                      <a:endParaRPr kumimoji="0" lang="en-US" sz="1200" b="0" i="0" u="none" strike="noStrike" kern="0" cap="none" spc="0" normalizeH="0" baseline="0" dirty="0">
                        <a:ln>
                          <a:noFill/>
                        </a:ln>
                        <a:solidFill>
                          <a:srgbClr val="000000"/>
                        </a:solidFill>
                        <a:effectLst/>
                        <a:latin typeface="Arial" charset="0"/>
                        <a:ea typeface="SimSun" charset="-122"/>
                      </a:endParaRPr>
                    </a:p>
                  </a:txBody>
                  <a:tcPr marL="137160" marR="137160" marT="137160" marB="137160"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224431">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txBody>
                  <a:tcPr marL="137160" marR="137160" marT="137160" marB="137160"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txBody>
                  <a:tcPr marL="137160" marR="137160" marT="137160" marB="137160"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FA08F9D4-8DC9-42DC-B96A-0505AEF287B1}"/>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UDF V/S Stored Procedure</a:t>
            </a:r>
          </a:p>
        </p:txBody>
      </p:sp>
      <p:sp>
        <p:nvSpPr>
          <p:cNvPr id="22531" name="Rectangle 2">
            <a:extLst>
              <a:ext uri="{FF2B5EF4-FFF2-40B4-BE49-F238E27FC236}">
                <a16:creationId xmlns:a16="http://schemas.microsoft.com/office/drawing/2014/main" id="{D60D8517-D38B-44E8-B0BB-4F7C441B8F80}"/>
              </a:ext>
            </a:extLst>
          </p:cNvPr>
          <p:cNvSpPr>
            <a:spLocks noChangeArrowheads="1"/>
          </p:cNvSpPr>
          <p:nvPr/>
        </p:nvSpPr>
        <p:spPr bwMode="auto">
          <a:xfrm>
            <a:off x="120650" y="1408113"/>
            <a:ext cx="8915400" cy="514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aphicFrame>
        <p:nvGraphicFramePr>
          <p:cNvPr id="2" name="Group 3">
            <a:extLst>
              <a:ext uri="{FF2B5EF4-FFF2-40B4-BE49-F238E27FC236}">
                <a16:creationId xmlns:a16="http://schemas.microsoft.com/office/drawing/2014/main" id="{E6C67067-A869-4C02-9669-4E8CF22F89B1}"/>
              </a:ext>
            </a:extLst>
          </p:cNvPr>
          <p:cNvGraphicFramePr>
            <a:graphicFrameLocks noGrp="1"/>
          </p:cNvGraphicFramePr>
          <p:nvPr/>
        </p:nvGraphicFramePr>
        <p:xfrm>
          <a:off x="142875" y="1524000"/>
          <a:ext cx="8916988" cy="4603750"/>
        </p:xfrm>
        <a:graphic>
          <a:graphicData uri="http://schemas.openxmlformats.org/drawingml/2006/table">
            <a:tbl>
              <a:tblPr/>
              <a:tblGrid>
                <a:gridCol w="4402138">
                  <a:extLst>
                    <a:ext uri="{9D8B030D-6E8A-4147-A177-3AD203B41FA5}">
                      <a16:colId xmlns:a16="http://schemas.microsoft.com/office/drawing/2014/main" val="20000"/>
                    </a:ext>
                  </a:extLst>
                </a:gridCol>
                <a:gridCol w="4514850">
                  <a:extLst>
                    <a:ext uri="{9D8B030D-6E8A-4147-A177-3AD203B41FA5}">
                      <a16:colId xmlns:a16="http://schemas.microsoft.com/office/drawing/2014/main" val="20001"/>
                    </a:ext>
                  </a:extLst>
                </a:gridCol>
              </a:tblGrid>
              <a:tr h="542270">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Arial" charset="0"/>
                          <a:ea typeface="SimSun" charset="-122"/>
                        </a:rPr>
                        <a:t>Function</a:t>
                      </a:r>
                    </a:p>
                  </a:txBody>
                  <a:tcPr marL="137160" marR="137160" marT="135987" marB="135987"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Arial" charset="0"/>
                          <a:ea typeface="SimSun" charset="-122"/>
                        </a:rPr>
                        <a:t>Stored Procedure</a:t>
                      </a:r>
                    </a:p>
                  </a:txBody>
                  <a:tcPr marL="137160" marR="137160" marT="135987" marB="135987"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823324">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4. A UDF is always used to return a value or</a:t>
                      </a: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 a table object.</a:t>
                      </a:r>
                    </a:p>
                  </a:txBody>
                  <a:tcPr marL="137160" marR="137160" marT="135987" marB="135987"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4. You can also get values back from a stored </a:t>
                      </a: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procedure by the return code (integer only) or </a:t>
                      </a: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kern="0" cap="none" spc="0" normalizeH="0" baseline="0" dirty="0">
                        <a:ln>
                          <a:noFill/>
                        </a:ln>
                        <a:solidFill>
                          <a:srgbClr val="000000"/>
                        </a:solidFill>
                        <a:effectLst/>
                        <a:latin typeface="Arial" charset="0"/>
                        <a:ea typeface="SimSun" charset="-122"/>
                      </a:endParaRPr>
                    </a:p>
                    <a:p>
                      <a:pPr marL="0" marR="0" lvl="0" indent="0" algn="ctr"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0" cap="none" spc="0" normalizeH="0" baseline="0" dirty="0">
                          <a:ln>
                            <a:noFill/>
                          </a:ln>
                          <a:solidFill>
                            <a:srgbClr val="000000"/>
                          </a:solidFill>
                          <a:effectLst/>
                          <a:latin typeface="Arial" charset="0"/>
                          <a:ea typeface="SimSun" charset="-122"/>
                        </a:rPr>
                        <a:t>an output parameter.</a:t>
                      </a:r>
                    </a:p>
                  </a:txBody>
                  <a:tcPr marL="137160" marR="137160" marT="135987" marB="135987"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523876">
                <a:tc>
                  <a:txBody>
                    <a:body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5. Functions are not precompiled.</a:t>
                      </a:r>
                    </a:p>
                  </a:txBody>
                  <a:tcPr marL="137160" marR="137160" marT="135987" marB="135987" horzOverflow="overflow">
                    <a:lnL>
                      <a:noFill/>
                    </a:lnL>
                    <a:lnR>
                      <a:noFill/>
                    </a:lnR>
                    <a:lnT>
                      <a:noFill/>
                    </a:lnT>
                    <a:lnB>
                      <a:noFill/>
                    </a:lnB>
                    <a:lnTlToBr>
                      <a:noFill/>
                    </a:lnTlToBr>
                    <a:lnBlToTr>
                      <a:noFill/>
                    </a:lnBlToTr>
                    <a:solidFill>
                      <a:srgbClr val="FFFFFF"/>
                    </a:solidFill>
                  </a:tcPr>
                </a:tc>
                <a:tc>
                  <a:txBody>
                    <a:body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5. It is pre compiled execution plan. </a:t>
                      </a:r>
                    </a:p>
                  </a:txBody>
                  <a:tcPr marL="137160" marR="137160" marT="135987" marB="135987"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523876">
                <a:tc>
                  <a:txBody>
                    <a:body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a:ln>
                            <a:noFill/>
                          </a:ln>
                          <a:solidFill>
                            <a:srgbClr val="000000"/>
                          </a:solidFill>
                          <a:effectLst/>
                          <a:latin typeface="Arial" charset="0"/>
                          <a:ea typeface="SimSun" charset="-122"/>
                        </a:rPr>
                        <a:t>6. Function returns only one value at a time.</a:t>
                      </a:r>
                    </a:p>
                  </a:txBody>
                  <a:tcPr marL="137160" marR="137160" marT="135987" marB="135987" horzOverflow="overflow">
                    <a:lnL>
                      <a:noFill/>
                    </a:lnL>
                    <a:lnR>
                      <a:noFill/>
                    </a:lnR>
                    <a:lnT>
                      <a:noFill/>
                    </a:lnT>
                    <a:lnB>
                      <a:noFill/>
                    </a:lnB>
                    <a:lnTlToBr>
                      <a:noFill/>
                    </a:lnTlToBr>
                    <a:lnBlToTr>
                      <a:noFill/>
                    </a:lnBlToTr>
                    <a:solidFill>
                      <a:srgbClr val="FFFFFF"/>
                    </a:solidFill>
                  </a:tcPr>
                </a:tc>
                <a:tc>
                  <a:txBody>
                    <a:body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6. It returns more than one value at a time.</a:t>
                      </a:r>
                    </a:p>
                  </a:txBody>
                  <a:tcPr marL="137160" marR="137160" marT="135987" marB="135987"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610492">
                <a:tc>
                  <a:txBody>
                    <a:body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7. We can call the functions in SQL </a:t>
                      </a: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a:ln>
                          <a:noFill/>
                        </a:ln>
                        <a:solidFill>
                          <a:srgbClr val="000000"/>
                        </a:solidFill>
                        <a:effectLst/>
                        <a:latin typeface="Arial" charset="0"/>
                        <a:ea typeface="SimSun" charset="-122"/>
                      </a:endParaRP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statements (select max(</a:t>
                      </a:r>
                      <a:r>
                        <a:rPr kumimoji="0" lang="en-US" sz="1600" b="0" i="0" u="none" strike="noStrike" cap="none" normalizeH="0" baseline="0" dirty="0" err="1">
                          <a:ln>
                            <a:noFill/>
                          </a:ln>
                          <a:solidFill>
                            <a:srgbClr val="000000"/>
                          </a:solidFill>
                          <a:effectLst/>
                          <a:latin typeface="Arial" charset="0"/>
                          <a:ea typeface="SimSun" charset="-122"/>
                        </a:rPr>
                        <a:t>sal</a:t>
                      </a:r>
                      <a:r>
                        <a:rPr kumimoji="0" lang="en-US" sz="1600" b="0" i="0" u="none" strike="noStrike" cap="none" normalizeH="0" baseline="0" dirty="0">
                          <a:ln>
                            <a:noFill/>
                          </a:ln>
                          <a:solidFill>
                            <a:srgbClr val="000000"/>
                          </a:solidFill>
                          <a:effectLst/>
                          <a:latin typeface="Arial" charset="0"/>
                          <a:ea typeface="SimSun" charset="-122"/>
                        </a:rPr>
                        <a:t>) from </a:t>
                      </a:r>
                      <a:r>
                        <a:rPr kumimoji="0" lang="en-US" sz="1600" b="0" i="0" u="none" strike="noStrike" cap="none" normalizeH="0" baseline="0" dirty="0" err="1">
                          <a:ln>
                            <a:noFill/>
                          </a:ln>
                          <a:solidFill>
                            <a:srgbClr val="000000"/>
                          </a:solidFill>
                          <a:effectLst/>
                          <a:latin typeface="Arial" charset="0"/>
                          <a:ea typeface="SimSun" charset="-122"/>
                        </a:rPr>
                        <a:t>emp</a:t>
                      </a:r>
                      <a:r>
                        <a:rPr kumimoji="0" lang="en-US" sz="1600" b="0" i="0" u="none" strike="noStrike" cap="none" normalizeH="0" baseline="0" dirty="0">
                          <a:ln>
                            <a:noFill/>
                          </a:ln>
                          <a:solidFill>
                            <a:srgbClr val="000000"/>
                          </a:solidFill>
                          <a:effectLst/>
                          <a:latin typeface="Arial" charset="0"/>
                          <a:ea typeface="SimSun" charset="-122"/>
                        </a:rPr>
                        <a:t>).</a:t>
                      </a:r>
                    </a:p>
                  </a:txBody>
                  <a:tcPr marL="137160" marR="137160" marT="135987" marB="135987" horzOverflow="overflow">
                    <a:lnL>
                      <a:noFill/>
                    </a:lnL>
                    <a:lnR>
                      <a:noFill/>
                    </a:lnR>
                    <a:lnT>
                      <a:noFill/>
                    </a:lnT>
                    <a:lnB>
                      <a:noFill/>
                    </a:lnB>
                    <a:lnTlToBr>
                      <a:noFill/>
                    </a:lnTlToBr>
                    <a:lnBlToTr>
                      <a:noFill/>
                    </a:lnBlToTr>
                    <a:solidFill>
                      <a:srgbClr val="FFFFFF"/>
                    </a:solidFill>
                  </a:tcPr>
                </a:tc>
                <a:tc>
                  <a:txBody>
                    <a:body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7.We cannot call Stored Procedures in SQL </a:t>
                      </a: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a:ln>
                          <a:noFill/>
                        </a:ln>
                        <a:solidFill>
                          <a:srgbClr val="000000"/>
                        </a:solidFill>
                        <a:effectLst/>
                        <a:latin typeface="Arial" charset="0"/>
                        <a:ea typeface="SimSun" charset="-122"/>
                      </a:endParaRP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Statements.</a:t>
                      </a:r>
                    </a:p>
                  </a:txBody>
                  <a:tcPr marL="137160" marR="137160" marT="135987" marB="135987"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579911">
                <a:tc>
                  <a:txBody>
                    <a:body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8. Function parameters are always IN, no </a:t>
                      </a: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a:ln>
                          <a:noFill/>
                        </a:ln>
                        <a:solidFill>
                          <a:srgbClr val="000000"/>
                        </a:solidFill>
                        <a:effectLst/>
                        <a:latin typeface="Arial" charset="0"/>
                        <a:ea typeface="SimSun" charset="-122"/>
                      </a:endParaRP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OUT is possible. Output parameters must be </a:t>
                      </a: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a:ln>
                          <a:noFill/>
                        </a:ln>
                        <a:solidFill>
                          <a:srgbClr val="000000"/>
                        </a:solidFill>
                        <a:effectLst/>
                        <a:latin typeface="Arial" charset="0"/>
                        <a:ea typeface="SimSun" charset="-122"/>
                      </a:endParaRP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returned as return values.</a:t>
                      </a:r>
                    </a:p>
                  </a:txBody>
                  <a:tcPr marL="137160" marR="137160" marT="135987" marB="135987" horzOverflow="overflow">
                    <a:lnL>
                      <a:noFill/>
                    </a:lnL>
                    <a:lnR>
                      <a:noFill/>
                    </a:lnR>
                    <a:lnT>
                      <a:noFill/>
                    </a:lnT>
                    <a:lnB>
                      <a:noFill/>
                    </a:lnB>
                    <a:lnTlToBr>
                      <a:noFill/>
                    </a:lnTlToBr>
                    <a:lnBlToTr>
                      <a:noFill/>
                    </a:lnBlToTr>
                    <a:solidFill>
                      <a:srgbClr val="FFFFFF"/>
                    </a:solidFill>
                  </a:tcPr>
                </a:tc>
                <a:tc>
                  <a:txBody>
                    <a:bodyPr/>
                    <a:lstStyle/>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8.Stored procedures can have input and output </a:t>
                      </a: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a:ln>
                          <a:noFill/>
                        </a:ln>
                        <a:solidFill>
                          <a:srgbClr val="000000"/>
                        </a:solidFill>
                        <a:effectLst/>
                        <a:latin typeface="Arial" charset="0"/>
                        <a:ea typeface="SimSun" charset="-122"/>
                      </a:endParaRPr>
                    </a:p>
                    <a:p>
                      <a:pPr marL="0" marR="0" lvl="0" indent="0" algn="l" defTabSz="449263" rtl="0" eaLnBrk="1" fontAlgn="base" latinLnBrk="0" hangingPunct="1">
                        <a:lnSpc>
                          <a:spcPct val="4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a:ln>
                            <a:noFill/>
                          </a:ln>
                          <a:solidFill>
                            <a:srgbClr val="000000"/>
                          </a:solidFill>
                          <a:effectLst/>
                          <a:latin typeface="Arial" charset="0"/>
                          <a:ea typeface="SimSun" charset="-122"/>
                        </a:rPr>
                        <a:t>parameters.</a:t>
                      </a:r>
                    </a:p>
                  </a:txBody>
                  <a:tcPr marL="137160" marR="137160" marT="135987" marB="135987"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C1B8691D-8964-436F-9C18-0BDB0FF0D9EC}"/>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Stored Procedure</a:t>
            </a:r>
          </a:p>
        </p:txBody>
      </p:sp>
      <p:sp>
        <p:nvSpPr>
          <p:cNvPr id="5123" name="Rectangle 2">
            <a:extLst>
              <a:ext uri="{FF2B5EF4-FFF2-40B4-BE49-F238E27FC236}">
                <a16:creationId xmlns:a16="http://schemas.microsoft.com/office/drawing/2014/main" id="{BC7FDE75-7469-4CCE-A25E-B3B2A56FFB36}"/>
              </a:ext>
            </a:extLst>
          </p:cNvPr>
          <p:cNvSpPr>
            <a:spLocks noChangeArrowheads="1"/>
          </p:cNvSpPr>
          <p:nvPr/>
        </p:nvSpPr>
        <p:spPr bwMode="auto">
          <a:xfrm>
            <a:off x="228600" y="1558925"/>
            <a:ext cx="8686800" cy="514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36563" eaLnBrk="0" hangingPunc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1pPr>
            <a:lvl2pPr marL="1179513" indent="-457200" eaLnBrk="0" hangingPunc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2pPr>
            <a:lvl3pPr eaLnBrk="0" hangingPunc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3pPr>
            <a:lvl4pPr eaLnBrk="0" hangingPunc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4pPr>
            <a:lvl5pPr eaLnBrk="0" hangingPunc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892175" algn="l"/>
                <a:tab pos="1806575" algn="l"/>
                <a:tab pos="2720975" algn="l"/>
                <a:tab pos="3635375" algn="l"/>
                <a:tab pos="4549775" algn="l"/>
                <a:tab pos="5464175" algn="l"/>
                <a:tab pos="6378575" algn="l"/>
                <a:tab pos="7292975" algn="l"/>
                <a:tab pos="8207375" algn="l"/>
                <a:tab pos="9121775" algn="l"/>
                <a:tab pos="10036175"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9pPr>
          </a:lstStyle>
          <a:p>
            <a:pPr eaLnBrk="1" hangingPunct="1">
              <a:spcBef>
                <a:spcPts val="500"/>
              </a:spcBef>
              <a:buClrTx/>
              <a:buFontTx/>
              <a:buNone/>
            </a:pPr>
            <a:r>
              <a:rPr lang="en-US" altLang="en-US" sz="2000">
                <a:solidFill>
                  <a:srgbClr val="000000"/>
                </a:solidFill>
              </a:rPr>
              <a:t>			</a:t>
            </a:r>
            <a:r>
              <a:rPr lang="en-US" altLang="en-US" sz="1800">
                <a:solidFill>
                  <a:srgbClr val="000000"/>
                </a:solidFill>
              </a:rPr>
              <a:t>A stored procedure is a set of one or more SQL statements that are stored together in database. To create a stored procedure use CREATE PROCEDURE statement. To use the stored procedure you send a request for it to be executed. When server receives the request, it executes the stored procedure.</a:t>
            </a:r>
          </a:p>
          <a:p>
            <a:pPr eaLnBrk="1" hangingPunct="1">
              <a:spcBef>
                <a:spcPts val="500"/>
              </a:spcBef>
              <a:buClrTx/>
              <a:buFontTx/>
              <a:buNone/>
            </a:pPr>
            <a:r>
              <a:rPr lang="en-US" altLang="en-US" sz="1800">
                <a:solidFill>
                  <a:srgbClr val="000000"/>
                </a:solidFill>
              </a:rPr>
              <a:t>	Advantage:</a:t>
            </a:r>
          </a:p>
          <a:p>
            <a:pPr lvl="1" eaLnBrk="1" hangingPunct="1">
              <a:spcBef>
                <a:spcPts val="500"/>
              </a:spcBef>
              <a:buFont typeface="Times New Roman" panose="02020603050405020304" pitchFamily="18" charset="0"/>
              <a:buAutoNum type="arabicPeriod"/>
            </a:pPr>
            <a:r>
              <a:rPr lang="en-US" altLang="en-US" sz="1800">
                <a:solidFill>
                  <a:srgbClr val="000000"/>
                </a:solidFill>
              </a:rPr>
              <a:t>Execution plan retention and reuse</a:t>
            </a:r>
          </a:p>
          <a:p>
            <a:pPr lvl="1" eaLnBrk="1" hangingPunct="1">
              <a:spcBef>
                <a:spcPts val="500"/>
              </a:spcBef>
              <a:buFont typeface="Times New Roman" panose="02020603050405020304" pitchFamily="18" charset="0"/>
              <a:buAutoNum type="arabicPeriod"/>
            </a:pPr>
            <a:r>
              <a:rPr lang="en-US" altLang="en-US" sz="1800">
                <a:solidFill>
                  <a:srgbClr val="000000"/>
                </a:solidFill>
              </a:rPr>
              <a:t>Query auto-parameterization</a:t>
            </a:r>
          </a:p>
          <a:p>
            <a:pPr lvl="1" eaLnBrk="1" hangingPunct="1">
              <a:spcBef>
                <a:spcPts val="500"/>
              </a:spcBef>
              <a:buFont typeface="Times New Roman" panose="02020603050405020304" pitchFamily="18" charset="0"/>
              <a:buAutoNum type="arabicPeriod"/>
            </a:pPr>
            <a:r>
              <a:rPr lang="en-US" altLang="en-US" sz="1800">
                <a:solidFill>
                  <a:srgbClr val="000000"/>
                </a:solidFill>
              </a:rPr>
              <a:t>Encapsulation of business rules and policies</a:t>
            </a:r>
          </a:p>
          <a:p>
            <a:pPr lvl="1" eaLnBrk="1" hangingPunct="1">
              <a:spcBef>
                <a:spcPts val="500"/>
              </a:spcBef>
              <a:buFont typeface="Times New Roman" panose="02020603050405020304" pitchFamily="18" charset="0"/>
              <a:buAutoNum type="arabicPeriod"/>
            </a:pPr>
            <a:r>
              <a:rPr lang="en-US" altLang="en-US" sz="1800">
                <a:solidFill>
                  <a:srgbClr val="000000"/>
                </a:solidFill>
              </a:rPr>
              <a:t>Sharing of application logic between applications</a:t>
            </a:r>
          </a:p>
          <a:p>
            <a:pPr lvl="1" eaLnBrk="1" hangingPunct="1">
              <a:spcBef>
                <a:spcPts val="500"/>
              </a:spcBef>
              <a:buFont typeface="Times New Roman" panose="02020603050405020304" pitchFamily="18" charset="0"/>
              <a:buAutoNum type="arabicPeriod"/>
            </a:pPr>
            <a:r>
              <a:rPr lang="en-US" altLang="en-US" sz="1800">
                <a:solidFill>
                  <a:srgbClr val="000000"/>
                </a:solidFill>
              </a:rPr>
              <a:t>Access to database objects that is both secure and uniform</a:t>
            </a:r>
          </a:p>
          <a:p>
            <a:pPr lvl="1" eaLnBrk="1" hangingPunct="1">
              <a:spcBef>
                <a:spcPts val="500"/>
              </a:spcBef>
              <a:buFont typeface="Times New Roman" panose="02020603050405020304" pitchFamily="18" charset="0"/>
              <a:buAutoNum type="arabicPeriod"/>
            </a:pPr>
            <a:r>
              <a:rPr lang="en-US" altLang="en-US" sz="1800">
                <a:solidFill>
                  <a:srgbClr val="000000"/>
                </a:solidFill>
              </a:rPr>
              <a:t>Consistent, safe data modification</a:t>
            </a:r>
          </a:p>
          <a:p>
            <a:pPr lvl="1" eaLnBrk="1" hangingPunct="1">
              <a:spcBef>
                <a:spcPts val="500"/>
              </a:spcBef>
              <a:buFont typeface="Times New Roman" panose="02020603050405020304" pitchFamily="18" charset="0"/>
              <a:buAutoNum type="arabicPeriod"/>
            </a:pPr>
            <a:r>
              <a:rPr lang="en-US" altLang="en-US" sz="1800">
                <a:solidFill>
                  <a:srgbClr val="000000"/>
                </a:solidFill>
              </a:rPr>
              <a:t>Improved security</a:t>
            </a:r>
          </a:p>
          <a:p>
            <a:pPr lvl="1" eaLnBrk="1" hangingPunct="1">
              <a:spcBef>
                <a:spcPts val="500"/>
              </a:spcBef>
              <a:buFont typeface="Times New Roman" panose="02020603050405020304" pitchFamily="18" charset="0"/>
              <a:buAutoNum type="arabicPeriod"/>
            </a:pPr>
            <a:r>
              <a:rPr lang="en-US" altLang="en-US" sz="1800">
                <a:solidFill>
                  <a:srgbClr val="000000"/>
                </a:solidFill>
              </a:rPr>
              <a:t>Reduced development cost and increased reliability</a:t>
            </a:r>
          </a:p>
          <a:p>
            <a:pPr lvl="1" eaLnBrk="1" hangingPunct="1">
              <a:spcBef>
                <a:spcPts val="500"/>
              </a:spcBef>
              <a:buFont typeface="Times New Roman" panose="02020603050405020304" pitchFamily="18" charset="0"/>
              <a:buAutoNum type="arabicPeriod"/>
            </a:pPr>
            <a:r>
              <a:rPr lang="en-US" altLang="en-US" sz="1800">
                <a:solidFill>
                  <a:srgbClr val="000000"/>
                </a:solidFill>
              </a:rPr>
              <a:t>Centralized security, administration, and maintenance for common routines</a:t>
            </a:r>
          </a:p>
        </p:txBody>
      </p:sp>
    </p:spTree>
  </p:cSld>
  <p:clrMapOvr>
    <a:masterClrMapping/>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1B518805-2AD7-4B9D-A1C0-19EFF4314A93}"/>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Cursor</a:t>
            </a:r>
          </a:p>
        </p:txBody>
      </p:sp>
      <p:sp>
        <p:nvSpPr>
          <p:cNvPr id="23555" name="Rectangle 2">
            <a:extLst>
              <a:ext uri="{FF2B5EF4-FFF2-40B4-BE49-F238E27FC236}">
                <a16:creationId xmlns:a16="http://schemas.microsoft.com/office/drawing/2014/main" id="{4E4309C5-516D-43B6-B4DA-60A88D9C93AC}"/>
              </a:ext>
            </a:extLst>
          </p:cNvPr>
          <p:cNvSpPr>
            <a:spLocks noChangeArrowheads="1"/>
          </p:cNvSpPr>
          <p:nvPr/>
        </p:nvSpPr>
        <p:spPr bwMode="auto">
          <a:xfrm>
            <a:off x="228600" y="1558925"/>
            <a:ext cx="8686800" cy="530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800">
                <a:solidFill>
                  <a:srgbClr val="000000"/>
                </a:solidFill>
              </a:rPr>
              <a:t>1. A Cursor is a database object that represents a result set and is used to 		manipulate data row by row. </a:t>
            </a:r>
          </a:p>
          <a:p>
            <a:pPr eaLnBrk="1" hangingPunct="1">
              <a:buClrTx/>
              <a:buFontTx/>
              <a:buNone/>
            </a:pPr>
            <a:r>
              <a:rPr lang="en-US" altLang="en-US" sz="1800">
                <a:solidFill>
                  <a:srgbClr val="000000"/>
                </a:solidFill>
              </a:rPr>
              <a:t>2. When a cursor is opened, it is positioned on a row and that row is available for processing. </a:t>
            </a:r>
          </a:p>
          <a:p>
            <a:pPr eaLnBrk="1" hangingPunct="1">
              <a:buClrTx/>
              <a:buFontTx/>
              <a:buNone/>
            </a:pPr>
            <a:r>
              <a:rPr lang="en-US" altLang="en-US" sz="1800">
                <a:solidFill>
                  <a:srgbClr val="000000"/>
                </a:solidFill>
              </a:rPr>
              <a:t>3. SQL Server supports four types of cursor as bellow:</a:t>
            </a:r>
          </a:p>
          <a:p>
            <a:pPr eaLnBrk="1" hangingPunct="1">
              <a:buClrTx/>
              <a:buFontTx/>
              <a:buNone/>
            </a:pPr>
            <a:r>
              <a:rPr lang="en-US" altLang="en-US" sz="1800">
                <a:solidFill>
                  <a:srgbClr val="000000"/>
                </a:solidFill>
                <a:latin typeface="Times New Roman" panose="02020603050405020304" pitchFamily="18" charset="0"/>
              </a:rPr>
              <a:t>(I)</a:t>
            </a:r>
            <a:r>
              <a:rPr lang="en-US" altLang="en-US" sz="1800">
                <a:solidFill>
                  <a:srgbClr val="000000"/>
                </a:solidFill>
              </a:rPr>
              <a:t> Static</a:t>
            </a:r>
          </a:p>
          <a:p>
            <a:pPr eaLnBrk="1" hangingPunct="1">
              <a:buClrTx/>
              <a:buFontTx/>
              <a:buNone/>
            </a:pPr>
            <a:r>
              <a:rPr lang="en-US" altLang="en-US" sz="1800">
                <a:solidFill>
                  <a:srgbClr val="000000"/>
                </a:solidFill>
              </a:rPr>
              <a:t>	A static cursor populates the result set at the time of cursor creation and query result is cached for the lifetime of the cursor. A static cursor can move forward and backward direction. A static cursor is slower and use more memory in comparison to other cursor. Hence you should use it only if scrolling is required and other types of cursors are not suitable.</a:t>
            </a:r>
          </a:p>
          <a:p>
            <a:pPr eaLnBrk="1" hangingPunct="1">
              <a:buClrTx/>
              <a:buFontTx/>
              <a:buNone/>
            </a:pPr>
            <a:endParaRPr lang="en-US" altLang="en-US" sz="1800">
              <a:solidFill>
                <a:srgbClr val="000000"/>
              </a:solidFill>
            </a:endParaRPr>
          </a:p>
          <a:p>
            <a:pPr eaLnBrk="1" hangingPunct="1">
              <a:buClrTx/>
              <a:buFontTx/>
              <a:buNone/>
            </a:pPr>
            <a:r>
              <a:rPr lang="en-US" altLang="en-US" sz="1800">
                <a:solidFill>
                  <a:srgbClr val="000000"/>
                </a:solidFill>
              </a:rPr>
              <a:t>(ii) Dynamic cursor.</a:t>
            </a:r>
          </a:p>
          <a:p>
            <a:pPr eaLnBrk="1" hangingPunct="1">
              <a:buClrTx/>
              <a:buFontTx/>
              <a:buNone/>
            </a:pPr>
            <a:r>
              <a:rPr lang="en-US" altLang="en-US" sz="1800">
                <a:solidFill>
                  <a:srgbClr val="000000"/>
                </a:solidFill>
              </a:rPr>
              <a:t>A dynamic cursor allows you to see the data updation, deletion and insertion in the data source while the cursor is open. Hence a dynamic cursor is sensitive to any changes to the data source and supports update, delete operations. By default dynamic cursors are scrollable.</a:t>
            </a:r>
          </a:p>
          <a:p>
            <a:pPr eaLnBrk="1" hangingPunct="1">
              <a:buClrTx/>
              <a:buFontTx/>
              <a:buNone/>
            </a:pPr>
            <a:endParaRPr lang="en-US" altLang="en-US" sz="1800">
              <a:solidFill>
                <a:srgbClr val="000000"/>
              </a:solidFill>
            </a:endParaRPr>
          </a:p>
          <a:p>
            <a:pPr eaLnBrk="1" hangingPunct="1">
              <a:buClrTx/>
              <a:buFontTx/>
              <a:buNone/>
            </a:pPr>
            <a:endParaRPr lang="en-US" altLang="en-US" sz="1800">
              <a:solidFill>
                <a:srgbClr val="000000"/>
              </a:solidFill>
            </a:endParaRP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079353B3-7687-49E7-8383-61260C2E9A5E}"/>
              </a:ext>
            </a:extLst>
          </p:cNvPr>
          <p:cNvSpPr>
            <a:spLocks noChangeArrowheads="1"/>
          </p:cNvSpPr>
          <p:nvPr/>
        </p:nvSpPr>
        <p:spPr bwMode="auto">
          <a:xfrm>
            <a:off x="228600" y="1558925"/>
            <a:ext cx="8686800" cy="311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marL="741363" indent="-280988"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800">
                <a:solidFill>
                  <a:srgbClr val="000000"/>
                </a:solidFill>
              </a:rPr>
              <a:t>(iii) Forward-only</a:t>
            </a:r>
          </a:p>
          <a:p>
            <a:pPr lvl="1" eaLnBrk="1" hangingPunct="1">
              <a:buClrTx/>
              <a:buFontTx/>
              <a:buNone/>
            </a:pPr>
            <a:r>
              <a:rPr lang="en-US" altLang="en-US" sz="1800">
                <a:solidFill>
                  <a:srgbClr val="000000"/>
                </a:solidFill>
              </a:rPr>
              <a:t>A forward only cursor is the fastest cursor among the all cursors but it doesn't support backward scrolling. You can update, delete data using Forward Only cursor. It is sensitive to any changes to the original data source.</a:t>
            </a:r>
          </a:p>
          <a:p>
            <a:pPr eaLnBrk="1" hangingPunct="1">
              <a:buClrTx/>
              <a:buFontTx/>
              <a:buNone/>
            </a:pPr>
            <a:r>
              <a:rPr lang="en-US" altLang="en-US" sz="1800">
                <a:solidFill>
                  <a:srgbClr val="000000"/>
                </a:solidFill>
              </a:rPr>
              <a:t>(iv) Key set</a:t>
            </a:r>
          </a:p>
          <a:p>
            <a:pPr eaLnBrk="1" hangingPunct="1">
              <a:buClrTx/>
              <a:buFontTx/>
              <a:buNone/>
            </a:pPr>
            <a:r>
              <a:rPr lang="en-US" altLang="en-US" sz="1800">
                <a:solidFill>
                  <a:srgbClr val="000000"/>
                </a:solidFill>
              </a:rPr>
              <a:t>	A keyset driven cursor is controlled by a set of unique identifiers as the keys in the keyset. The keyset depends on all the rows that qualified the SELECT statement at the time of cursor was opened. A keyset driven cursor is sensitive to any changes to the data source and supports update, delete operations. By default keyset driven cursors are scrollable.</a:t>
            </a:r>
          </a:p>
          <a:p>
            <a:pPr eaLnBrk="1" hangingPunct="1">
              <a:buClrTx/>
              <a:buFontTx/>
              <a:buNone/>
            </a:pPr>
            <a:endParaRPr lang="en-US" altLang="en-US" sz="1800">
              <a:solidFill>
                <a:srgbClr val="000000"/>
              </a:solidFill>
            </a:endParaRPr>
          </a:p>
        </p:txBody>
      </p:sp>
      <p:sp>
        <p:nvSpPr>
          <p:cNvPr id="24579" name="Text Box 1">
            <a:extLst>
              <a:ext uri="{FF2B5EF4-FFF2-40B4-BE49-F238E27FC236}">
                <a16:creationId xmlns:a16="http://schemas.microsoft.com/office/drawing/2014/main" id="{BECEB4D1-EE79-48E1-B269-71314436AD98}"/>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Cursor</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Cursor</a:t>
            </a:r>
          </a:p>
        </p:txBody>
      </p:sp>
      <p:sp>
        <p:nvSpPr>
          <p:cNvPr id="92163" name="Rectangle 2"/>
          <p:cNvSpPr>
            <a:spLocks noChangeArrowheads="1"/>
          </p:cNvSpPr>
          <p:nvPr/>
        </p:nvSpPr>
        <p:spPr bwMode="auto">
          <a:xfrm>
            <a:off x="228600" y="1558925"/>
            <a:ext cx="8686800"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Syntax: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DECLARE CursorName CURSOR READ_ONLY FORWARD_ONLY LOCAL FOR </a:t>
            </a:r>
            <a:br>
              <a:rPr lang="en-US" altLang="en-US" sz="1600">
                <a:solidFill>
                  <a:srgbClr val="000000"/>
                </a:solidFill>
                <a:cs typeface="Arial" charset="0"/>
              </a:rPr>
            </a:br>
            <a:r>
              <a:rPr lang="en-US" altLang="en-US" sz="1600">
                <a:solidFill>
                  <a:srgbClr val="000000"/>
                </a:solidFill>
                <a:cs typeface="Arial" charset="0"/>
              </a:rPr>
              <a:t>SELECT ColumnName FROM TableName </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OPEN CursorName </a:t>
            </a:r>
            <a:br>
              <a:rPr lang="en-US" altLang="en-US" sz="1600">
                <a:solidFill>
                  <a:srgbClr val="000000"/>
                </a:solidFill>
                <a:cs typeface="Arial" charset="0"/>
              </a:rPr>
            </a:br>
            <a:r>
              <a:rPr lang="en-US" altLang="en-US" sz="1600">
                <a:solidFill>
                  <a:srgbClr val="000000"/>
                </a:solidFill>
                <a:cs typeface="Arial" charset="0"/>
              </a:rPr>
              <a:t>FETCH NEXT FROM CursorName INTO @Variable </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WHILE @@FETCH_STATUS &lt;&gt; -1 </a:t>
            </a:r>
            <a:br>
              <a:rPr lang="en-US" altLang="en-US" sz="1600">
                <a:solidFill>
                  <a:srgbClr val="000000"/>
                </a:solidFill>
                <a:cs typeface="Arial" charset="0"/>
              </a:rPr>
            </a:br>
            <a:r>
              <a:rPr lang="en-US" altLang="en-US" sz="1600">
                <a:solidFill>
                  <a:srgbClr val="000000"/>
                </a:solidFill>
                <a:cs typeface="Arial" charset="0"/>
              </a:rPr>
              <a:t>BEGIN </a:t>
            </a:r>
            <a:br>
              <a:rPr lang="en-US" altLang="en-US" sz="1600">
                <a:solidFill>
                  <a:srgbClr val="000000"/>
                </a:solidFill>
                <a:cs typeface="Arial" charset="0"/>
              </a:rPr>
            </a:br>
            <a:r>
              <a:rPr lang="en-US" altLang="en-US" sz="1600">
                <a:solidFill>
                  <a:srgbClr val="000000"/>
                </a:solidFill>
                <a:cs typeface="Arial" charset="0"/>
              </a:rPr>
              <a:t>&lt;Your part of code for the success condition&gt;</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FETCH NEXT FROM CursorName INTO @Variable </a:t>
            </a:r>
            <a:br>
              <a:rPr lang="en-US" altLang="en-US" sz="1600">
                <a:solidFill>
                  <a:srgbClr val="000000"/>
                </a:solidFill>
                <a:cs typeface="Arial" charset="0"/>
              </a:rPr>
            </a:br>
            <a:r>
              <a:rPr lang="en-US" altLang="en-US" sz="1600">
                <a:solidFill>
                  <a:srgbClr val="000000"/>
                </a:solidFill>
                <a:cs typeface="Arial" charset="0"/>
              </a:rPr>
              <a:t>END </a:t>
            </a:r>
            <a:br>
              <a:rPr lang="en-US" altLang="en-US" sz="1600">
                <a:solidFill>
                  <a:srgbClr val="000000"/>
                </a:solidFill>
                <a:cs typeface="Arial" charset="0"/>
              </a:rPr>
            </a:br>
            <a:r>
              <a:rPr lang="en-US" altLang="en-US" sz="1600">
                <a:solidFill>
                  <a:srgbClr val="000000"/>
                </a:solidFill>
                <a:cs typeface="Arial" charset="0"/>
              </a:rPr>
              <a:t>CLOSE CursorName </a:t>
            </a:r>
            <a:br>
              <a:rPr lang="en-US" altLang="en-US" sz="1600">
                <a:solidFill>
                  <a:srgbClr val="000000"/>
                </a:solidFill>
                <a:cs typeface="Arial" charset="0"/>
              </a:rPr>
            </a:br>
            <a:r>
              <a:rPr lang="en-US" altLang="en-US" sz="1600">
                <a:solidFill>
                  <a:srgbClr val="000000"/>
                </a:solidFill>
                <a:cs typeface="Arial" charset="0"/>
              </a:rPr>
              <a:t>DEALLOCATE CursorName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cs typeface="Arial" charset="0"/>
              </a:rPr>
              <a:t>(Note: Cursor can be created in stored procedure)</a:t>
            </a:r>
          </a:p>
        </p:txBody>
      </p:sp>
    </p:spTree>
  </p:cSld>
  <p:clrMapOvr>
    <a:masterClrMapping/>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Cursor</a:t>
            </a:r>
          </a:p>
        </p:txBody>
      </p:sp>
      <p:sp>
        <p:nvSpPr>
          <p:cNvPr id="94211" name="Rectangle 2"/>
          <p:cNvSpPr>
            <a:spLocks noChangeArrowheads="1"/>
          </p:cNvSpPr>
          <p:nvPr/>
        </p:nvSpPr>
        <p:spPr bwMode="auto">
          <a:xfrm>
            <a:off x="192088" y="1379538"/>
            <a:ext cx="8686800" cy="5205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Example: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 Create two variables that would store the values returned by the fetch statement */</a:t>
            </a:r>
            <a:br>
              <a:rPr lang="en-US" altLang="en-US" sz="1600">
                <a:solidFill>
                  <a:srgbClr val="000000"/>
                </a:solidFill>
                <a:cs typeface="Arial" charset="0"/>
              </a:rPr>
            </a:b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DECLARE @DepartmentName char(25)</a:t>
            </a:r>
            <a:br>
              <a:rPr lang="en-US" altLang="en-US" sz="1600">
                <a:solidFill>
                  <a:srgbClr val="000000"/>
                </a:solidFill>
                <a:cs typeface="Arial" charset="0"/>
              </a:rPr>
            </a:br>
            <a:r>
              <a:rPr lang="en-US" altLang="en-US" sz="1600">
                <a:solidFill>
                  <a:srgbClr val="000000"/>
                </a:solidFill>
                <a:cs typeface="Arial" charset="0"/>
              </a:rPr>
              <a:t>DECLARE @DepartmentHead char(25)</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 Define the cursor that can be used to access the records of the table,row by row */</a:t>
            </a:r>
            <a:br>
              <a:rPr lang="en-US" altLang="en-US" sz="1600">
                <a:solidFill>
                  <a:srgbClr val="000000"/>
                </a:solidFill>
                <a:cs typeface="Arial" charset="0"/>
              </a:rPr>
            </a:b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DECLARE curDepartment cursor for</a:t>
            </a:r>
            <a:br>
              <a:rPr lang="en-US" altLang="en-US" sz="1600">
                <a:solidFill>
                  <a:srgbClr val="000000"/>
                </a:solidFill>
                <a:cs typeface="Arial" charset="0"/>
              </a:rPr>
            </a:br>
            <a:r>
              <a:rPr lang="en-US" altLang="en-US" sz="1600">
                <a:solidFill>
                  <a:srgbClr val="000000"/>
                </a:solidFill>
                <a:cs typeface="Arial" charset="0"/>
              </a:rPr>
              <a:t>SELECT vDepartmentName,vDepartmentHead from Department</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 Open the cursor</a:t>
            </a:r>
            <a:br>
              <a:rPr lang="en-US" altLang="en-US" sz="1600">
                <a:solidFill>
                  <a:srgbClr val="000000"/>
                </a:solidFill>
                <a:cs typeface="Arial" charset="0"/>
              </a:rPr>
            </a:b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OPEN curDepartment</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 Fetch the rows into variables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US" altLang="en-US" sz="1600">
                <a:solidFill>
                  <a:srgbClr val="000000"/>
                </a:solidFill>
                <a:cs typeface="Arial" charset="0"/>
              </a:rPr>
            </a:br>
            <a:r>
              <a:rPr lang="en-US" altLang="en-US" sz="1600">
                <a:solidFill>
                  <a:srgbClr val="000000"/>
                </a:solidFill>
                <a:cs typeface="Arial" charset="0"/>
              </a:rPr>
              <a:t>FETCH curDepartment into @DepartmentName,@DepartmentHead</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US" altLang="en-US" sz="1600">
                <a:solidFill>
                  <a:srgbClr val="000000"/>
                </a:solidFill>
                <a:cs typeface="Arial" charset="0"/>
              </a:rPr>
            </a:br>
            <a:r>
              <a:rPr lang="en-US" altLang="en-US" sz="1600">
                <a:solidFill>
                  <a:srgbClr val="000000"/>
                </a:solidFill>
                <a:cs typeface="Arial" charset="0"/>
              </a:rPr>
              <a:t>(Continue...)</a:t>
            </a:r>
          </a:p>
        </p:txBody>
      </p:sp>
    </p:spTree>
  </p:cSld>
  <p:clrMapOvr>
    <a:masterClrMapping/>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Cursor</a:t>
            </a:r>
          </a:p>
        </p:txBody>
      </p:sp>
      <p:sp>
        <p:nvSpPr>
          <p:cNvPr id="96259" name="Rectangle 2"/>
          <p:cNvSpPr>
            <a:spLocks noChangeArrowheads="1"/>
          </p:cNvSpPr>
          <p:nvPr/>
        </p:nvSpPr>
        <p:spPr bwMode="auto">
          <a:xfrm>
            <a:off x="228600" y="1560513"/>
            <a:ext cx="8686800" cy="471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--Start a loop to display all the rows of the cursor</a:t>
            </a:r>
            <a:br>
              <a:rPr lang="en-US" altLang="en-US" sz="1600">
                <a:solidFill>
                  <a:srgbClr val="000000"/>
                </a:solidFill>
                <a:cs typeface="Arial" charset="0"/>
              </a:rPr>
            </a:br>
            <a:r>
              <a:rPr lang="en-US" altLang="en-US" sz="1600">
                <a:solidFill>
                  <a:srgbClr val="000000"/>
                </a:solidFill>
                <a:cs typeface="Arial" charset="0"/>
              </a:rPr>
              <a:t>WHILE(@@fetch_status=0)</a:t>
            </a:r>
            <a:br>
              <a:rPr lang="en-US" altLang="en-US" sz="1600">
                <a:solidFill>
                  <a:srgbClr val="000000"/>
                </a:solidFill>
                <a:cs typeface="Arial" charset="0"/>
              </a:rPr>
            </a:br>
            <a:r>
              <a:rPr lang="en-US" altLang="en-US" sz="1600">
                <a:solidFill>
                  <a:srgbClr val="000000"/>
                </a:solidFill>
                <a:cs typeface="Arial" charset="0"/>
              </a:rPr>
              <a:t>BEGIN</a:t>
            </a:r>
            <a:br>
              <a:rPr lang="en-US" altLang="en-US" sz="1600">
                <a:solidFill>
                  <a:srgbClr val="000000"/>
                </a:solidFill>
                <a:cs typeface="Arial" charset="0"/>
              </a:rPr>
            </a:br>
            <a:r>
              <a:rPr lang="en-US" altLang="en-US" sz="1600">
                <a:solidFill>
                  <a:srgbClr val="000000"/>
                </a:solidFill>
                <a:cs typeface="Arial" charset="0"/>
              </a:rPr>
              <a:t>Print 'Department Name =' + @DepartmentName</a:t>
            </a:r>
            <a:br>
              <a:rPr lang="en-US" altLang="en-US" sz="1600">
                <a:solidFill>
                  <a:srgbClr val="000000"/>
                </a:solidFill>
                <a:cs typeface="Arial" charset="0"/>
              </a:rPr>
            </a:br>
            <a:r>
              <a:rPr lang="en-US" altLang="en-US" sz="1600">
                <a:solidFill>
                  <a:srgbClr val="000000"/>
                </a:solidFill>
                <a:cs typeface="Arial" charset="0"/>
              </a:rPr>
              <a:t>Print 'Department Head =' + @DepartmentHead</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--Fetch the next row from the cursor</a:t>
            </a:r>
            <a:br>
              <a:rPr lang="en-US" altLang="en-US" sz="1600">
                <a:solidFill>
                  <a:srgbClr val="000000"/>
                </a:solidFill>
                <a:cs typeface="Arial" charset="0"/>
              </a:rPr>
            </a:br>
            <a:r>
              <a:rPr lang="en-US" altLang="en-US" sz="1600">
                <a:solidFill>
                  <a:srgbClr val="000000"/>
                </a:solidFill>
                <a:cs typeface="Arial" charset="0"/>
              </a:rPr>
              <a:t>FETCH curDepartment into @DepartmentName,@DepartmentHead</a:t>
            </a:r>
            <a:br>
              <a:rPr lang="en-US" altLang="en-US" sz="1600">
                <a:solidFill>
                  <a:srgbClr val="000000"/>
                </a:solidFill>
                <a:cs typeface="Arial" charset="0"/>
              </a:rPr>
            </a:br>
            <a:r>
              <a:rPr lang="en-US" altLang="en-US" sz="1600">
                <a:solidFill>
                  <a:srgbClr val="000000"/>
                </a:solidFill>
                <a:cs typeface="Arial" charset="0"/>
              </a:rPr>
              <a:t>END</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 Close the cursor</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CLOSE curDepartment</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 Deallocate the cursor</a:t>
            </a:r>
            <a:br>
              <a:rPr lang="en-US" altLang="en-US" sz="1600">
                <a:solidFill>
                  <a:srgbClr val="000000"/>
                </a:solidFill>
                <a:cs typeface="Arial" charset="0"/>
              </a:rPr>
            </a:br>
            <a:br>
              <a:rPr lang="en-US" altLang="en-US" sz="1600">
                <a:solidFill>
                  <a:srgbClr val="000000"/>
                </a:solidFill>
                <a:cs typeface="Arial" charset="0"/>
              </a:rPr>
            </a:br>
            <a:r>
              <a:rPr lang="en-US" altLang="en-US" sz="1600">
                <a:solidFill>
                  <a:srgbClr val="000000"/>
                </a:solidFill>
                <a:cs typeface="Arial" charset="0"/>
              </a:rPr>
              <a:t>DEALLOCATE curDepartment</a:t>
            </a:r>
          </a:p>
        </p:txBody>
      </p:sp>
    </p:spTree>
  </p:cSld>
  <p:clrMapOvr>
    <a:masterClrMapping/>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8A71E49-E126-41DC-B218-C8B8A8E08052}"/>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Cursor</a:t>
            </a:r>
          </a:p>
        </p:txBody>
      </p:sp>
      <p:sp>
        <p:nvSpPr>
          <p:cNvPr id="28675" name="Text Box 2">
            <a:extLst>
              <a:ext uri="{FF2B5EF4-FFF2-40B4-BE49-F238E27FC236}">
                <a16:creationId xmlns:a16="http://schemas.microsoft.com/office/drawing/2014/main" id="{BEC6550D-8A09-4DAF-9008-932527C326E6}"/>
              </a:ext>
            </a:extLst>
          </p:cNvPr>
          <p:cNvSpPr txBox="1">
            <a:spLocks noChangeArrowheads="1"/>
          </p:cNvSpPr>
          <p:nvPr/>
        </p:nvSpPr>
        <p:spPr bwMode="auto">
          <a:xfrm>
            <a:off x="93663" y="1477963"/>
            <a:ext cx="8966200" cy="488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4040" rIns="0" bIns="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lnSpc>
                <a:spcPct val="93000"/>
              </a:lnSpc>
              <a:spcBef>
                <a:spcPts val="888"/>
              </a:spcBef>
              <a:spcAft>
                <a:spcPts val="888"/>
              </a:spcAft>
              <a:buClrTx/>
              <a:buFontTx/>
              <a:buNone/>
            </a:pPr>
            <a:r>
              <a:rPr lang="en-US" altLang="en-US" sz="1600">
                <a:solidFill>
                  <a:srgbClr val="000000"/>
                </a:solidFill>
                <a:cs typeface="Arial Unicode MS" pitchFamily="32" charset="0"/>
              </a:rPr>
              <a:t>Advantages of Cursors:</a:t>
            </a:r>
            <a:br>
              <a:rPr lang="en-US" altLang="en-US" sz="1600">
                <a:solidFill>
                  <a:srgbClr val="000000"/>
                </a:solidFill>
                <a:cs typeface="Arial Unicode MS" pitchFamily="32" charset="0"/>
              </a:rPr>
            </a:br>
            <a:br>
              <a:rPr lang="en-US" altLang="en-US" sz="1600">
                <a:solidFill>
                  <a:srgbClr val="000000"/>
                </a:solidFill>
                <a:cs typeface="Arial Unicode MS" pitchFamily="32" charset="0"/>
              </a:rPr>
            </a:br>
            <a:r>
              <a:rPr lang="en-US" altLang="en-US" sz="1600">
                <a:solidFill>
                  <a:srgbClr val="000000"/>
                </a:solidFill>
                <a:cs typeface="Arial Unicode MS" pitchFamily="32" charset="0"/>
              </a:rPr>
              <a:t>1. Row by Row operations can be successfully executed.</a:t>
            </a:r>
            <a:br>
              <a:rPr lang="en-US" altLang="en-US" sz="1600">
                <a:solidFill>
                  <a:srgbClr val="000000"/>
                </a:solidFill>
                <a:cs typeface="Arial Unicode MS" pitchFamily="32" charset="0"/>
              </a:rPr>
            </a:br>
            <a:br>
              <a:rPr lang="en-US" altLang="en-US" sz="1600">
                <a:solidFill>
                  <a:srgbClr val="000000"/>
                </a:solidFill>
                <a:cs typeface="Arial Unicode MS" pitchFamily="32" charset="0"/>
              </a:rPr>
            </a:br>
            <a:r>
              <a:rPr lang="en-US" altLang="en-US" sz="1600">
                <a:solidFill>
                  <a:srgbClr val="000000"/>
                </a:solidFill>
                <a:cs typeface="Arial Unicode MS" pitchFamily="32" charset="0"/>
              </a:rPr>
              <a:t>Disadvantages of Cursors:</a:t>
            </a:r>
            <a:br>
              <a:rPr lang="en-US" altLang="en-US" sz="1600">
                <a:solidFill>
                  <a:srgbClr val="000000"/>
                </a:solidFill>
                <a:cs typeface="Arial Unicode MS" pitchFamily="32" charset="0"/>
              </a:rPr>
            </a:br>
            <a:br>
              <a:rPr lang="en-US" altLang="en-US" sz="1600">
                <a:solidFill>
                  <a:srgbClr val="000000"/>
                </a:solidFill>
                <a:cs typeface="Arial Unicode MS" pitchFamily="32" charset="0"/>
              </a:rPr>
            </a:br>
            <a:r>
              <a:rPr lang="en-US" altLang="en-US" sz="1600">
                <a:solidFill>
                  <a:srgbClr val="000000"/>
                </a:solidFill>
                <a:cs typeface="Arial Unicode MS" pitchFamily="32" charset="0"/>
              </a:rPr>
              <a:t>1. SQL Server by default have a direct performance degradation on the usage of cursors. SQL Server Engine processes records or data in such a way it will have a performance impact when cursor is used.</a:t>
            </a:r>
            <a:br>
              <a:rPr lang="en-US" altLang="en-US" sz="1600">
                <a:solidFill>
                  <a:srgbClr val="000000"/>
                </a:solidFill>
                <a:cs typeface="Arial Unicode MS" pitchFamily="32" charset="0"/>
              </a:rPr>
            </a:br>
            <a:r>
              <a:rPr lang="en-US" altLang="en-US" sz="1600">
                <a:solidFill>
                  <a:srgbClr val="000000"/>
                </a:solidFill>
                <a:cs typeface="Arial Unicode MS" pitchFamily="32" charset="0"/>
              </a:rPr>
              <a:t>2. As you add overhead to the Server / engine, it will eat up your memory and hence other parallel processes will suffer too.</a:t>
            </a:r>
            <a:br>
              <a:rPr lang="en-US" altLang="en-US" sz="1600">
                <a:solidFill>
                  <a:srgbClr val="000000"/>
                </a:solidFill>
                <a:cs typeface="Arial Unicode MS" pitchFamily="32" charset="0"/>
              </a:rPr>
            </a:br>
            <a:r>
              <a:rPr lang="en-US" altLang="en-US" sz="1600">
                <a:solidFill>
                  <a:srgbClr val="000000"/>
                </a:solidFill>
                <a:cs typeface="Arial Unicode MS" pitchFamily="32" charset="0"/>
              </a:rPr>
              <a:t>3. Cursors are the SLOWEST way to access data inside SQL Server as it does row by row operations and cursors are over thirty times slower than set based alternatives.</a:t>
            </a:r>
          </a:p>
          <a:p>
            <a:pPr eaLnBrk="1" hangingPunct="1">
              <a:lnSpc>
                <a:spcPct val="93000"/>
              </a:lnSpc>
              <a:spcBef>
                <a:spcPts val="888"/>
              </a:spcBef>
              <a:spcAft>
                <a:spcPts val="888"/>
              </a:spcAft>
              <a:buClrTx/>
              <a:buFontTx/>
              <a:buNone/>
            </a:pPr>
            <a:r>
              <a:rPr lang="en-US" altLang="en-US" sz="1600">
                <a:solidFill>
                  <a:srgbClr val="000000"/>
                </a:solidFill>
                <a:cs typeface="Arial Unicode MS" pitchFamily="32" charset="0"/>
              </a:rPr>
              <a:t>Considerations before using a Cursor:</a:t>
            </a:r>
            <a:br>
              <a:rPr lang="en-US" altLang="en-US" sz="1600">
                <a:solidFill>
                  <a:srgbClr val="000000"/>
                </a:solidFill>
                <a:cs typeface="Arial Unicode MS" pitchFamily="32" charset="0"/>
              </a:rPr>
            </a:br>
            <a:br>
              <a:rPr lang="en-US" altLang="en-US" sz="1600">
                <a:solidFill>
                  <a:srgbClr val="000000"/>
                </a:solidFill>
                <a:cs typeface="Arial Unicode MS" pitchFamily="32" charset="0"/>
              </a:rPr>
            </a:br>
            <a:r>
              <a:rPr lang="en-US" altLang="en-US" sz="1600">
                <a:solidFill>
                  <a:srgbClr val="000000"/>
                </a:solidFill>
                <a:cs typeface="Arial Unicode MS" pitchFamily="32" charset="0"/>
              </a:rPr>
              <a:t>1. Think of all possible alternatives to solve your problem and if you didnt got any then create a cursor.</a:t>
            </a:r>
            <a:br>
              <a:rPr lang="en-US" altLang="en-US" sz="1600">
                <a:solidFill>
                  <a:srgbClr val="000000"/>
                </a:solidFill>
                <a:cs typeface="Arial Unicode MS" pitchFamily="32" charset="0"/>
              </a:rPr>
            </a:br>
            <a:r>
              <a:rPr lang="en-US" altLang="en-US" sz="1600">
                <a:solidFill>
                  <a:srgbClr val="000000"/>
                </a:solidFill>
                <a:cs typeface="Arial Unicode MS" pitchFamily="32" charset="0"/>
              </a:rPr>
              <a:t>2. Consider Temp tables as alternatives to usage of cursors.</a:t>
            </a:r>
            <a:br>
              <a:rPr lang="en-US" altLang="en-US" sz="1600">
                <a:solidFill>
                  <a:srgbClr val="000000"/>
                </a:solidFill>
                <a:cs typeface="Arial Unicode MS" pitchFamily="32" charset="0"/>
              </a:rPr>
            </a:br>
            <a:br>
              <a:rPr lang="en-US" altLang="en-US" sz="1600">
                <a:solidFill>
                  <a:srgbClr val="000000"/>
                </a:solidFill>
                <a:cs typeface="Arial Unicode MS" pitchFamily="32" charset="0"/>
              </a:rPr>
            </a:br>
            <a:br>
              <a:rPr lang="en-US" altLang="en-US">
                <a:solidFill>
                  <a:srgbClr val="000000"/>
                </a:solidFill>
                <a:latin typeface="Times New Roman" panose="02020603050405020304" pitchFamily="18" charset="0"/>
                <a:cs typeface="Arial Unicode MS" pitchFamily="32" charset="0"/>
              </a:rPr>
            </a:br>
            <a:endParaRPr lang="en-US" altLang="en-US">
              <a:solidFill>
                <a:srgbClr val="000000"/>
              </a:solidFill>
              <a:latin typeface="Times New Roman" panose="02020603050405020304" pitchFamily="18" charset="0"/>
              <a:cs typeface="Arial Unicode MS" pitchFamily="32" charset="0"/>
            </a:endParaRP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9pPr>
          </a:lstStyle>
          <a:p>
            <a:pPr eaLnBrk="1" hangingPunct="1">
              <a:buSzPct val="100000"/>
            </a:pPr>
            <a:r>
              <a:rPr lang="en-US" altLang="en-US" sz="3600" dirty="0">
                <a:solidFill>
                  <a:srgbClr val="FFFFFF"/>
                </a:solidFill>
                <a:latin typeface="Calibri" pitchFamily="34" charset="0"/>
                <a:cs typeface="Calibri" pitchFamily="34" charset="0"/>
              </a:rPr>
              <a:t>Triggers</a:t>
            </a:r>
          </a:p>
        </p:txBody>
      </p:sp>
      <p:sp>
        <p:nvSpPr>
          <p:cNvPr id="3" name="Rectangle 2"/>
          <p:cNvSpPr>
            <a:spLocks noChangeArrowheads="1"/>
          </p:cNvSpPr>
          <p:nvPr/>
        </p:nvSpPr>
        <p:spPr bwMode="auto">
          <a:xfrm>
            <a:off x="228600" y="1558925"/>
            <a:ext cx="8686800" cy="5230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285750" indent="-285750" eaLnBrk="1" hangingPunct="1">
              <a:lnSpc>
                <a:spcPct val="150000"/>
              </a:lnSpc>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2000" b="1" dirty="0">
                <a:solidFill>
                  <a:srgbClr val="000000"/>
                </a:solidFill>
                <a:latin typeface="Calibri" pitchFamily="34" charset="0"/>
                <a:cs typeface="Calibri" pitchFamily="34" charset="0"/>
              </a:rPr>
              <a:t>Types of Triggers</a:t>
            </a:r>
          </a:p>
          <a:p>
            <a:pPr lvl="1" eaLnBrk="1" hangingPunct="1">
              <a:lnSpc>
                <a:spcPct val="15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rgbClr val="000000"/>
                </a:solidFill>
                <a:latin typeface="Calibri" pitchFamily="34" charset="0"/>
                <a:cs typeface="Calibri" pitchFamily="34" charset="0"/>
              </a:rPr>
              <a:t>In SQL Server we can create the following 3 types of triggers:</a:t>
            </a:r>
          </a:p>
          <a:p>
            <a:pPr marL="1044000" lvl="1" eaLnBrk="1" hangingPunct="1">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rgbClr val="000000"/>
                </a:solidFill>
                <a:latin typeface="Calibri" pitchFamily="34" charset="0"/>
                <a:cs typeface="Calibri" pitchFamily="34" charset="0"/>
              </a:rPr>
              <a:t>Logon triggers</a:t>
            </a:r>
          </a:p>
          <a:p>
            <a:pPr marL="1044000" lvl="1" eaLnBrk="1" hangingPunct="1">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rgbClr val="000000"/>
                </a:solidFill>
                <a:latin typeface="Calibri" pitchFamily="34" charset="0"/>
                <a:cs typeface="Calibri" pitchFamily="34" charset="0"/>
              </a:rPr>
              <a:t>Data Definition Language (DDL) triggers</a:t>
            </a:r>
          </a:p>
          <a:p>
            <a:pPr marL="1044000" lvl="1" eaLnBrk="1" hangingPunct="1">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b="1" dirty="0">
                <a:solidFill>
                  <a:schemeClr val="accent6">
                    <a:lumMod val="75000"/>
                  </a:schemeClr>
                </a:solidFill>
                <a:latin typeface="Calibri" pitchFamily="34" charset="0"/>
                <a:cs typeface="Calibri" pitchFamily="34" charset="0"/>
              </a:rPr>
              <a:t>Data Manipulation Language (DML) triggers</a:t>
            </a:r>
          </a:p>
          <a:p>
            <a:pPr marL="1501200" lvl="2" indent="-285750" eaLnBrk="1" hangingPunct="1">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rgbClr val="000000"/>
                </a:solidFill>
                <a:latin typeface="Calibri" pitchFamily="34" charset="0"/>
                <a:cs typeface="Calibri" pitchFamily="34" charset="0"/>
              </a:rPr>
              <a:t>After Triggers (For Triggers)</a:t>
            </a:r>
          </a:p>
          <a:p>
            <a:pPr marL="1501200" lvl="2" indent="-285750" eaLnBrk="1" hangingPunct="1">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rgbClr val="000000"/>
                </a:solidFill>
                <a:latin typeface="Calibri" pitchFamily="34" charset="0"/>
                <a:cs typeface="Calibri" pitchFamily="34" charset="0"/>
              </a:rPr>
              <a:t>Instead Of Triggers</a:t>
            </a:r>
          </a:p>
          <a:p>
            <a:pPr marL="285750" indent="-285750" eaLnBrk="1" hangingPunct="1">
              <a:lnSpc>
                <a:spcPct val="150000"/>
              </a:lnSpc>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endParaRPr lang="en-US" altLang="en-US" sz="1000" b="1" dirty="0">
              <a:solidFill>
                <a:srgbClr val="000000"/>
              </a:solidFill>
              <a:latin typeface="Calibri" pitchFamily="34" charset="0"/>
              <a:cs typeface="Calibri" pitchFamily="34" charset="0"/>
            </a:endParaRPr>
          </a:p>
          <a:p>
            <a:pPr marL="285750" indent="-285750" eaLnBrk="1" hangingPunct="1">
              <a:lnSpc>
                <a:spcPct val="150000"/>
              </a:lnSpc>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800" b="1" dirty="0">
                <a:solidFill>
                  <a:srgbClr val="000000"/>
                </a:solidFill>
                <a:latin typeface="Calibri" pitchFamily="34" charset="0"/>
                <a:cs typeface="Calibri" pitchFamily="34" charset="0"/>
              </a:rPr>
              <a:t>Logon trigger</a:t>
            </a:r>
          </a:p>
          <a:p>
            <a:pPr marL="285750" indent="-285750" eaLnBrk="1" hangingPunct="1">
              <a:buSzPct val="100000"/>
              <a:buFont typeface="Courier New" panose="02070309020205020404" pitchFamily="49" charset="0"/>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rgbClr val="000000"/>
                </a:solidFill>
                <a:latin typeface="Calibri" pitchFamily="34" charset="0"/>
                <a:cs typeface="Calibri" pitchFamily="34" charset="0"/>
              </a:rPr>
              <a:t>This type of trigger is fired against a LOGON event before a user session is established to the SQL Server.</a:t>
            </a:r>
          </a:p>
          <a:p>
            <a:pPr marL="285750" indent="-285750" eaLnBrk="1" hangingPunct="1">
              <a:lnSpc>
                <a:spcPct val="150000"/>
              </a:lnSpc>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endParaRPr lang="en-US" altLang="en-US" sz="1800" b="1" dirty="0">
              <a:solidFill>
                <a:srgbClr val="000000"/>
              </a:solidFill>
              <a:latin typeface="Calibri" pitchFamily="34" charset="0"/>
              <a:cs typeface="Calibri" pitchFamily="34" charset="0"/>
            </a:endParaRPr>
          </a:p>
          <a:p>
            <a:pPr marL="285750" indent="-285750" eaLnBrk="1" hangingPunct="1">
              <a:lnSpc>
                <a:spcPct val="150000"/>
              </a:lnSpc>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800" b="1" dirty="0">
                <a:solidFill>
                  <a:srgbClr val="000000"/>
                </a:solidFill>
                <a:latin typeface="Calibri" pitchFamily="34" charset="0"/>
                <a:cs typeface="Calibri" pitchFamily="34" charset="0"/>
              </a:rPr>
              <a:t>DDL Triggers</a:t>
            </a:r>
          </a:p>
          <a:p>
            <a:pPr marL="285750" indent="-285750" eaLnBrk="1" hangingPunct="1">
              <a:buSzPct val="100000"/>
              <a:buFont typeface="Courier New" panose="02070309020205020404" pitchFamily="49" charset="0"/>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rgbClr val="000000"/>
                </a:solidFill>
                <a:latin typeface="Calibri" pitchFamily="34" charset="0"/>
                <a:cs typeface="Calibri" pitchFamily="34" charset="0"/>
              </a:rPr>
              <a:t>In SQL Server we can create triggers on DDL statements (like CREATE, ALTER and DROP) and certain system-defined Stored Procedures that does DDL-like operations.</a:t>
            </a:r>
          </a:p>
          <a:p>
            <a:pPr marL="285750" indent="-285750" eaLnBrk="1" hangingPunct="1">
              <a:lnSpc>
                <a:spcPct val="150000"/>
              </a:lnSpc>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endParaRPr lang="en-US" altLang="en-US" sz="1050" b="1" dirty="0">
              <a:solidFill>
                <a:srgbClr val="000000"/>
              </a:solidFill>
              <a:latin typeface="Calibri" pitchFamily="34" charset="0"/>
              <a:cs typeface="Calibri" pitchFamily="34" charset="0"/>
            </a:endParaRPr>
          </a:p>
          <a:p>
            <a:pPr marL="285750" indent="-285750" eaLnBrk="1" hangingPunct="1">
              <a:lnSpc>
                <a:spcPct val="150000"/>
              </a:lnSpc>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endParaRPr lang="en-US" altLang="en-US" sz="16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4220867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pitchFamily="2" charset="-122"/>
              </a:defRPr>
            </a:lvl9pPr>
          </a:lstStyle>
          <a:p>
            <a:pPr eaLnBrk="1" hangingPunct="1">
              <a:buSzPct val="100000"/>
            </a:pPr>
            <a:r>
              <a:rPr lang="en-US" altLang="en-US" sz="3600" dirty="0">
                <a:solidFill>
                  <a:srgbClr val="FFFFFF"/>
                </a:solidFill>
                <a:latin typeface="Calibri" pitchFamily="34" charset="0"/>
                <a:cs typeface="Calibri" pitchFamily="34" charset="0"/>
              </a:rPr>
              <a:t>Triggers</a:t>
            </a:r>
          </a:p>
        </p:txBody>
      </p:sp>
      <p:sp>
        <p:nvSpPr>
          <p:cNvPr id="3" name="Rectangle 2"/>
          <p:cNvSpPr>
            <a:spLocks noChangeArrowheads="1"/>
          </p:cNvSpPr>
          <p:nvPr/>
        </p:nvSpPr>
        <p:spPr bwMode="auto">
          <a:xfrm>
            <a:off x="228600" y="1558925"/>
            <a:ext cx="8839200" cy="1110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marL="285750" indent="-285750" eaLnBrk="1" hangingPunct="1">
              <a:lnSpc>
                <a:spcPct val="150000"/>
              </a:lnSpc>
              <a:buSzPct val="100000"/>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2000" b="1" dirty="0">
                <a:solidFill>
                  <a:srgbClr val="000000"/>
                </a:solidFill>
                <a:latin typeface="Calibri" pitchFamily="34" charset="0"/>
                <a:cs typeface="Calibri" pitchFamily="34" charset="0"/>
              </a:rPr>
              <a:t>DML Triggers</a:t>
            </a:r>
          </a:p>
          <a:p>
            <a:pPr marL="285750" indent="-285750" eaLnBrk="1" hangingPunct="1">
              <a:buSzPct val="100000"/>
              <a:buFont typeface="Courier New" panose="02070309020205020404" pitchFamily="49" charset="0"/>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800" dirty="0">
                <a:solidFill>
                  <a:srgbClr val="000000"/>
                </a:solidFill>
                <a:latin typeface="Calibri" pitchFamily="34" charset="0"/>
                <a:cs typeface="Calibri" pitchFamily="34" charset="0"/>
              </a:rPr>
              <a:t>In SQL Server we can create triggers on DML statements (like INSERT, UPDATE and DELETE) and Stored Procedures that do DML-like operations. DML Triggers are of two types.</a:t>
            </a:r>
            <a:endParaRPr lang="en-US" altLang="en-US" sz="1800" b="1"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85256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E9B1B392-E9B2-4168-A182-137079CE072F}"/>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Index</a:t>
            </a:r>
          </a:p>
        </p:txBody>
      </p:sp>
      <p:sp>
        <p:nvSpPr>
          <p:cNvPr id="29699" name="Rectangle 2">
            <a:extLst>
              <a:ext uri="{FF2B5EF4-FFF2-40B4-BE49-F238E27FC236}">
                <a16:creationId xmlns:a16="http://schemas.microsoft.com/office/drawing/2014/main" id="{6F8EE7EC-98E0-4F75-B58F-11907265AB4D}"/>
              </a:ext>
            </a:extLst>
          </p:cNvPr>
          <p:cNvSpPr>
            <a:spLocks noChangeArrowheads="1"/>
          </p:cNvSpPr>
          <p:nvPr/>
        </p:nvSpPr>
        <p:spPr bwMode="auto">
          <a:xfrm>
            <a:off x="192088" y="1487488"/>
            <a:ext cx="8794750"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 pos="1078071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600">
                <a:solidFill>
                  <a:srgbClr val="000000"/>
                </a:solidFill>
              </a:rPr>
              <a:t>	An index in SQL Server assists the database engine with locating records, just like index in book helps you locate information quickly. Indexes are structured to facilitate the rapid return of result sets. The characteristics of an index affect its use of system resources and its lookup performance. The query optimizer uses an index if it will increase query performance. The use of indexes is necessary as without indexes, a query causes SQL Server to search all records in a table (table scan) in order to find matches. Therefore, proper usage of indexes is of prime importance from performance point of view.</a:t>
            </a:r>
          </a:p>
          <a:p>
            <a:pPr eaLnBrk="1" hangingPunct="1">
              <a:buClrTx/>
              <a:buFontTx/>
              <a:buNone/>
            </a:pPr>
            <a:endParaRPr lang="en-US" altLang="en-US" sz="1600">
              <a:solidFill>
                <a:srgbClr val="000000"/>
              </a:solidFill>
            </a:endParaRPr>
          </a:p>
          <a:p>
            <a:pPr eaLnBrk="1" hangingPunct="1">
              <a:buClrTx/>
              <a:buFontTx/>
              <a:buNone/>
            </a:pPr>
            <a:r>
              <a:rPr lang="en-US" altLang="en-US" sz="1600">
                <a:solidFill>
                  <a:srgbClr val="000000"/>
                </a:solidFill>
              </a:rPr>
              <a:t>Types of Indexes:</a:t>
            </a:r>
          </a:p>
          <a:p>
            <a:pPr eaLnBrk="1" hangingPunct="1">
              <a:buClrTx/>
              <a:buFontTx/>
              <a:buNone/>
            </a:pPr>
            <a:endParaRPr lang="en-US" altLang="en-US" sz="1600">
              <a:solidFill>
                <a:srgbClr val="000000"/>
              </a:solidFill>
            </a:endParaRPr>
          </a:p>
          <a:p>
            <a:pPr eaLnBrk="1" hangingPunct="1">
              <a:buClrTx/>
              <a:buFontTx/>
              <a:buNone/>
            </a:pPr>
            <a:r>
              <a:rPr lang="en-US" altLang="en-US" sz="1600">
                <a:solidFill>
                  <a:srgbClr val="000000"/>
                </a:solidFill>
              </a:rPr>
              <a:t>	1. Clustered Index</a:t>
            </a:r>
          </a:p>
          <a:p>
            <a:pPr eaLnBrk="1" hangingPunct="1">
              <a:buClrTx/>
              <a:buFontTx/>
              <a:buNone/>
            </a:pPr>
            <a:endParaRPr lang="en-US" altLang="en-US" sz="1600">
              <a:solidFill>
                <a:srgbClr val="000000"/>
              </a:solidFill>
            </a:endParaRPr>
          </a:p>
          <a:p>
            <a:pPr eaLnBrk="1" hangingPunct="1">
              <a:buClrTx/>
              <a:buFontTx/>
              <a:buNone/>
            </a:pPr>
            <a:r>
              <a:rPr lang="en-US" altLang="en-US" sz="1600">
                <a:solidFill>
                  <a:srgbClr val="000000"/>
                </a:solidFill>
              </a:rPr>
              <a:t>	2. Non-clustered Index</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98E76EBA-8A5E-4F22-918F-731E7301992A}"/>
              </a:ext>
            </a:extLst>
          </p:cNvPr>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Index</a:t>
            </a:r>
          </a:p>
        </p:txBody>
      </p:sp>
      <p:sp>
        <p:nvSpPr>
          <p:cNvPr id="30723" name="Rectangle 2">
            <a:extLst>
              <a:ext uri="{FF2B5EF4-FFF2-40B4-BE49-F238E27FC236}">
                <a16:creationId xmlns:a16="http://schemas.microsoft.com/office/drawing/2014/main" id="{0D800627-47DF-4E4B-9E4B-3E6410697348}"/>
              </a:ext>
            </a:extLst>
          </p:cNvPr>
          <p:cNvSpPr>
            <a:spLocks noChangeArrowheads="1"/>
          </p:cNvSpPr>
          <p:nvPr/>
        </p:nvSpPr>
        <p:spPr bwMode="auto">
          <a:xfrm>
            <a:off x="192088" y="1487488"/>
            <a:ext cx="8794750" cy="331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800">
                <a:solidFill>
                  <a:srgbClr val="000000"/>
                </a:solidFill>
              </a:rPr>
              <a:t>1. Clustered Index</a:t>
            </a:r>
          </a:p>
          <a:p>
            <a:pPr eaLnBrk="1" hangingPunct="1">
              <a:buClrTx/>
              <a:buFontTx/>
              <a:buNone/>
            </a:pPr>
            <a:endParaRPr lang="en-US" altLang="en-US" sz="1800">
              <a:solidFill>
                <a:srgbClr val="000000"/>
              </a:solidFill>
            </a:endParaRPr>
          </a:p>
          <a:p>
            <a:pPr eaLnBrk="1" hangingPunct="1">
              <a:buClrTx/>
              <a:buFontTx/>
              <a:buNone/>
            </a:pPr>
            <a:r>
              <a:rPr lang="en-US" altLang="en-US" sz="1600">
                <a:solidFill>
                  <a:srgbClr val="000000"/>
                </a:solidFill>
              </a:rPr>
              <a:t>	Clustered indexes define the physical sorting of a database table’s rows in the storage media. For this reason, each database table may have only one clustered index. If a PRIMARY KEY constraint is created for a database table and no clustered index currently exists for that table, SQL Server automatically creates a clustered index on the primary key.</a:t>
            </a:r>
          </a:p>
          <a:p>
            <a:pPr eaLnBrk="1" hangingPunct="1">
              <a:buClrTx/>
              <a:buFontTx/>
              <a:buNone/>
            </a:pPr>
            <a:endParaRPr lang="en-US" altLang="en-US" sz="1600">
              <a:solidFill>
                <a:srgbClr val="000000"/>
              </a:solidFill>
            </a:endParaRPr>
          </a:p>
          <a:p>
            <a:pPr eaLnBrk="1" hangingPunct="1">
              <a:buClrTx/>
              <a:buFontTx/>
              <a:buNone/>
            </a:pPr>
            <a:r>
              <a:rPr lang="en-US" altLang="en-US" sz="1600">
                <a:solidFill>
                  <a:srgbClr val="000000"/>
                </a:solidFill>
              </a:rPr>
              <a:t>2. Non-clustered Index</a:t>
            </a:r>
          </a:p>
          <a:p>
            <a:pPr eaLnBrk="1" hangingPunct="1">
              <a:buClrTx/>
              <a:buFontTx/>
              <a:buNone/>
            </a:pPr>
            <a:endParaRPr lang="en-US" altLang="en-US" sz="1600">
              <a:solidFill>
                <a:srgbClr val="000000"/>
              </a:solidFill>
            </a:endParaRPr>
          </a:p>
          <a:p>
            <a:pPr eaLnBrk="1" hangingPunct="1">
              <a:buClrTx/>
              <a:buFontTx/>
              <a:buNone/>
            </a:pPr>
            <a:r>
              <a:rPr lang="en-US" altLang="en-US" sz="1600">
                <a:solidFill>
                  <a:srgbClr val="000000"/>
                </a:solidFill>
              </a:rPr>
              <a:t>	Non-clustered indexes are created outside of the database table and contain a sorted list of references to the table itself. SQL Server 2000+ supports a maximum of 249 non-clustered indexes per table. However, it’s important to keep in mind that non-clustered indexes slow down the data modification and insertion process, so indexes should be kept to a minimum.</a:t>
            </a:r>
            <a:r>
              <a:rPr lang="en-US" altLang="en-US">
                <a:solidFill>
                  <a:srgbClr val="000000"/>
                </a:solidFill>
              </a:rPr>
              <a:t> </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Stored Procedure</a:t>
            </a:r>
          </a:p>
        </p:txBody>
      </p:sp>
      <p:sp>
        <p:nvSpPr>
          <p:cNvPr id="65539" name="Rectangle 2"/>
          <p:cNvSpPr>
            <a:spLocks noChangeArrowheads="1"/>
          </p:cNvSpPr>
          <p:nvPr/>
        </p:nvSpPr>
        <p:spPr bwMode="auto">
          <a:xfrm>
            <a:off x="228600" y="1558925"/>
            <a:ext cx="8686800" cy="493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Syntax:</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	</a:t>
            </a:r>
            <a:r>
              <a:rPr lang="en-US" altLang="en-US" sz="1800">
                <a:solidFill>
                  <a:srgbClr val="000000"/>
                </a:solidFill>
              </a:rPr>
              <a:t>CREATE PROCEDURE &lt;procedure_name&gt;</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[@parameter1 data_type, @parameter2 data_type…]</a:t>
            </a:r>
            <a:br>
              <a:rPr lang="en-US" altLang="en-US" sz="1800">
                <a:solidFill>
                  <a:srgbClr val="000000"/>
                </a:solidFill>
              </a:rPr>
            </a:br>
            <a:r>
              <a:rPr lang="en-US" altLang="en-US" sz="1800">
                <a:solidFill>
                  <a:srgbClr val="000000"/>
                </a:solidFill>
              </a:rPr>
              <a:t>	AS</a:t>
            </a:r>
            <a:br>
              <a:rPr lang="en-US" altLang="en-US" sz="1800">
                <a:solidFill>
                  <a:srgbClr val="000000"/>
                </a:solidFill>
              </a:rPr>
            </a:br>
            <a:r>
              <a:rPr lang="en-US" altLang="en-US" sz="1800">
                <a:solidFill>
                  <a:srgbClr val="000000"/>
                </a:solidFill>
              </a:rPr>
              <a:t>	BEGIN</a:t>
            </a:r>
            <a:br>
              <a:rPr lang="en-US" altLang="en-US" sz="1800">
                <a:solidFill>
                  <a:srgbClr val="000000"/>
                </a:solidFill>
              </a:rPr>
            </a:br>
            <a:r>
              <a:rPr lang="en-US" altLang="en-US" sz="1800">
                <a:solidFill>
                  <a:srgbClr val="000000"/>
                </a:solidFill>
              </a:rPr>
              <a:t>		/* SQL Statements. */</a:t>
            </a:r>
            <a:br>
              <a:rPr lang="en-US" altLang="en-US" sz="1800">
                <a:solidFill>
                  <a:srgbClr val="000000"/>
                </a:solidFill>
              </a:rPr>
            </a:br>
            <a:r>
              <a:rPr lang="en-US" altLang="en-US" sz="1800">
                <a:solidFill>
                  <a:srgbClr val="000000"/>
                </a:solidFill>
              </a:rPr>
              <a:t>	END</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GO</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Example:</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CREATE PROCEDURE usp_SelectAllEmployee</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AS</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BEGIN</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SELECT * FROM Employee</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END</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GO</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C85B3ECB-C959-4A89-B3D6-BD26C4019BAF}"/>
              </a:ext>
            </a:extLst>
          </p:cNvPr>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To Create an Index</a:t>
            </a:r>
          </a:p>
        </p:txBody>
      </p:sp>
      <p:sp>
        <p:nvSpPr>
          <p:cNvPr id="31747" name="Rectangle 2">
            <a:extLst>
              <a:ext uri="{FF2B5EF4-FFF2-40B4-BE49-F238E27FC236}">
                <a16:creationId xmlns:a16="http://schemas.microsoft.com/office/drawing/2014/main" id="{0B09D076-D4FE-4408-A2E3-B017E458813A}"/>
              </a:ext>
            </a:extLst>
          </p:cNvPr>
          <p:cNvSpPr>
            <a:spLocks noChangeArrowheads="1"/>
          </p:cNvSpPr>
          <p:nvPr/>
        </p:nvSpPr>
        <p:spPr bwMode="auto">
          <a:xfrm>
            <a:off x="192088" y="1487488"/>
            <a:ext cx="879475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600">
                <a:solidFill>
                  <a:srgbClr val="000000"/>
                </a:solidFill>
              </a:rPr>
              <a:t>Step 1. From object explorer, right click on the table name(e.g Employee here) and click on design option as shown in below figure. Once you choose Design option a table design window will be open beside of Object Explorer. </a:t>
            </a:r>
          </a:p>
        </p:txBody>
      </p:sp>
      <p:pic>
        <p:nvPicPr>
          <p:cNvPr id="31748" name="Picture 3">
            <a:extLst>
              <a:ext uri="{FF2B5EF4-FFF2-40B4-BE49-F238E27FC236}">
                <a16:creationId xmlns:a16="http://schemas.microsoft.com/office/drawing/2014/main" id="{19FB4364-F143-4D38-91A8-335F84418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30463"/>
            <a:ext cx="5286375" cy="3105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D2D6F70-2AAE-4BAA-9D6D-59ACF482F26C}"/>
              </a:ext>
            </a:extLst>
          </p:cNvPr>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To Create an Index</a:t>
            </a:r>
          </a:p>
        </p:txBody>
      </p:sp>
      <p:sp>
        <p:nvSpPr>
          <p:cNvPr id="32771" name="Rectangle 2">
            <a:extLst>
              <a:ext uri="{FF2B5EF4-FFF2-40B4-BE49-F238E27FC236}">
                <a16:creationId xmlns:a16="http://schemas.microsoft.com/office/drawing/2014/main" id="{FEBC7636-BC11-4909-94CD-8C6B26B537F0}"/>
              </a:ext>
            </a:extLst>
          </p:cNvPr>
          <p:cNvSpPr>
            <a:spLocks noChangeArrowheads="1"/>
          </p:cNvSpPr>
          <p:nvPr/>
        </p:nvSpPr>
        <p:spPr bwMode="auto">
          <a:xfrm>
            <a:off x="192088" y="1487488"/>
            <a:ext cx="87947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600">
                <a:solidFill>
                  <a:srgbClr val="000000"/>
                </a:solidFill>
              </a:rPr>
              <a:t>Step 2. Click on 'Index/Keys' from 'Table Designer' menu on top or right click on any column and click on 'Index/Keys' as shown in below figure.</a:t>
            </a:r>
          </a:p>
        </p:txBody>
      </p:sp>
      <p:pic>
        <p:nvPicPr>
          <p:cNvPr id="32772" name="Picture 3">
            <a:extLst>
              <a:ext uri="{FF2B5EF4-FFF2-40B4-BE49-F238E27FC236}">
                <a16:creationId xmlns:a16="http://schemas.microsoft.com/office/drawing/2014/main" id="{5C04702E-56E5-4153-9A31-E886DAB8D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25" y="2287588"/>
            <a:ext cx="6619875" cy="290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B7C7F859-0810-43A3-93EF-EE981BDB30FF}"/>
              </a:ext>
            </a:extLst>
          </p:cNvPr>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To Create an Index</a:t>
            </a:r>
          </a:p>
        </p:txBody>
      </p:sp>
      <p:sp>
        <p:nvSpPr>
          <p:cNvPr id="33795" name="Rectangle 2">
            <a:extLst>
              <a:ext uri="{FF2B5EF4-FFF2-40B4-BE49-F238E27FC236}">
                <a16:creationId xmlns:a16="http://schemas.microsoft.com/office/drawing/2014/main" id="{18759F8A-5A65-45AE-A823-9F41DA4AA970}"/>
              </a:ext>
            </a:extLst>
          </p:cNvPr>
          <p:cNvSpPr>
            <a:spLocks noChangeArrowheads="1"/>
          </p:cNvSpPr>
          <p:nvPr/>
        </p:nvSpPr>
        <p:spPr bwMode="auto">
          <a:xfrm>
            <a:off x="192088" y="1489075"/>
            <a:ext cx="87947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600">
                <a:solidFill>
                  <a:srgbClr val="000000"/>
                </a:solidFill>
              </a:rPr>
              <a:t>Step 3. Click on 'Add' from Indexes/Keys dialog box.</a:t>
            </a:r>
          </a:p>
        </p:txBody>
      </p:sp>
      <p:pic>
        <p:nvPicPr>
          <p:cNvPr id="33796" name="Picture 3">
            <a:extLst>
              <a:ext uri="{FF2B5EF4-FFF2-40B4-BE49-F238E27FC236}">
                <a16:creationId xmlns:a16="http://schemas.microsoft.com/office/drawing/2014/main" id="{64D84ACC-901D-4A05-BD41-5F026AAED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2003425"/>
            <a:ext cx="6429375" cy="4124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F1F73BF1-300D-4412-9FAA-04D920CF23AF}"/>
              </a:ext>
            </a:extLst>
          </p:cNvPr>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To Create an Index</a:t>
            </a:r>
          </a:p>
        </p:txBody>
      </p:sp>
      <p:sp>
        <p:nvSpPr>
          <p:cNvPr id="34819" name="Rectangle 2">
            <a:extLst>
              <a:ext uri="{FF2B5EF4-FFF2-40B4-BE49-F238E27FC236}">
                <a16:creationId xmlns:a16="http://schemas.microsoft.com/office/drawing/2014/main" id="{7D6EE081-318D-4FF5-8CE7-77A605821DBC}"/>
              </a:ext>
            </a:extLst>
          </p:cNvPr>
          <p:cNvSpPr>
            <a:spLocks noChangeArrowheads="1"/>
          </p:cNvSpPr>
          <p:nvPr/>
        </p:nvSpPr>
        <p:spPr bwMode="auto">
          <a:xfrm>
            <a:off x="192088" y="1344613"/>
            <a:ext cx="87947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600">
                <a:solidFill>
                  <a:srgbClr val="000000"/>
                </a:solidFill>
              </a:rPr>
              <a:t>Step 4. From selected Primary/Unique key or Index list, select the new index and set properties for the index in the grid on right hand side.</a:t>
            </a:r>
          </a:p>
        </p:txBody>
      </p:sp>
      <p:pic>
        <p:nvPicPr>
          <p:cNvPr id="34820" name="Picture 3">
            <a:extLst>
              <a:ext uri="{FF2B5EF4-FFF2-40B4-BE49-F238E27FC236}">
                <a16:creationId xmlns:a16="http://schemas.microsoft.com/office/drawing/2014/main" id="{8B2F8A73-D1C1-4120-84FA-233D86F5B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1878013"/>
            <a:ext cx="6362700" cy="4076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1" name="Text Box 4">
            <a:extLst>
              <a:ext uri="{FF2B5EF4-FFF2-40B4-BE49-F238E27FC236}">
                <a16:creationId xmlns:a16="http://schemas.microsoft.com/office/drawing/2014/main" id="{ACE2E457-A8B7-48AA-AA74-85F5BE5ABB08}"/>
              </a:ext>
            </a:extLst>
          </p:cNvPr>
          <p:cNvSpPr txBox="1">
            <a:spLocks noChangeArrowheads="1"/>
          </p:cNvSpPr>
          <p:nvPr/>
        </p:nvSpPr>
        <p:spPr bwMode="auto">
          <a:xfrm>
            <a:off x="241300" y="6110288"/>
            <a:ext cx="68087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4040" rIns="0" bIns="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lnSpc>
                <a:spcPct val="93000"/>
              </a:lnSpc>
              <a:spcBef>
                <a:spcPts val="888"/>
              </a:spcBef>
              <a:spcAft>
                <a:spcPts val="888"/>
              </a:spcAft>
              <a:buClrTx/>
              <a:buFontTx/>
              <a:buNone/>
            </a:pPr>
            <a:r>
              <a:rPr lang="en-US" altLang="en-US" sz="1600">
                <a:solidFill>
                  <a:srgbClr val="000000"/>
                </a:solidFill>
                <a:cs typeface="Arial Unicode MS" pitchFamily="32" charset="0"/>
              </a:rPr>
              <a:t>Step 5. Now just specify other settings if any for the index and click Close. Step 6. When we save the table, the index is created in the database.</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9382AC1A-1326-4D67-998D-056DF8881B3C}"/>
              </a:ext>
            </a:extLst>
          </p:cNvPr>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To Create an Index</a:t>
            </a:r>
          </a:p>
        </p:txBody>
      </p:sp>
      <p:sp>
        <p:nvSpPr>
          <p:cNvPr id="35843" name="Rectangle 2">
            <a:extLst>
              <a:ext uri="{FF2B5EF4-FFF2-40B4-BE49-F238E27FC236}">
                <a16:creationId xmlns:a16="http://schemas.microsoft.com/office/drawing/2014/main" id="{D1E64ACF-4037-4DF8-8D8D-C09CE9D1F4BE}"/>
              </a:ext>
            </a:extLst>
          </p:cNvPr>
          <p:cNvSpPr>
            <a:spLocks noChangeArrowheads="1"/>
          </p:cNvSpPr>
          <p:nvPr/>
        </p:nvSpPr>
        <p:spPr bwMode="auto">
          <a:xfrm>
            <a:off x="192088" y="1487488"/>
            <a:ext cx="87947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600">
                <a:solidFill>
                  <a:srgbClr val="000000"/>
                </a:solidFill>
              </a:rPr>
              <a:t>We also create this index by using query as shown in below screen shot.</a:t>
            </a:r>
          </a:p>
          <a:p>
            <a:pPr eaLnBrk="1" hangingPunct="1">
              <a:buClrTx/>
              <a:buFontTx/>
              <a:buNone/>
            </a:pPr>
            <a:endParaRPr lang="en-US" altLang="en-US" sz="1600">
              <a:solidFill>
                <a:srgbClr val="000000"/>
              </a:solidFill>
            </a:endParaRPr>
          </a:p>
          <a:p>
            <a:pPr eaLnBrk="1" hangingPunct="1">
              <a:buClrTx/>
              <a:buFontTx/>
              <a:buNone/>
            </a:pPr>
            <a:r>
              <a:rPr lang="en-US" altLang="en-US" sz="1600">
                <a:solidFill>
                  <a:srgbClr val="000000"/>
                </a:solidFill>
              </a:rPr>
              <a:t>Syntax:</a:t>
            </a:r>
          </a:p>
          <a:p>
            <a:pPr eaLnBrk="1" hangingPunct="1">
              <a:buClrTx/>
              <a:buFontTx/>
              <a:buNone/>
            </a:pPr>
            <a:r>
              <a:rPr lang="en-US" altLang="en-US" sz="1600">
                <a:solidFill>
                  <a:srgbClr val="000000"/>
                </a:solidFill>
              </a:rPr>
              <a:t>		</a:t>
            </a:r>
            <a:r>
              <a:rPr lang="en-US" altLang="en-US" sz="1600">
                <a:solidFill>
                  <a:srgbClr val="0000FF"/>
                </a:solidFill>
              </a:rPr>
              <a:t>CREATE</a:t>
            </a:r>
            <a:r>
              <a:rPr lang="en-US" altLang="en-US" sz="1600">
                <a:solidFill>
                  <a:srgbClr val="000000"/>
                </a:solidFill>
              </a:rPr>
              <a:t> </a:t>
            </a:r>
            <a:r>
              <a:rPr lang="en-US" altLang="en-US" sz="1600">
                <a:solidFill>
                  <a:srgbClr val="0000FF"/>
                </a:solidFill>
              </a:rPr>
              <a:t>INDEX</a:t>
            </a:r>
            <a:r>
              <a:rPr lang="en-US" altLang="en-US" sz="1600">
                <a:solidFill>
                  <a:srgbClr val="000000"/>
                </a:solidFill>
              </a:rPr>
              <a:t> index_name </a:t>
            </a:r>
            <a:r>
              <a:rPr lang="en-US" altLang="en-US" sz="1600">
                <a:solidFill>
                  <a:srgbClr val="0000FF"/>
                </a:solidFill>
              </a:rPr>
              <a:t>ON</a:t>
            </a:r>
            <a:r>
              <a:rPr lang="en-US" altLang="en-US" sz="1600">
                <a:solidFill>
                  <a:srgbClr val="000000"/>
                </a:solidFill>
              </a:rPr>
              <a:t> table_name</a:t>
            </a:r>
            <a:r>
              <a:rPr lang="en-US" altLang="en-US" sz="1600">
                <a:solidFill>
                  <a:srgbClr val="0000FF"/>
                </a:solidFill>
              </a:rPr>
              <a:t> </a:t>
            </a:r>
            <a:r>
              <a:rPr lang="en-US" altLang="en-US" sz="1600">
                <a:solidFill>
                  <a:srgbClr val="808080"/>
                </a:solidFill>
              </a:rPr>
              <a:t>(</a:t>
            </a:r>
            <a:r>
              <a:rPr lang="en-US" altLang="en-US" sz="1600">
                <a:solidFill>
                  <a:srgbClr val="000000"/>
                </a:solidFill>
              </a:rPr>
              <a:t>column_name</a:t>
            </a:r>
            <a:r>
              <a:rPr lang="en-US" altLang="en-US" sz="1600">
                <a:solidFill>
                  <a:srgbClr val="808080"/>
                </a:solidFill>
              </a:rPr>
              <a:t>)</a:t>
            </a:r>
            <a:r>
              <a:rPr lang="en-US" altLang="en-US" sz="1000">
                <a:solidFill>
                  <a:srgbClr val="000000"/>
                </a:solidFill>
              </a:rPr>
              <a:t> </a:t>
            </a:r>
          </a:p>
        </p:txBody>
      </p:sp>
      <p:pic>
        <p:nvPicPr>
          <p:cNvPr id="35844" name="Picture 3">
            <a:extLst>
              <a:ext uri="{FF2B5EF4-FFF2-40B4-BE49-F238E27FC236}">
                <a16:creationId xmlns:a16="http://schemas.microsoft.com/office/drawing/2014/main" id="{7B2D68AF-A385-4067-869B-8C42ECFA5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2841625"/>
            <a:ext cx="7705725" cy="1981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5" name="Text Box 4">
            <a:extLst>
              <a:ext uri="{FF2B5EF4-FFF2-40B4-BE49-F238E27FC236}">
                <a16:creationId xmlns:a16="http://schemas.microsoft.com/office/drawing/2014/main" id="{0176005D-889A-4899-B92A-63781E36F59F}"/>
              </a:ext>
            </a:extLst>
          </p:cNvPr>
          <p:cNvSpPr txBox="1">
            <a:spLocks noChangeArrowheads="1"/>
          </p:cNvSpPr>
          <p:nvPr/>
        </p:nvSpPr>
        <p:spPr bwMode="auto">
          <a:xfrm>
            <a:off x="309563" y="5500688"/>
            <a:ext cx="7812087"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600">
                <a:solidFill>
                  <a:srgbClr val="000000"/>
                </a:solidFill>
              </a:rPr>
              <a:t>Note: In above example shows that index is created on Email field on Employee table.</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D6E4AD0E-2D8A-491A-B193-3E7625A6FA9B}"/>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Back Up a Database</a:t>
            </a:r>
          </a:p>
        </p:txBody>
      </p:sp>
      <p:sp>
        <p:nvSpPr>
          <p:cNvPr id="36867" name="Rectangle 2">
            <a:extLst>
              <a:ext uri="{FF2B5EF4-FFF2-40B4-BE49-F238E27FC236}">
                <a16:creationId xmlns:a16="http://schemas.microsoft.com/office/drawing/2014/main" id="{722E2386-8049-4B74-8A96-BA28082F130E}"/>
              </a:ext>
            </a:extLst>
          </p:cNvPr>
          <p:cNvSpPr>
            <a:spLocks noChangeArrowheads="1"/>
          </p:cNvSpPr>
          <p:nvPr/>
        </p:nvSpPr>
        <p:spPr bwMode="auto">
          <a:xfrm>
            <a:off x="192088" y="1487488"/>
            <a:ext cx="8794750" cy="219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800">
                <a:solidFill>
                  <a:srgbClr val="000000"/>
                </a:solidFill>
              </a:rPr>
              <a:t>To back up a database follow bellow list of steps:</a:t>
            </a:r>
          </a:p>
          <a:p>
            <a:pPr eaLnBrk="1" hangingPunct="1">
              <a:buClrTx/>
              <a:buFontTx/>
              <a:buNone/>
            </a:pPr>
            <a:endParaRPr lang="en-US" altLang="en-US" sz="1800">
              <a:solidFill>
                <a:srgbClr val="000000"/>
              </a:solidFill>
            </a:endParaRPr>
          </a:p>
          <a:p>
            <a:pPr eaLnBrk="1" hangingPunct="1">
              <a:buClrTx/>
              <a:buFontTx/>
              <a:buNone/>
            </a:pPr>
            <a:r>
              <a:rPr lang="en-US" altLang="en-US" sz="1800">
                <a:solidFill>
                  <a:srgbClr val="000000"/>
                </a:solidFill>
              </a:rPr>
              <a:t>Step 1: </a:t>
            </a:r>
            <a:r>
              <a:rPr lang="en-US" altLang="en-US" sz="1600">
                <a:solidFill>
                  <a:srgbClr val="000000"/>
                </a:solidFill>
              </a:rPr>
              <a:t>After connecting to the appropriate instance of the Microsoft SQL Server Database Engine, in Object Explorer, click the server name to expand the server tree.</a:t>
            </a:r>
          </a:p>
          <a:p>
            <a:pPr eaLnBrk="1" hangingPunct="1">
              <a:buClrTx/>
              <a:buFontTx/>
              <a:buNone/>
            </a:pPr>
            <a:r>
              <a:rPr lang="en-US" altLang="en-US" sz="1800">
                <a:solidFill>
                  <a:srgbClr val="000000"/>
                </a:solidFill>
              </a:rPr>
              <a:t> </a:t>
            </a:r>
          </a:p>
          <a:p>
            <a:pPr eaLnBrk="1" hangingPunct="1">
              <a:buClrTx/>
              <a:buFontTx/>
              <a:buNone/>
            </a:pPr>
            <a:r>
              <a:rPr lang="en-US" altLang="en-US" sz="1800">
                <a:solidFill>
                  <a:srgbClr val="000000"/>
                </a:solidFill>
              </a:rPr>
              <a:t>Step 2: </a:t>
            </a:r>
            <a:r>
              <a:rPr lang="en-US" altLang="en-US" sz="1600">
                <a:solidFill>
                  <a:srgbClr val="000000"/>
                </a:solidFill>
              </a:rPr>
              <a:t>Right-click the database, point to Tasks, and then click Back Up. The Back Up Database dialog box appears as shown in below figure.</a:t>
            </a:r>
          </a:p>
          <a:p>
            <a:pPr eaLnBrk="1" hangingPunct="1">
              <a:buClrTx/>
              <a:buFontTx/>
              <a:buNone/>
            </a:pPr>
            <a:endParaRPr lang="en-US" altLang="en-US" sz="1600">
              <a:solidFill>
                <a:srgbClr val="000000"/>
              </a:solidFill>
            </a:endParaRPr>
          </a:p>
        </p:txBody>
      </p:sp>
      <p:pic>
        <p:nvPicPr>
          <p:cNvPr id="36868" name="Picture 3">
            <a:extLst>
              <a:ext uri="{FF2B5EF4-FFF2-40B4-BE49-F238E27FC236}">
                <a16:creationId xmlns:a16="http://schemas.microsoft.com/office/drawing/2014/main" id="{E0693D90-C0AD-407E-95C5-83909B867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49638"/>
            <a:ext cx="5029200" cy="3238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8DB67C50-286E-41D6-88A9-3399E23ACC76}"/>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Back Up a Database</a:t>
            </a:r>
          </a:p>
        </p:txBody>
      </p:sp>
      <p:pic>
        <p:nvPicPr>
          <p:cNvPr id="37891" name="Picture 2">
            <a:extLst>
              <a:ext uri="{FF2B5EF4-FFF2-40B4-BE49-F238E27FC236}">
                <a16:creationId xmlns:a16="http://schemas.microsoft.com/office/drawing/2014/main" id="{C434246F-03F1-4A9E-BECF-F8BA7FF5F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1455738"/>
            <a:ext cx="6772275" cy="5153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770EACAE-9304-4A4E-AB6F-5054C2B3AA09}"/>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Back Up a Database</a:t>
            </a:r>
          </a:p>
        </p:txBody>
      </p:sp>
      <p:sp>
        <p:nvSpPr>
          <p:cNvPr id="38915" name="Rectangle 2">
            <a:extLst>
              <a:ext uri="{FF2B5EF4-FFF2-40B4-BE49-F238E27FC236}">
                <a16:creationId xmlns:a16="http://schemas.microsoft.com/office/drawing/2014/main" id="{E0D4F05C-3555-4FDB-BEB4-017BE751A2E9}"/>
              </a:ext>
            </a:extLst>
          </p:cNvPr>
          <p:cNvSpPr>
            <a:spLocks noChangeArrowheads="1"/>
          </p:cNvSpPr>
          <p:nvPr/>
        </p:nvSpPr>
        <p:spPr bwMode="auto">
          <a:xfrm>
            <a:off x="193675" y="1487488"/>
            <a:ext cx="8794750" cy="520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800">
                <a:solidFill>
                  <a:srgbClr val="000000"/>
                </a:solidFill>
              </a:rPr>
              <a:t>Step 3: </a:t>
            </a:r>
            <a:r>
              <a:rPr lang="en-US" altLang="en-US" sz="1600">
                <a:solidFill>
                  <a:srgbClr val="000000"/>
                </a:solidFill>
              </a:rPr>
              <a:t>In the Database list box, verify the database name. You can optionally select a different database from the list.</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4:</a:t>
            </a:r>
            <a:r>
              <a:rPr lang="en-US" altLang="en-US" sz="1600">
                <a:solidFill>
                  <a:srgbClr val="000000"/>
                </a:solidFill>
              </a:rPr>
              <a:t> In the Backup type list box, select Full.</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5:</a:t>
            </a:r>
            <a:r>
              <a:rPr lang="en-US" altLang="en-US" sz="1600">
                <a:solidFill>
                  <a:srgbClr val="000000"/>
                </a:solidFill>
              </a:rPr>
              <a:t> For Backup component, click Database.</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6: </a:t>
            </a:r>
            <a:r>
              <a:rPr lang="en-US" altLang="en-US" sz="1600">
                <a:solidFill>
                  <a:srgbClr val="000000"/>
                </a:solidFill>
              </a:rPr>
              <a:t>Either accept the default backup set name suggested in the Name text box, or enter a different name for the backup set.</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7: </a:t>
            </a:r>
            <a:r>
              <a:rPr lang="en-US" altLang="en-US" sz="1600">
                <a:solidFill>
                  <a:srgbClr val="000000"/>
                </a:solidFill>
              </a:rPr>
              <a:t>Optionally, in the Description text box, enter a description of the backup set.</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8:</a:t>
            </a:r>
            <a:r>
              <a:rPr lang="en-US" altLang="en-US" sz="1600">
                <a:solidFill>
                  <a:srgbClr val="000000"/>
                </a:solidFill>
              </a:rPr>
              <a:t> Choose 'Disk' the type of backup destination.</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9:</a:t>
            </a:r>
            <a:r>
              <a:rPr lang="en-US" altLang="en-US" sz="1600">
                <a:solidFill>
                  <a:srgbClr val="000000"/>
                </a:solidFill>
              </a:rPr>
              <a:t> The default database back up destination path suggested in list box, but you can change it by adding new destination path  by click on 'Add...' button browse and choose new path.</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10: </a:t>
            </a:r>
            <a:r>
              <a:rPr lang="en-US" altLang="en-US" sz="1600">
                <a:solidFill>
                  <a:srgbClr val="000000"/>
                </a:solidFill>
              </a:rPr>
              <a:t>Now select appropriate destination path from list and click on OK button. After that go to specified path you will find created database back up file with .bak extension. </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09B0EA2A-873A-420D-8C65-8BA934FA3211}"/>
              </a:ext>
            </a:extLst>
          </p:cNvPr>
          <p:cNvSpPr txBox="1">
            <a:spLocks noChangeArrowheads="1"/>
          </p:cNvSpPr>
          <p:nvPr/>
        </p:nvSpPr>
        <p:spPr bwMode="auto">
          <a:xfrm>
            <a:off x="230188"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Restore a Database Backup</a:t>
            </a:r>
          </a:p>
        </p:txBody>
      </p:sp>
      <p:sp>
        <p:nvSpPr>
          <p:cNvPr id="39939" name="Rectangle 2">
            <a:extLst>
              <a:ext uri="{FF2B5EF4-FFF2-40B4-BE49-F238E27FC236}">
                <a16:creationId xmlns:a16="http://schemas.microsoft.com/office/drawing/2014/main" id="{28F88052-80B3-4292-91F7-6233136A7BD9}"/>
              </a:ext>
            </a:extLst>
          </p:cNvPr>
          <p:cNvSpPr>
            <a:spLocks noChangeArrowheads="1"/>
          </p:cNvSpPr>
          <p:nvPr/>
        </p:nvSpPr>
        <p:spPr bwMode="auto">
          <a:xfrm>
            <a:off x="193675" y="1452563"/>
            <a:ext cx="8794750" cy="268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800">
                <a:solidFill>
                  <a:srgbClr val="000000"/>
                </a:solidFill>
              </a:rPr>
              <a:t>To restore a database backup follow bellow list of steps:</a:t>
            </a:r>
          </a:p>
          <a:p>
            <a:pPr eaLnBrk="1" hangingPunct="1">
              <a:buClrTx/>
              <a:buFontTx/>
              <a:buNone/>
            </a:pPr>
            <a:endParaRPr lang="en-US" altLang="en-US" sz="1800">
              <a:solidFill>
                <a:srgbClr val="000000"/>
              </a:solidFill>
            </a:endParaRPr>
          </a:p>
          <a:p>
            <a:pPr eaLnBrk="1" hangingPunct="1">
              <a:buClrTx/>
              <a:buFontTx/>
              <a:buNone/>
            </a:pPr>
            <a:r>
              <a:rPr lang="en-US" altLang="en-US" sz="1800">
                <a:solidFill>
                  <a:srgbClr val="000000"/>
                </a:solidFill>
              </a:rPr>
              <a:t>Step 1: </a:t>
            </a:r>
            <a:r>
              <a:rPr lang="en-US" altLang="en-US" sz="1600">
                <a:solidFill>
                  <a:srgbClr val="000000"/>
                </a:solidFill>
              </a:rPr>
              <a:t>After connecting to the appropriate instance of the Microsoft SQL Server Database Engine, in Object Explorer, click the server name to expand the server tree.</a:t>
            </a:r>
          </a:p>
          <a:p>
            <a:pPr eaLnBrk="1" hangingPunct="1">
              <a:buClrTx/>
              <a:buFontTx/>
              <a:buNone/>
            </a:pPr>
            <a:r>
              <a:rPr lang="en-US" altLang="en-US" sz="1800">
                <a:solidFill>
                  <a:srgbClr val="000000"/>
                </a:solidFill>
              </a:rPr>
              <a:t> </a:t>
            </a:r>
          </a:p>
          <a:p>
            <a:pPr eaLnBrk="1" hangingPunct="1">
              <a:buClrTx/>
              <a:buFontTx/>
              <a:buNone/>
            </a:pPr>
            <a:r>
              <a:rPr lang="en-US" altLang="en-US" sz="1800">
                <a:solidFill>
                  <a:srgbClr val="000000"/>
                </a:solidFill>
              </a:rPr>
              <a:t>Step 2: </a:t>
            </a:r>
            <a:r>
              <a:rPr lang="en-US" altLang="en-US" sz="1600">
                <a:solidFill>
                  <a:srgbClr val="000000"/>
                </a:solidFill>
              </a:rPr>
              <a:t>As shown in below figure right-click the database, point to Tasks &gt; Restore, and then click Files and Filegroups. The Restore Database dialog box will be appears.</a:t>
            </a:r>
          </a:p>
          <a:p>
            <a:pPr eaLnBrk="1" hangingPunct="1">
              <a:buClrTx/>
              <a:buFontTx/>
              <a:buNone/>
            </a:pPr>
            <a:endParaRPr lang="en-US" altLang="en-US" sz="1600">
              <a:solidFill>
                <a:srgbClr val="000000"/>
              </a:solidFill>
            </a:endParaRPr>
          </a:p>
          <a:p>
            <a:pPr eaLnBrk="1" hangingPunct="1">
              <a:buClrTx/>
              <a:buFontTx/>
              <a:buNone/>
            </a:pPr>
            <a:endParaRPr lang="en-US" altLang="en-US" sz="1600">
              <a:solidFill>
                <a:srgbClr val="000000"/>
              </a:solidFill>
            </a:endParaRPr>
          </a:p>
          <a:p>
            <a:pPr eaLnBrk="1" hangingPunct="1">
              <a:buClrTx/>
              <a:buFontTx/>
              <a:buNone/>
            </a:pPr>
            <a:endParaRPr lang="en-US" altLang="en-US" sz="1600">
              <a:solidFill>
                <a:srgbClr val="000000"/>
              </a:solidFill>
            </a:endParaRPr>
          </a:p>
        </p:txBody>
      </p:sp>
      <p:pic>
        <p:nvPicPr>
          <p:cNvPr id="39940" name="Picture 3">
            <a:extLst>
              <a:ext uri="{FF2B5EF4-FFF2-40B4-BE49-F238E27FC236}">
                <a16:creationId xmlns:a16="http://schemas.microsoft.com/office/drawing/2014/main" id="{B0E40349-4876-44AF-BFBB-1787DF8EC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3379788"/>
            <a:ext cx="7286625" cy="3314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55FAB09D-F690-475F-B694-9C9CAAEB6BCA}"/>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Restore a Database Backup</a:t>
            </a:r>
          </a:p>
        </p:txBody>
      </p:sp>
      <p:sp>
        <p:nvSpPr>
          <p:cNvPr id="40963" name="Rectangle 2">
            <a:extLst>
              <a:ext uri="{FF2B5EF4-FFF2-40B4-BE49-F238E27FC236}">
                <a16:creationId xmlns:a16="http://schemas.microsoft.com/office/drawing/2014/main" id="{8860EF15-EF86-42B4-9BBC-9B15C1F39C49}"/>
              </a:ext>
            </a:extLst>
          </p:cNvPr>
          <p:cNvSpPr>
            <a:spLocks noChangeArrowheads="1"/>
          </p:cNvSpPr>
          <p:nvPr/>
        </p:nvSpPr>
        <p:spPr bwMode="auto">
          <a:xfrm>
            <a:off x="193675" y="1452563"/>
            <a:ext cx="879475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algn="ctr" eaLnBrk="1" hangingPunct="1">
              <a:buClrTx/>
              <a:buFontTx/>
              <a:buNone/>
            </a:pPr>
            <a:r>
              <a:rPr lang="en-US" altLang="en-US" sz="1800">
                <a:solidFill>
                  <a:srgbClr val="000000"/>
                </a:solidFill>
              </a:rPr>
              <a:t>(OR)</a:t>
            </a:r>
          </a:p>
          <a:p>
            <a:pPr eaLnBrk="1" hangingPunct="1">
              <a:buClrTx/>
              <a:buFontTx/>
              <a:buNone/>
            </a:pPr>
            <a:r>
              <a:rPr lang="en-US" altLang="en-US" sz="1800">
                <a:solidFill>
                  <a:srgbClr val="000000"/>
                </a:solidFill>
              </a:rPr>
              <a:t> </a:t>
            </a:r>
          </a:p>
          <a:p>
            <a:pPr eaLnBrk="1" hangingPunct="1">
              <a:buClrTx/>
              <a:buFontTx/>
              <a:buNone/>
            </a:pPr>
            <a:r>
              <a:rPr lang="en-US" altLang="en-US" sz="1800">
                <a:solidFill>
                  <a:srgbClr val="000000"/>
                </a:solidFill>
              </a:rPr>
              <a:t>Step 2: As shown in below figure r</a:t>
            </a:r>
            <a:r>
              <a:rPr lang="en-US" altLang="en-US" sz="1600">
                <a:solidFill>
                  <a:srgbClr val="000000"/>
                </a:solidFill>
              </a:rPr>
              <a:t>ight-click the Databases, and then click 'Restore Files and Filegroups...'. The Restore Database dialog box will be appears.</a:t>
            </a:r>
          </a:p>
          <a:p>
            <a:pPr eaLnBrk="1" hangingPunct="1">
              <a:buClrTx/>
              <a:buFontTx/>
              <a:buNone/>
            </a:pPr>
            <a:endParaRPr lang="en-US" altLang="en-US" sz="1600">
              <a:solidFill>
                <a:srgbClr val="000000"/>
              </a:solidFill>
            </a:endParaRPr>
          </a:p>
          <a:p>
            <a:pPr eaLnBrk="1" hangingPunct="1">
              <a:buClrTx/>
              <a:buFontTx/>
              <a:buNone/>
            </a:pPr>
            <a:endParaRPr lang="en-US" altLang="en-US" sz="1600">
              <a:solidFill>
                <a:srgbClr val="000000"/>
              </a:solidFill>
            </a:endParaRPr>
          </a:p>
          <a:p>
            <a:pPr eaLnBrk="1" hangingPunct="1">
              <a:buClrTx/>
              <a:buFontTx/>
              <a:buNone/>
            </a:pPr>
            <a:endParaRPr lang="en-US" altLang="en-US" sz="1600">
              <a:solidFill>
                <a:srgbClr val="000000"/>
              </a:solidFill>
            </a:endParaRPr>
          </a:p>
          <a:p>
            <a:pPr eaLnBrk="1" hangingPunct="1">
              <a:buClrTx/>
              <a:buFontTx/>
              <a:buNone/>
            </a:pPr>
            <a:endParaRPr lang="en-US" altLang="en-US" sz="1600">
              <a:solidFill>
                <a:srgbClr val="000000"/>
              </a:solidFill>
            </a:endParaRPr>
          </a:p>
        </p:txBody>
      </p:sp>
      <p:pic>
        <p:nvPicPr>
          <p:cNvPr id="40964" name="Picture 3">
            <a:extLst>
              <a:ext uri="{FF2B5EF4-FFF2-40B4-BE49-F238E27FC236}">
                <a16:creationId xmlns:a16="http://schemas.microsoft.com/office/drawing/2014/main" id="{2C6D91D2-A3BD-407C-8EBB-33F783DC0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705100"/>
            <a:ext cx="3314700" cy="251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215900" y="304800"/>
            <a:ext cx="8229600"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Stored Procedure</a:t>
            </a:r>
          </a:p>
        </p:txBody>
      </p:sp>
      <p:pic>
        <p:nvPicPr>
          <p:cNvPr id="675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51075"/>
            <a:ext cx="3714750" cy="2362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Rectangle 3"/>
          <p:cNvSpPr>
            <a:spLocks noChangeArrowheads="1"/>
          </p:cNvSpPr>
          <p:nvPr/>
        </p:nvSpPr>
        <p:spPr bwMode="auto">
          <a:xfrm>
            <a:off x="228600" y="1717675"/>
            <a:ext cx="8382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How to create Stored Procedure?                                                                                                                </a:t>
            </a:r>
          </a:p>
        </p:txBody>
      </p:sp>
      <p:sp>
        <p:nvSpPr>
          <p:cNvPr id="67589" name="Rectangle 4"/>
          <p:cNvSpPr>
            <a:spLocks noChangeArrowheads="1"/>
          </p:cNvSpPr>
          <p:nvPr/>
        </p:nvSpPr>
        <p:spPr bwMode="auto">
          <a:xfrm>
            <a:off x="250825" y="5029200"/>
            <a:ext cx="83820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To create stored procedure right click on ‘Stored Procedure’ folder under ‘Programmability’ folder and choose ‘New Stored Procedure…’ option as shown in above figure.                                                                                                            </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99BF5E18-7D48-45CC-A3C6-F46D576B16AE}"/>
              </a:ext>
            </a:extLst>
          </p:cNvPr>
          <p:cNvSpPr txBox="1">
            <a:spLocks noChangeArrowheads="1"/>
          </p:cNvSpPr>
          <p:nvPr/>
        </p:nvSpPr>
        <p:spPr bwMode="auto">
          <a:xfrm>
            <a:off x="230188"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Restore a Database Backup</a:t>
            </a:r>
          </a:p>
        </p:txBody>
      </p:sp>
      <p:pic>
        <p:nvPicPr>
          <p:cNvPr id="41987" name="Picture 2">
            <a:extLst>
              <a:ext uri="{FF2B5EF4-FFF2-40B4-BE49-F238E27FC236}">
                <a16:creationId xmlns:a16="http://schemas.microsoft.com/office/drawing/2014/main" id="{B9B810F3-294A-4708-90C6-6CDA68C89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725" y="1439863"/>
            <a:ext cx="6743700" cy="5329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15613B5D-22CC-4122-B366-E34B2DADCB69}"/>
              </a:ext>
            </a:extLst>
          </p:cNvPr>
          <p:cNvSpPr txBox="1">
            <a:spLocks noChangeArrowheads="1"/>
          </p:cNvSpPr>
          <p:nvPr/>
        </p:nvSpPr>
        <p:spPr bwMode="auto">
          <a:xfrm>
            <a:off x="230188"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Restore a Database Backup</a:t>
            </a:r>
          </a:p>
        </p:txBody>
      </p:sp>
      <p:sp>
        <p:nvSpPr>
          <p:cNvPr id="43011" name="Rectangle 2">
            <a:extLst>
              <a:ext uri="{FF2B5EF4-FFF2-40B4-BE49-F238E27FC236}">
                <a16:creationId xmlns:a16="http://schemas.microsoft.com/office/drawing/2014/main" id="{E27E6AB5-2598-4792-BCA8-89C84F067D0A}"/>
              </a:ext>
            </a:extLst>
          </p:cNvPr>
          <p:cNvSpPr>
            <a:spLocks noChangeArrowheads="1"/>
          </p:cNvSpPr>
          <p:nvPr/>
        </p:nvSpPr>
        <p:spPr bwMode="auto">
          <a:xfrm>
            <a:off x="193675" y="1452563"/>
            <a:ext cx="8794750"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800">
                <a:solidFill>
                  <a:srgbClr val="000000"/>
                </a:solidFill>
              </a:rPr>
              <a:t>Step 3: </a:t>
            </a:r>
            <a:r>
              <a:rPr lang="en-US" altLang="en-US" sz="1600">
                <a:solidFill>
                  <a:srgbClr val="000000"/>
                </a:solidFill>
              </a:rPr>
              <a:t>On the General page, the name of the restoring database appears in the To database list box. To create a new database, enter its name in the list box manually.</a:t>
            </a:r>
          </a:p>
          <a:p>
            <a:pPr eaLnBrk="1" hangingPunct="1">
              <a:buClrTx/>
              <a:buFontTx/>
              <a:buNone/>
            </a:pPr>
            <a:r>
              <a:rPr lang="en-US" altLang="en-US" sz="1800">
                <a:solidFill>
                  <a:srgbClr val="000000"/>
                </a:solidFill>
              </a:rPr>
              <a:t> </a:t>
            </a:r>
          </a:p>
          <a:p>
            <a:pPr eaLnBrk="1" hangingPunct="1">
              <a:buClrTx/>
              <a:buFontTx/>
              <a:buNone/>
            </a:pPr>
            <a:r>
              <a:rPr lang="en-US" altLang="en-US" sz="1800">
                <a:solidFill>
                  <a:srgbClr val="000000"/>
                </a:solidFill>
              </a:rPr>
              <a:t>Step 4: Choose 'From device' in source for restore</a:t>
            </a:r>
            <a:r>
              <a:rPr lang="en-US" altLang="en-US" sz="1600">
                <a:solidFill>
                  <a:srgbClr val="000000"/>
                </a:solidFill>
              </a:rPr>
              <a:t>.</a:t>
            </a:r>
          </a:p>
          <a:p>
            <a:pPr eaLnBrk="1" hangingPunct="1">
              <a:buClrTx/>
              <a:buFontTx/>
              <a:buNone/>
            </a:pPr>
            <a:r>
              <a:rPr lang="en-US" altLang="en-US" sz="1600">
                <a:solidFill>
                  <a:srgbClr val="000000"/>
                </a:solidFill>
              </a:rPr>
              <a:t>		(Note: From database option use when you want to restore a database from one of existing database)</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5:</a:t>
            </a:r>
            <a:r>
              <a:rPr lang="en-US" altLang="en-US" sz="1600">
                <a:solidFill>
                  <a:srgbClr val="000000"/>
                </a:solidFill>
              </a:rPr>
              <a:t>  Click the browse button, which opens the Specify Backup dialog box. In the Backup media list box, select one of the listed device types. To select one or more devices for the Backup location list box, click Add. After you add the devices you want to the Backup location list box, click OK to return to the General page.</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6:</a:t>
            </a:r>
            <a:r>
              <a:rPr lang="en-US" altLang="en-US" sz="1600">
                <a:solidFill>
                  <a:srgbClr val="000000"/>
                </a:solidFill>
              </a:rPr>
              <a:t> In the Select the backup sets to restore grid, select the backups to restore. This grid displays the backups available for the specified location. </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7: </a:t>
            </a:r>
            <a:r>
              <a:rPr lang="en-US" altLang="en-US" sz="1600">
                <a:solidFill>
                  <a:srgbClr val="000000"/>
                </a:solidFill>
              </a:rPr>
              <a:t>To view or select the advanced options, click Options in the Select a page pane.</a:t>
            </a:r>
          </a:p>
          <a:p>
            <a:pPr eaLnBrk="1" hangingPunct="1">
              <a:buClrTx/>
              <a:buFontTx/>
              <a:buNone/>
            </a:pPr>
            <a:endParaRPr lang="en-US" altLang="en-US" sz="1600">
              <a:solidFill>
                <a:srgbClr val="000000"/>
              </a:solidFill>
            </a:endParaRP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D8994F54-D9E8-4AE7-A13C-E1EC8AF4C82C}"/>
              </a:ext>
            </a:extLst>
          </p:cNvPr>
          <p:cNvSpPr txBox="1">
            <a:spLocks noChangeArrowheads="1"/>
          </p:cNvSpPr>
          <p:nvPr/>
        </p:nvSpPr>
        <p:spPr bwMode="auto">
          <a:xfrm>
            <a:off x="230188"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Restore a Database Backup</a:t>
            </a:r>
          </a:p>
        </p:txBody>
      </p:sp>
      <p:pic>
        <p:nvPicPr>
          <p:cNvPr id="44035" name="Picture 2">
            <a:extLst>
              <a:ext uri="{FF2B5EF4-FFF2-40B4-BE49-F238E27FC236}">
                <a16:creationId xmlns:a16="http://schemas.microsoft.com/office/drawing/2014/main" id="{38378783-1256-4655-8966-6F902685B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1420813"/>
            <a:ext cx="6715125" cy="53165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E6B8CFA6-DBE2-43A6-BC54-717CEEFE2478}"/>
              </a:ext>
            </a:extLst>
          </p:cNvPr>
          <p:cNvSpPr txBox="1">
            <a:spLocks noChangeArrowheads="1"/>
          </p:cNvSpPr>
          <p:nvPr/>
        </p:nvSpPr>
        <p:spPr bwMode="auto">
          <a:xfrm>
            <a:off x="230188"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Restore a Database Backup</a:t>
            </a:r>
          </a:p>
        </p:txBody>
      </p:sp>
      <p:sp>
        <p:nvSpPr>
          <p:cNvPr id="45059" name="Rectangle 2">
            <a:extLst>
              <a:ext uri="{FF2B5EF4-FFF2-40B4-BE49-F238E27FC236}">
                <a16:creationId xmlns:a16="http://schemas.microsoft.com/office/drawing/2014/main" id="{47ED72FD-D33C-4E85-8F1A-14CF8D312541}"/>
              </a:ext>
            </a:extLst>
          </p:cNvPr>
          <p:cNvSpPr>
            <a:spLocks noChangeArrowheads="1"/>
          </p:cNvSpPr>
          <p:nvPr/>
        </p:nvSpPr>
        <p:spPr bwMode="auto">
          <a:xfrm>
            <a:off x="193675" y="1452563"/>
            <a:ext cx="8794750" cy="240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1800">
                <a:solidFill>
                  <a:srgbClr val="000000"/>
                </a:solidFill>
              </a:rPr>
              <a:t>Step 8: </a:t>
            </a:r>
            <a:r>
              <a:rPr lang="en-US" altLang="en-US" sz="1600">
                <a:solidFill>
                  <a:srgbClr val="000000"/>
                </a:solidFill>
              </a:rPr>
              <a:t>In the Restore options panel, choose 'Overwrite the existing database' option as shown in above figure.</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9:</a:t>
            </a:r>
            <a:r>
              <a:rPr lang="en-US" altLang="en-US" sz="1600">
                <a:solidFill>
                  <a:srgbClr val="000000"/>
                </a:solidFill>
              </a:rPr>
              <a:t> Optionally, you can restore the database to a new location by specifying a new restore destination for each file in the Restore the database files as grid.</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10:</a:t>
            </a:r>
            <a:r>
              <a:rPr lang="en-US" altLang="en-US" sz="1600">
                <a:solidFill>
                  <a:srgbClr val="000000"/>
                </a:solidFill>
              </a:rPr>
              <a:t> Choose 'Restore with Recovery' option in Recovery state,if by default not selected.</a:t>
            </a:r>
          </a:p>
          <a:p>
            <a:pPr eaLnBrk="1" hangingPunct="1">
              <a:buClrTx/>
              <a:buFontTx/>
              <a:buNone/>
            </a:pPr>
            <a:endParaRPr lang="en-US" altLang="en-US" sz="1600">
              <a:solidFill>
                <a:srgbClr val="000000"/>
              </a:solidFill>
            </a:endParaRPr>
          </a:p>
          <a:p>
            <a:pPr eaLnBrk="1" hangingPunct="1">
              <a:buClrTx/>
              <a:buFontTx/>
              <a:buNone/>
            </a:pPr>
            <a:r>
              <a:rPr lang="en-US" altLang="en-US" sz="1800">
                <a:solidFill>
                  <a:srgbClr val="000000"/>
                </a:solidFill>
              </a:rPr>
              <a:t>Step 11: </a:t>
            </a:r>
            <a:r>
              <a:rPr lang="en-US" altLang="en-US" sz="1600">
                <a:solidFill>
                  <a:srgbClr val="000000"/>
                </a:solidFill>
              </a:rPr>
              <a:t>Click on OK button to finish restore database.</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Reference link</a:t>
            </a:r>
          </a:p>
        </p:txBody>
      </p:sp>
      <p:sp>
        <p:nvSpPr>
          <p:cNvPr id="98307" name="Rectangle 2"/>
          <p:cNvSpPr>
            <a:spLocks noChangeArrowheads="1"/>
          </p:cNvSpPr>
          <p:nvPr/>
        </p:nvSpPr>
        <p:spPr bwMode="auto">
          <a:xfrm>
            <a:off x="179388" y="1439863"/>
            <a:ext cx="8794750" cy="520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1. Database, Table, Sql Statement,View</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http://www.cl500.net/index.html</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2. http://blog.sqlauthority.com/best_top_sql_server_blog_all_post/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3. http://msdn.microsoft.com/en-us/library/ms186312.aspx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4. </a:t>
            </a:r>
            <a:r>
              <a:rPr lang="en-US" altLang="en-US" sz="1600">
                <a:solidFill>
                  <a:srgbClr val="CCCCFF"/>
                </a:solidFill>
                <a:hlinkClick r:id="rId3"/>
              </a:rPr>
              <a:t>http://www.mrbool.com/articles/viewcomp.asp?comp=4672</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5. </a:t>
            </a:r>
            <a:r>
              <a:rPr lang="en-US" altLang="en-US" sz="1600">
                <a:solidFill>
                  <a:srgbClr val="CCCCFF"/>
                </a:solidFill>
                <a:hlinkClick r:id="rId4"/>
              </a:rPr>
              <a:t>http://www.globalguideline.com/sql/What_Is_SQL_Table.php</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6. </a:t>
            </a:r>
            <a:r>
              <a:rPr lang="en-US" altLang="en-US" sz="1600">
                <a:solidFill>
                  <a:srgbClr val="CCCCFF"/>
                </a:solidFill>
                <a:hlinkClick r:id="rId5"/>
              </a:rPr>
              <a:t>http://www.w3schools.com/sql/sql_select.asp</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2. Function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a:t>
            </a:r>
            <a:r>
              <a:rPr lang="en-US" altLang="en-US" sz="1600">
                <a:solidFill>
                  <a:srgbClr val="CCCCFF"/>
                </a:solidFill>
                <a:hlinkClick r:id="rId6"/>
              </a:rPr>
              <a:t>http://chiragrdarji.wordpress.com/2007/04/17/</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difference-between-user-defined-function-and-stored-procedure/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2. </a:t>
            </a:r>
            <a:r>
              <a:rPr lang="en-US" altLang="en-US" sz="1600">
                <a:solidFill>
                  <a:srgbClr val="CCCCFF"/>
                </a:solidFill>
                <a:hlinkClick r:id="rId7"/>
              </a:rPr>
              <a:t>http://www.dotnetspider.com/resources/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19189-Difference-Chart-User-Defined-Function-UDF.aspx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3. Cursor</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http://msdn.microsoft.com/en-us/library/ms191179.aspx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4. Index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a:t>
            </a:r>
            <a:r>
              <a:rPr lang="en-US" altLang="en-US" sz="1600">
                <a:solidFill>
                  <a:srgbClr val="CCCCFF"/>
                </a:solidFill>
                <a:hlinkClick r:id="rId8"/>
              </a:rPr>
              <a:t>http://www.dotnetspark.com/kb/1957-indexex-sql-server.aspx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2. </a:t>
            </a:r>
            <a:r>
              <a:rPr lang="en-US" altLang="en-US" sz="1600">
                <a:solidFill>
                  <a:srgbClr val="CCCCFF"/>
                </a:solidFill>
                <a:hlinkClick r:id="rId9"/>
              </a:rPr>
              <a:t>http://www.codeproject.com/KB/database/Define_Index_in_SQLServer.aspx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CCCCFF"/>
              </a:solidFill>
            </a:endParaRPr>
          </a:p>
        </p:txBody>
      </p:sp>
    </p:spTree>
  </p:cSld>
  <p:clrMapOvr>
    <a:masterClrMapping/>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Reference link</a:t>
            </a:r>
          </a:p>
        </p:txBody>
      </p:sp>
      <p:sp>
        <p:nvSpPr>
          <p:cNvPr id="100355" name="Rectangle 2"/>
          <p:cNvSpPr>
            <a:spLocks noChangeArrowheads="1"/>
          </p:cNvSpPr>
          <p:nvPr/>
        </p:nvSpPr>
        <p:spPr bwMode="auto">
          <a:xfrm>
            <a:off x="192088" y="1487488"/>
            <a:ext cx="8794750" cy="514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a:solidFill>
                  <a:srgbClr val="000000"/>
                </a:solidFill>
              </a:rPr>
              <a:t>5. Join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a:solidFill>
                  <a:srgbClr val="000000"/>
                </a:solidFill>
              </a:rPr>
              <a:t>	1. http://programming.top54u.com/post/Types-of-Joins-in-Sql-Server-2005.aspx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a:solidFill>
                  <a:srgbClr val="000000"/>
                </a:solidFill>
              </a:rPr>
              <a:t>6. Back Up Database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a:solidFill>
                  <a:srgbClr val="000000"/>
                </a:solidFill>
              </a:rPr>
              <a:t>        1.  http://msdn.microsoft.com/en-us/library/ms187510.aspx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a:solidFill>
                  <a:srgbClr val="000000"/>
                </a:solidFill>
              </a:rPr>
              <a:t>7. Restore a Database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a:solidFill>
                  <a:srgbClr val="000000"/>
                </a:solidFill>
              </a:rPr>
              <a:t>	1. </a:t>
            </a:r>
            <a:r>
              <a:rPr lang="en-US" altLang="en-US" sz="1600" dirty="0">
                <a:solidFill>
                  <a:srgbClr val="000000"/>
                </a:solidFill>
                <a:hlinkClick r:id="rId3"/>
              </a:rPr>
              <a:t>http://msdn.microsoft.com/en-us/library/ms177429.aspx</a:t>
            </a:r>
            <a:endParaRPr lang="en-US" altLang="en-US" sz="16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a:solidFill>
                  <a:srgbClr val="000000"/>
                </a:solidFill>
              </a:rPr>
              <a:t>8 Triggers</a:t>
            </a:r>
          </a:p>
          <a:p>
            <a:pPr eaLnBrk="1" hangingPunct="1">
              <a:lnSpc>
                <a:spcPct val="15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chemeClr val="tx1"/>
                </a:solidFill>
                <a:latin typeface="Calibri" pitchFamily="34" charset="0"/>
                <a:cs typeface="Calibri" pitchFamily="34" charset="0"/>
              </a:rPr>
              <a:t>https://www.c-sharpcorner.com/UploadFile/a53f1a/triggers-in-sql-server/</a:t>
            </a:r>
          </a:p>
          <a:p>
            <a:pPr eaLnBrk="1" hangingPunct="1">
              <a:lnSpc>
                <a:spcPct val="15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chemeClr val="tx1"/>
                </a:solidFill>
                <a:latin typeface="Calibri" pitchFamily="34" charset="0"/>
                <a:cs typeface="Calibri" pitchFamily="34" charset="0"/>
              </a:rPr>
              <a:t>https://www.codeproject.com/Articles/25600/Triggers-SQL-Server</a:t>
            </a:r>
          </a:p>
          <a:p>
            <a:pPr eaLnBrk="1" hangingPunct="1">
              <a:lnSpc>
                <a:spcPct val="15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chemeClr val="tx1"/>
                </a:solidFill>
                <a:latin typeface="Calibri" pitchFamily="34" charset="0"/>
                <a:cs typeface="Calibri" pitchFamily="34" charset="0"/>
              </a:rPr>
              <a:t>https://docs.microsoft.com/en-us/sql/relational-databases/triggers/ddl-triggers?view=sql-server-2017</a:t>
            </a:r>
          </a:p>
          <a:p>
            <a:pPr eaLnBrk="1" hangingPunct="1">
              <a:lnSpc>
                <a:spcPct val="15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779125" algn="l"/>
              </a:tabLst>
            </a:pPr>
            <a:r>
              <a:rPr lang="en-US" altLang="en-US" sz="1600" dirty="0">
                <a:solidFill>
                  <a:schemeClr val="tx1"/>
                </a:solidFill>
                <a:latin typeface="Calibri" pitchFamily="34" charset="0"/>
                <a:cs typeface="Calibri" pitchFamily="34" charset="0"/>
              </a:rPr>
              <a:t>https://docs.microsoft.com/en-us/sql/relational-databases/triggers/logon-triggers?view=sql-server-2017</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000000"/>
              </a:solidFill>
            </a:endParaRPr>
          </a:p>
        </p:txBody>
      </p:sp>
    </p:spTree>
  </p:cSld>
  <p:clrMapOvr>
    <a:masterClrMapping/>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endParaRPr lang="en-US" altLang="en-US">
              <a:solidFill>
                <a:srgbClr val="FFFFFF"/>
              </a:solidFill>
            </a:endParaRPr>
          </a:p>
        </p:txBody>
      </p:sp>
      <p:sp>
        <p:nvSpPr>
          <p:cNvPr id="102403" name="Text Box 3"/>
          <p:cNvSpPr txBox="1">
            <a:spLocks noChangeArrowheads="1"/>
          </p:cNvSpPr>
          <p:nvPr/>
        </p:nvSpPr>
        <p:spPr bwMode="auto">
          <a:xfrm>
            <a:off x="1219200" y="2971800"/>
            <a:ext cx="6096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102404" name="Text Box 4"/>
          <p:cNvSpPr txBox="1">
            <a:spLocks noChangeArrowheads="1"/>
          </p:cNvSpPr>
          <p:nvPr/>
        </p:nvSpPr>
        <p:spPr bwMode="auto">
          <a:xfrm>
            <a:off x="2286000" y="4276725"/>
            <a:ext cx="4495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3200">
                <a:solidFill>
                  <a:srgbClr val="000000"/>
                </a:solidFill>
                <a:latin typeface="Arial" charset="0"/>
                <a:ea typeface="SimSun" charset="-122"/>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Arial" charset="0"/>
                <a:ea typeface="SimSun" charset="-122"/>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SimSun" charset="-122"/>
              </a:defRPr>
            </a:lvl3pPr>
            <a:lvl4pPr marL="342900" indent="-3175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9pPr>
          </a:lstStyle>
          <a:p>
            <a:pPr lvl="3" algn="ctr" eaLnBrk="1" hangingPunct="1">
              <a:spcBef>
                <a:spcPts val="1800"/>
              </a:spcBef>
              <a:buSzPct val="100000"/>
            </a:pPr>
            <a:endParaRPr lang="en-US" altLang="en-US" sz="1800"/>
          </a:p>
        </p:txBody>
      </p:sp>
      <p:sp>
        <p:nvSpPr>
          <p:cNvPr id="102405" name="Text Box 2"/>
          <p:cNvSpPr txBox="1">
            <a:spLocks noChangeArrowheads="1"/>
          </p:cNvSpPr>
          <p:nvPr/>
        </p:nvSpPr>
        <p:spPr bwMode="auto">
          <a:xfrm>
            <a:off x="373063" y="1652588"/>
            <a:ext cx="83820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ctr" eaLnBrk="1" hangingPunct="1">
              <a:spcBef>
                <a:spcPts val="600"/>
              </a:spcBef>
            </a:pPr>
            <a:br>
              <a:rPr lang="en-US" altLang="en-US" sz="1800">
                <a:solidFill>
                  <a:srgbClr val="000000"/>
                </a:solidFill>
              </a:rPr>
            </a:br>
            <a:endParaRPr lang="en-US" altLang="en-US" sz="1800">
              <a:solidFill>
                <a:srgbClr val="000000"/>
              </a:solidFill>
            </a:endParaRPr>
          </a:p>
        </p:txBody>
      </p:sp>
      <p:sp>
        <p:nvSpPr>
          <p:cNvPr id="9" name="Rectangle 8"/>
          <p:cNvSpPr/>
          <p:nvPr/>
        </p:nvSpPr>
        <p:spPr>
          <a:xfrm>
            <a:off x="76200" y="2414369"/>
            <a:ext cx="8991600" cy="646331"/>
          </a:xfrm>
          <a:prstGeom prst="rect">
            <a:avLst/>
          </a:prstGeom>
          <a:noFill/>
        </p:spPr>
        <p:txBody>
          <a:bodyPr>
            <a:spAutoFit/>
          </a:bodyPr>
          <a:lstStyle/>
          <a:p>
            <a:pPr algn="ctr">
              <a:buFont typeface="Times New Roman" pitchFamily="16" charset="0"/>
              <a:buNone/>
              <a:defRPr/>
            </a:pPr>
            <a:r>
              <a:rPr lang="en-US"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THANK YOU</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10" name="Rectangle 9"/>
          <p:cNvSpPr/>
          <p:nvPr/>
        </p:nvSpPr>
        <p:spPr>
          <a:xfrm>
            <a:off x="76200" y="3866655"/>
            <a:ext cx="8991600" cy="646331"/>
          </a:xfrm>
          <a:prstGeom prst="rect">
            <a:avLst/>
          </a:prstGeom>
          <a:noFill/>
        </p:spPr>
        <p:txBody>
          <a:bodyPr>
            <a:spAutoFit/>
          </a:bodyPr>
          <a:lstStyle/>
          <a:p>
            <a:pPr algn="ctr">
              <a:buFont typeface="Times New Roman" pitchFamily="16" charset="0"/>
              <a:buNone/>
              <a:defRPr/>
            </a:pPr>
            <a:r>
              <a:rPr lang="en-US"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ANY QUESTIONS ?</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102408" name="Text Box 1"/>
          <p:cNvSpPr txBox="1">
            <a:spLocks noChangeArrowheads="1"/>
          </p:cNvSpPr>
          <p:nvPr/>
        </p:nvSpPr>
        <p:spPr bwMode="auto">
          <a:xfrm>
            <a:off x="76200" y="288925"/>
            <a:ext cx="74676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b="1">
                <a:solidFill>
                  <a:srgbClr val="FFFFFF"/>
                </a:solidFill>
              </a:rPr>
              <a:t>Advance Database Programming</a:t>
            </a:r>
            <a:br>
              <a:rPr lang="en-US" altLang="en-US" sz="2500" b="1">
                <a:solidFill>
                  <a:srgbClr val="FFFFFF"/>
                </a:solidFill>
              </a:rPr>
            </a:br>
            <a:endParaRPr lang="en-US" altLang="en-US" sz="2500" b="1">
              <a:solidFill>
                <a:srgbClr val="FFFFFF"/>
              </a:solidFill>
            </a:endParaRPr>
          </a:p>
        </p:txBody>
      </p:sp>
    </p:spTree>
  </p:cSld>
  <p:clrMapOvr>
    <a:masterClrMapping/>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View</a:t>
            </a:r>
          </a:p>
        </p:txBody>
      </p:sp>
      <p:sp>
        <p:nvSpPr>
          <p:cNvPr id="69635" name="Rectangle 2"/>
          <p:cNvSpPr>
            <a:spLocks noChangeArrowheads="1"/>
          </p:cNvSpPr>
          <p:nvPr/>
        </p:nvSpPr>
        <p:spPr bwMode="auto">
          <a:xfrm>
            <a:off x="76200" y="1447800"/>
            <a:ext cx="8915400" cy="533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Clr>
                <a:srgbClr val="000000"/>
              </a:buClr>
              <a:buSzPct val="100000"/>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In SQL, a view is a virtual table based on the result-set of an SQL statement.</a:t>
            </a:r>
          </a:p>
          <a:p>
            <a:pPr eaLnBrk="1" hangingPunct="1">
              <a:buClr>
                <a:srgbClr val="000000"/>
              </a:buClr>
              <a:buSzPct val="100000"/>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 view contains rows and columns, just like a real table. The fields in a view are fields from one or more real tables in the database.</a:t>
            </a:r>
          </a:p>
          <a:p>
            <a:pPr eaLnBrk="1" hangingPunct="1">
              <a:buClr>
                <a:srgbClr val="000000"/>
              </a:buClr>
              <a:buSzPct val="100000"/>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You can add SQL functions, WHERE, and JOIN statements to a view and present the data as if the data were coming from one single table.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Syntax: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CREATE [OR REPLACE] VIEW view_name AS</a:t>
            </a:r>
            <a:br>
              <a:rPr lang="en-US" altLang="en-US" sz="1800">
                <a:solidFill>
                  <a:srgbClr val="000000"/>
                </a:solidFill>
              </a:rPr>
            </a:br>
            <a:r>
              <a:rPr lang="en-US" altLang="en-US" sz="1800">
                <a:solidFill>
                  <a:srgbClr val="000000"/>
                </a:solidFill>
              </a:rPr>
              <a:t>			SELECT column_name(s)</a:t>
            </a:r>
            <a:br>
              <a:rPr lang="en-US" altLang="en-US" sz="1800">
                <a:solidFill>
                  <a:srgbClr val="000000"/>
                </a:solidFill>
              </a:rPr>
            </a:br>
            <a:r>
              <a:rPr lang="en-US" altLang="en-US" sz="1800">
                <a:solidFill>
                  <a:srgbClr val="000000"/>
                </a:solidFill>
              </a:rPr>
              <a:t>				FROM table_name</a:t>
            </a:r>
            <a:br>
              <a:rPr lang="en-US" altLang="en-US" sz="1800">
                <a:solidFill>
                  <a:srgbClr val="000000"/>
                </a:solidFill>
              </a:rPr>
            </a:br>
            <a:r>
              <a:rPr lang="en-US" altLang="en-US" sz="1800">
                <a:solidFill>
                  <a:srgbClr val="000000"/>
                </a:solidFill>
              </a:rPr>
              <a:t>				WHERE condition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CREATE VIEW [Employee_List] AS</a:t>
            </a:r>
            <a:br>
              <a:rPr lang="en-US" altLang="en-US" sz="1800">
                <a:solidFill>
                  <a:srgbClr val="000000"/>
                </a:solidFill>
              </a:rPr>
            </a:br>
            <a:r>
              <a:rPr lang="en-US" altLang="en-US" sz="1800">
                <a:solidFill>
                  <a:srgbClr val="000000"/>
                </a:solidFill>
              </a:rPr>
              <a:t>			SELECT EmployeeID,FirstName,LastName</a:t>
            </a:r>
            <a:br>
              <a:rPr lang="en-US" altLang="en-US" sz="1800">
                <a:solidFill>
                  <a:srgbClr val="000000"/>
                </a:solidFill>
              </a:rPr>
            </a:br>
            <a:r>
              <a:rPr lang="en-US" altLang="en-US" sz="1800">
                <a:solidFill>
                  <a:srgbClr val="000000"/>
                </a:solidFill>
              </a:rPr>
              <a:t>				FROM Employee</a:t>
            </a:r>
            <a:br>
              <a:rPr lang="en-US" altLang="en-US" sz="1800">
                <a:solidFill>
                  <a:srgbClr val="000000"/>
                </a:solidFill>
              </a:rPr>
            </a:br>
            <a:r>
              <a:rPr lang="en-US" altLang="en-US" sz="1800">
                <a:solidFill>
                  <a:srgbClr val="000000"/>
                </a:solidFill>
              </a:rPr>
              <a:t>				WHERE Salary &gt; 5000</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We can query the view above as follows: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SELECT * FROM [Employee_List]</a:t>
            </a:r>
            <a:r>
              <a:rPr lang="en-US" altLang="en-US" sz="2000">
                <a:solidFill>
                  <a:srgbClr val="000000"/>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7254617E-6818-497B-9777-B35770475AB4}"/>
              </a:ext>
            </a:extLst>
          </p:cNvPr>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3200">
                <a:solidFill>
                  <a:srgbClr val="FFFFFF"/>
                </a:solidFill>
              </a:rPr>
              <a:t>View</a:t>
            </a:r>
          </a:p>
        </p:txBody>
      </p:sp>
      <p:sp>
        <p:nvSpPr>
          <p:cNvPr id="9219" name="Rectangle 2">
            <a:extLst>
              <a:ext uri="{FF2B5EF4-FFF2-40B4-BE49-F238E27FC236}">
                <a16:creationId xmlns:a16="http://schemas.microsoft.com/office/drawing/2014/main" id="{A6389949-95E5-4CF7-A78C-DB963E794567}"/>
              </a:ext>
            </a:extLst>
          </p:cNvPr>
          <p:cNvSpPr>
            <a:spLocks noChangeArrowheads="1"/>
          </p:cNvSpPr>
          <p:nvPr/>
        </p:nvSpPr>
        <p:spPr bwMode="auto">
          <a:xfrm>
            <a:off x="76200" y="1447800"/>
            <a:ext cx="8915400"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Arial" panose="020B0604020202020204" pitchFamily="34" charset="0"/>
                <a:ea typeface="SimSun" panose="02010600030101010101" pitchFamily="2" charset="-122"/>
              </a:defRPr>
            </a:lvl9pPr>
          </a:lstStyle>
          <a:p>
            <a:pPr eaLnBrk="1" hangingPunct="1">
              <a:buClrTx/>
              <a:buFontTx/>
              <a:buNone/>
            </a:pPr>
            <a:r>
              <a:rPr lang="en-US" altLang="en-US" sz="2000">
                <a:solidFill>
                  <a:srgbClr val="000000"/>
                </a:solidFill>
              </a:rPr>
              <a:t>Advantages:</a:t>
            </a:r>
          </a:p>
          <a:p>
            <a:pPr eaLnBrk="1" hangingPunct="1">
              <a:buClrTx/>
              <a:buFontTx/>
              <a:buNone/>
            </a:pPr>
            <a:endParaRPr lang="en-US" altLang="en-US" sz="2000">
              <a:solidFill>
                <a:srgbClr val="000000"/>
              </a:solidFill>
            </a:endParaRPr>
          </a:p>
          <a:p>
            <a:pPr eaLnBrk="1" hangingPunct="1">
              <a:buFont typeface="Times New Roman" panose="02020603050405020304" pitchFamily="18" charset="0"/>
              <a:buAutoNum type="arabicPeriod"/>
            </a:pPr>
            <a:r>
              <a:rPr lang="en-US" altLang="en-US" sz="2000">
                <a:solidFill>
                  <a:srgbClr val="000000"/>
                </a:solidFill>
              </a:rPr>
              <a:t> View the data without storing the data into the object.</a:t>
            </a:r>
          </a:p>
          <a:p>
            <a:pPr eaLnBrk="1" hangingPunct="1">
              <a:buFont typeface="Times New Roman" panose="02020603050405020304" pitchFamily="18" charset="0"/>
              <a:buAutoNum type="arabicPeriod"/>
            </a:pPr>
            <a:r>
              <a:rPr lang="en-US" altLang="en-US" sz="2000">
                <a:solidFill>
                  <a:srgbClr val="000000"/>
                </a:solidFill>
              </a:rPr>
              <a:t>Restrict the view of a table i.e can hide some of columns in the tables.</a:t>
            </a:r>
          </a:p>
          <a:p>
            <a:pPr eaLnBrk="1" hangingPunct="1">
              <a:buFont typeface="Times New Roman" panose="02020603050405020304" pitchFamily="18" charset="0"/>
              <a:buAutoNum type="arabicPeriod"/>
            </a:pPr>
            <a:r>
              <a:rPr lang="en-US" altLang="en-US" sz="2000">
                <a:solidFill>
                  <a:srgbClr val="000000"/>
                </a:solidFill>
              </a:rPr>
              <a:t>Join two or more tables and show it as one to user.</a:t>
            </a:r>
          </a:p>
          <a:p>
            <a:pPr eaLnBrk="1" hangingPunct="1">
              <a:buFont typeface="Times New Roman" panose="02020603050405020304" pitchFamily="18" charset="0"/>
              <a:buAutoNum type="arabicPeriod"/>
            </a:pPr>
            <a:r>
              <a:rPr lang="en-US" altLang="en-US" sz="2000">
                <a:solidFill>
                  <a:srgbClr val="000000"/>
                </a:solidFill>
              </a:rPr>
              <a:t>Restrict the access of a table so that nobody can insert the rows into the table.</a:t>
            </a:r>
          </a:p>
          <a:p>
            <a:pPr eaLnBrk="1" hangingPunct="1">
              <a:buClrTx/>
              <a:buFontTx/>
              <a:buNone/>
            </a:pPr>
            <a:endParaRPr lang="en-US" altLang="en-US" sz="2000">
              <a:solidFill>
                <a:srgbClr val="000000"/>
              </a:solidFill>
            </a:endParaRPr>
          </a:p>
          <a:p>
            <a:pPr eaLnBrk="1" hangingPunct="1">
              <a:buClrTx/>
              <a:buFontTx/>
              <a:buNone/>
            </a:pPr>
            <a:r>
              <a:rPr lang="en-US" altLang="en-US" sz="2000">
                <a:solidFill>
                  <a:srgbClr val="000000"/>
                </a:solidFill>
              </a:rPr>
              <a:t>Disadvantages:</a:t>
            </a:r>
          </a:p>
          <a:p>
            <a:pPr eaLnBrk="1" hangingPunct="1">
              <a:buClrTx/>
              <a:buFontTx/>
              <a:buNone/>
            </a:pPr>
            <a:endParaRPr lang="en-US" altLang="en-US" sz="2000">
              <a:solidFill>
                <a:srgbClr val="000000"/>
              </a:solidFill>
            </a:endParaRPr>
          </a:p>
          <a:p>
            <a:pPr eaLnBrk="1" hangingPunct="1">
              <a:buClrTx/>
              <a:buFontTx/>
              <a:buNone/>
            </a:pPr>
            <a:r>
              <a:rPr lang="en-US" altLang="en-US" sz="2000">
                <a:solidFill>
                  <a:srgbClr val="000000"/>
                </a:solidFill>
              </a:rPr>
              <a:t>1. Can not use DML operations on this.</a:t>
            </a:r>
          </a:p>
          <a:p>
            <a:pPr eaLnBrk="1" hangingPunct="1">
              <a:buClrTx/>
              <a:buFontTx/>
              <a:buNone/>
            </a:pPr>
            <a:r>
              <a:rPr lang="en-US" altLang="en-US" sz="2000">
                <a:solidFill>
                  <a:srgbClr val="000000"/>
                </a:solidFill>
              </a:rPr>
              <a:t>2. When the table is dropped view becomes inactive.</a:t>
            </a:r>
          </a:p>
          <a:p>
            <a:pPr eaLnBrk="1" hangingPunct="1">
              <a:buClrTx/>
              <a:buFontTx/>
              <a:buNone/>
            </a:pPr>
            <a:r>
              <a:rPr lang="en-US" altLang="en-US" sz="2000">
                <a:solidFill>
                  <a:srgbClr val="000000"/>
                </a:solidFill>
              </a:rPr>
              <a:t>3. It is an object so it occupies space.</a:t>
            </a:r>
          </a:p>
          <a:p>
            <a:pPr eaLnBrk="1" hangingPunct="1">
              <a:buClrTx/>
              <a:buFontTx/>
              <a:buNone/>
            </a:pPr>
            <a:r>
              <a:rPr lang="en-US" altLang="en-US" sz="2000">
                <a:solidFill>
                  <a:srgbClr val="000000"/>
                </a:solidFill>
              </a:rPr>
              <a:t>4. Order by will not work.</a:t>
            </a:r>
          </a:p>
          <a:p>
            <a:pPr eaLnBrk="1" hangingPunct="1">
              <a:buClrTx/>
              <a:buFontTx/>
              <a:buNone/>
            </a:pPr>
            <a:r>
              <a:rPr lang="en-US" altLang="en-US" sz="2000">
                <a:solidFill>
                  <a:srgbClr val="000000"/>
                </a:solidFill>
              </a:rPr>
              <a:t>5. View over view not allow.</a:t>
            </a:r>
          </a:p>
          <a:p>
            <a:pPr eaLnBrk="1" hangingPunct="1">
              <a:buClrTx/>
              <a:buFontTx/>
              <a:buNone/>
            </a:pPr>
            <a:r>
              <a:rPr lang="en-US" altLang="en-US" sz="2000">
                <a:solidFill>
                  <a:srgbClr val="000000"/>
                </a:solidFill>
              </a:rPr>
              <a:t>6. Adding new columns in table doesn't effect to view.</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How to create view?</a:t>
            </a:r>
          </a:p>
        </p:txBody>
      </p:sp>
      <p:sp>
        <p:nvSpPr>
          <p:cNvPr id="71683" name="Rectangle 2"/>
          <p:cNvSpPr>
            <a:spLocks noChangeArrowheads="1"/>
          </p:cNvSpPr>
          <p:nvPr/>
        </p:nvSpPr>
        <p:spPr bwMode="auto">
          <a:xfrm>
            <a:off x="228600" y="1524000"/>
            <a:ext cx="8382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Step 1:                                                                                                                </a:t>
            </a:r>
          </a:p>
        </p:txBody>
      </p:sp>
      <p:sp>
        <p:nvSpPr>
          <p:cNvPr id="71684" name="Rectangle 3"/>
          <p:cNvSpPr>
            <a:spLocks noChangeArrowheads="1"/>
          </p:cNvSpPr>
          <p:nvPr/>
        </p:nvSpPr>
        <p:spPr bwMode="auto">
          <a:xfrm>
            <a:off x="381000" y="5467350"/>
            <a:ext cx="83820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To create view right click on ‘Views’ folder under database and choose ‘New View…’ option as shown in above figure.                                                                                                            </a:t>
            </a:r>
          </a:p>
        </p:txBody>
      </p:sp>
      <p:pic>
        <p:nvPicPr>
          <p:cNvPr id="716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2057400"/>
            <a:ext cx="3714750"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How to create view? </a:t>
            </a:r>
          </a:p>
        </p:txBody>
      </p:sp>
      <p:sp>
        <p:nvSpPr>
          <p:cNvPr id="73731" name="Rectangle 2"/>
          <p:cNvSpPr>
            <a:spLocks noChangeArrowheads="1"/>
          </p:cNvSpPr>
          <p:nvPr/>
        </p:nvSpPr>
        <p:spPr bwMode="auto">
          <a:xfrm>
            <a:off x="228600" y="1524000"/>
            <a:ext cx="8382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Step 2:                                                                                                                </a:t>
            </a:r>
          </a:p>
        </p:txBody>
      </p:sp>
      <p:sp>
        <p:nvSpPr>
          <p:cNvPr id="73732" name="Rectangle 3"/>
          <p:cNvSpPr>
            <a:spLocks noChangeArrowheads="1"/>
          </p:cNvSpPr>
          <p:nvPr/>
        </p:nvSpPr>
        <p:spPr bwMode="auto">
          <a:xfrm>
            <a:off x="381000" y="5334000"/>
            <a:ext cx="8610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Once you click on ‘New View…’ option you will have a dialogbox with list of Tables, choose table for which you want to create view and add it in query builder by click on Add button and close it as shown in above figure.</a:t>
            </a:r>
          </a:p>
        </p:txBody>
      </p:sp>
      <p:pic>
        <p:nvPicPr>
          <p:cNvPr id="737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8" y="1571625"/>
            <a:ext cx="4657725" cy="368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How to create view? </a:t>
            </a:r>
          </a:p>
        </p:txBody>
      </p:sp>
      <p:sp>
        <p:nvSpPr>
          <p:cNvPr id="75779" name="Rectangle 2"/>
          <p:cNvSpPr>
            <a:spLocks noChangeArrowheads="1"/>
          </p:cNvSpPr>
          <p:nvPr/>
        </p:nvSpPr>
        <p:spPr bwMode="auto">
          <a:xfrm>
            <a:off x="228600" y="1524000"/>
            <a:ext cx="8382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Step 3:                                                                                                                </a:t>
            </a:r>
          </a:p>
        </p:txBody>
      </p:sp>
      <p:sp>
        <p:nvSpPr>
          <p:cNvPr id="75780" name="Rectangle 3"/>
          <p:cNvSpPr>
            <a:spLocks noChangeArrowheads="1"/>
          </p:cNvSpPr>
          <p:nvPr/>
        </p:nvSpPr>
        <p:spPr bwMode="auto">
          <a:xfrm>
            <a:off x="381000" y="5019675"/>
            <a:ext cx="8610600" cy="152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Once you close ‘Add Table’ dialog box you will see your selected table added in query builder, corresponding query in SQL Pane (i.e. last row) and you can update it as shown in above figure.</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After creating query to save view press Ctrl+S and give view name and save it you will see created view under ‘View’ folder.</a:t>
            </a:r>
          </a:p>
        </p:txBody>
      </p:sp>
      <p:pic>
        <p:nvPicPr>
          <p:cNvPr id="757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76400"/>
            <a:ext cx="4019550" cy="304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200" b="0" i="0" u="none" strike="noStrike" cap="none" normalizeH="0" baseline="0" smtClean="0">
            <a:ln>
              <a:noFill/>
            </a:ln>
            <a:solidFill>
              <a:schemeClr val="bg1"/>
            </a:solidFill>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200" b="0" i="0" u="none" strike="noStrike" cap="none" normalizeH="0" baseline="0" smtClean="0">
            <a:ln>
              <a:noFill/>
            </a:ln>
            <a:solidFill>
              <a:schemeClr val="bg1"/>
            </a:solidFill>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2850</TotalTime>
  <Words>4235</Words>
  <Application>Microsoft Office PowerPoint</Application>
  <PresentationFormat>On-screen Show (4:3)</PresentationFormat>
  <Paragraphs>438</Paragraphs>
  <Slides>46</Slides>
  <Notes>44</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46</vt:i4>
      </vt:variant>
    </vt:vector>
  </HeadingPairs>
  <TitlesOfParts>
    <vt:vector size="59" baseType="lpstr">
      <vt:lpstr>SimSun</vt:lpstr>
      <vt:lpstr>Arial</vt:lpstr>
      <vt:lpstr>Arial Unicode MS</vt:lpstr>
      <vt:lpstr>Calibri</vt:lpstr>
      <vt:lpstr>Courier New</vt:lpstr>
      <vt:lpstr>Segoe UI</vt:lpstr>
      <vt:lpstr>Times New Roman</vt:lpstr>
      <vt:lpstr>Wingdings</vt:lpstr>
      <vt:lpstr>Office Theme</vt:lpstr>
      <vt:lpstr>Office Theme</vt:lpstr>
      <vt:lpstr>Office Theme</vt:lpstr>
      <vt:lpstr>2_Default Design</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Tatvasoft</dc:creator>
  <cp:lastModifiedBy>LPT114</cp:lastModifiedBy>
  <cp:revision>802</cp:revision>
  <cp:lastPrinted>1601-01-01T00:00:00Z</cp:lastPrinted>
  <dcterms:created xsi:type="dcterms:W3CDTF">2005-05-22T08:55:10Z</dcterms:created>
  <dcterms:modified xsi:type="dcterms:W3CDTF">2023-05-22T09:55:58Z</dcterms:modified>
</cp:coreProperties>
</file>