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cms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7" r:id="rId16"/>
    <p:sldId id="279" r:id="rId17"/>
    <p:sldId id="280" r:id="rId18"/>
    <p:sldId id="281" r:id="rId19"/>
    <p:sldId id="278" r:id="rId20"/>
    <p:sldId id="270" r:id="rId21"/>
    <p:sldId id="271" r:id="rId22"/>
    <p:sldId id="276" r:id="rId23"/>
    <p:sldId id="272" r:id="rId24"/>
    <p:sldId id="282" r:id="rId25"/>
    <p:sldId id="283" r:id="rId26"/>
    <p:sldId id="284" r:id="rId27"/>
    <p:sldId id="285" r:id="rId28"/>
    <p:sldId id="273" r:id="rId29"/>
    <p:sldId id="274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cms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cms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528E0-3548-49C6-9DCD-742A8CA875A1}" type="doc">
      <dgm:prSet loTypeId="urn:microsoft.com/office/officeart/2005/8/layout/vList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8457E0D-3831-433A-8ABE-7D0B6E9DB131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GB" b="0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SHOPPING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122AC5-2E40-4F5E-A21F-474526DF6945}" type="parTrans" cxnId="{B285555A-7CA8-4EE3-BD5D-F8E444C431BF}">
      <dgm:prSet/>
      <dgm:spPr/>
      <dgm:t>
        <a:bodyPr/>
        <a:lstStyle/>
        <a:p>
          <a:endParaRPr lang="en-US"/>
        </a:p>
      </dgm:t>
    </dgm:pt>
    <dgm:pt modelId="{24C837B2-1773-401E-8CB9-1FFBDC593661}" type="sibTrans" cxnId="{B285555A-7CA8-4EE3-BD5D-F8E444C431BF}">
      <dgm:prSet/>
      <dgm:spPr/>
      <dgm:t>
        <a:bodyPr/>
        <a:lstStyle/>
        <a:p>
          <a:endParaRPr lang="en-US"/>
        </a:p>
      </dgm:t>
    </dgm:pt>
    <dgm:pt modelId="{1D07C5E8-4C8F-4A18-AC66-03C8400B2F83}" type="pres">
      <dgm:prSet presAssocID="{BCF528E0-3548-49C6-9DCD-742A8CA875A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66AB4-593F-4C14-94E4-A74E94769005}" type="pres">
      <dgm:prSet presAssocID="{58457E0D-3831-433A-8ABE-7D0B6E9DB131}" presName="composite" presStyleCnt="0"/>
      <dgm:spPr/>
    </dgm:pt>
    <dgm:pt modelId="{878EEC0D-2238-4B62-9034-B334EBFFF4CA}" type="pres">
      <dgm:prSet presAssocID="{58457E0D-3831-433A-8ABE-7D0B6E9DB131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10B7E42-A62F-4F4C-950E-A49CA20A9596}" type="pres">
      <dgm:prSet presAssocID="{58457E0D-3831-433A-8ABE-7D0B6E9DB131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51E26-1E63-4EF5-B8DB-DA6B5E4401A6}" type="presOf" srcId="{58457E0D-3831-433A-8ABE-7D0B6E9DB131}" destId="{210B7E42-A62F-4F4C-950E-A49CA20A9596}" srcOrd="0" destOrd="0" presId="urn:microsoft.com/office/officeart/2005/8/layout/vList3"/>
    <dgm:cxn modelId="{B285555A-7CA8-4EE3-BD5D-F8E444C431BF}" srcId="{BCF528E0-3548-49C6-9DCD-742A8CA875A1}" destId="{58457E0D-3831-433A-8ABE-7D0B6E9DB131}" srcOrd="0" destOrd="0" parTransId="{1B122AC5-2E40-4F5E-A21F-474526DF6945}" sibTransId="{24C837B2-1773-401E-8CB9-1FFBDC593661}"/>
    <dgm:cxn modelId="{B0B9B963-84AE-482E-BB41-813B7DAC80E0}" type="presOf" srcId="{BCF528E0-3548-49C6-9DCD-742A8CA875A1}" destId="{1D07C5E8-4C8F-4A18-AC66-03C8400B2F83}" srcOrd="0" destOrd="0" presId="urn:microsoft.com/office/officeart/2005/8/layout/vList3"/>
    <dgm:cxn modelId="{30515BCF-E505-4271-B08B-062CF4976574}" type="presParOf" srcId="{1D07C5E8-4C8F-4A18-AC66-03C8400B2F83}" destId="{A4066AB4-593F-4C14-94E4-A74E94769005}" srcOrd="0" destOrd="0" presId="urn:microsoft.com/office/officeart/2005/8/layout/vList3"/>
    <dgm:cxn modelId="{773699CA-318C-4E45-8B71-65946CBC21DF}" type="presParOf" srcId="{A4066AB4-593F-4C14-94E4-A74E94769005}" destId="{878EEC0D-2238-4B62-9034-B334EBFFF4CA}" srcOrd="0" destOrd="0" presId="urn:microsoft.com/office/officeart/2005/8/layout/vList3"/>
    <dgm:cxn modelId="{AA2C7A27-8FA2-4A42-A369-B8E65C0DB189}" type="presParOf" srcId="{A4066AB4-593F-4C14-94E4-A74E94769005}" destId="{210B7E42-A62F-4F4C-950E-A49CA20A95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758BB3-90CF-4F07-BD73-E1D984DA80C8}" type="doc">
      <dgm:prSet loTypeId="urn:microsoft.com/office/officeart/2008/layout/PictureAccentList" loCatId="picture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7A99E33-CC06-41B8-9EEE-6197FD2C819D}">
      <dgm:prSet phldrT="[Text]" custT="1"/>
      <dgm:spPr/>
      <dgm:t>
        <a:bodyPr/>
        <a:lstStyle/>
        <a:p>
          <a:r>
            <a:rPr lang="en-US" sz="3200" dirty="0" smtClean="0"/>
            <a:t>ER 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DIAGRAM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8D85FF-D87B-44CC-82BA-F08FE2C640BC}" type="parTrans" cxnId="{9D7BCA08-E7A2-4AD0-B33F-B2718D959849}">
      <dgm:prSet/>
      <dgm:spPr/>
      <dgm:t>
        <a:bodyPr/>
        <a:lstStyle/>
        <a:p>
          <a:endParaRPr lang="en-US"/>
        </a:p>
      </dgm:t>
    </dgm:pt>
    <dgm:pt modelId="{C7EA248C-F1BB-457C-BEE2-5DF45B6449E3}" type="sibTrans" cxnId="{9D7BCA08-E7A2-4AD0-B33F-B2718D959849}">
      <dgm:prSet/>
      <dgm:spPr/>
      <dgm:t>
        <a:bodyPr/>
        <a:lstStyle/>
        <a:p>
          <a:endParaRPr lang="en-US"/>
        </a:p>
      </dgm:t>
    </dgm:pt>
    <dgm:pt modelId="{F1585599-A9B3-47DD-AF71-F2C02A54A21E}" type="pres">
      <dgm:prSet presAssocID="{EA758BB3-90CF-4F07-BD73-E1D984DA80C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0CDF09-FB9F-46E3-A887-D1B8B1DAA386}" type="pres">
      <dgm:prSet presAssocID="{17A99E33-CC06-41B8-9EEE-6197FD2C819D}" presName="root" presStyleCnt="0">
        <dgm:presLayoutVars>
          <dgm:chMax/>
          <dgm:chPref val="4"/>
        </dgm:presLayoutVars>
      </dgm:prSet>
      <dgm:spPr/>
    </dgm:pt>
    <dgm:pt modelId="{4DBB293C-1BBC-489E-A44C-4CAAA07C393F}" type="pres">
      <dgm:prSet presAssocID="{17A99E33-CC06-41B8-9EEE-6197FD2C819D}" presName="rootComposite" presStyleCnt="0">
        <dgm:presLayoutVars/>
      </dgm:prSet>
      <dgm:spPr/>
    </dgm:pt>
    <dgm:pt modelId="{427BC5A6-7482-4149-86BF-FDF2B9179EE1}" type="pres">
      <dgm:prSet presAssocID="{17A99E33-CC06-41B8-9EEE-6197FD2C819D}" presName="rootText" presStyleLbl="node0" presStyleIdx="0" presStyleCnt="1" custScaleX="25442" custScaleY="129472" custLinFactY="100000" custLinFactNeighborX="1913" custLinFactNeighborY="12885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092DE638-748F-48CC-9CFF-4642574BDEED}" type="pres">
      <dgm:prSet presAssocID="{17A99E33-CC06-41B8-9EEE-6197FD2C819D}" presName="childShape" presStyleCnt="0">
        <dgm:presLayoutVars>
          <dgm:chMax val="0"/>
          <dgm:chPref val="0"/>
        </dgm:presLayoutVars>
      </dgm:prSet>
      <dgm:spPr/>
    </dgm:pt>
  </dgm:ptLst>
  <dgm:cxnLst>
    <dgm:cxn modelId="{CB85BE49-0A90-4ADF-B708-6929ABD9F15B}" type="presOf" srcId="{17A99E33-CC06-41B8-9EEE-6197FD2C819D}" destId="{427BC5A6-7482-4149-86BF-FDF2B9179EE1}" srcOrd="0" destOrd="0" presId="urn:microsoft.com/office/officeart/2008/layout/PictureAccentList"/>
    <dgm:cxn modelId="{9D7BCA08-E7A2-4AD0-B33F-B2718D959849}" srcId="{EA758BB3-90CF-4F07-BD73-E1D984DA80C8}" destId="{17A99E33-CC06-41B8-9EEE-6197FD2C819D}" srcOrd="0" destOrd="0" parTransId="{788D85FF-D87B-44CC-82BA-F08FE2C640BC}" sibTransId="{C7EA248C-F1BB-457C-BEE2-5DF45B6449E3}"/>
    <dgm:cxn modelId="{DC1AED63-C92D-4C67-9D33-53D13FFBEEDB}" type="presOf" srcId="{EA758BB3-90CF-4F07-BD73-E1D984DA80C8}" destId="{F1585599-A9B3-47DD-AF71-F2C02A54A21E}" srcOrd="0" destOrd="0" presId="urn:microsoft.com/office/officeart/2008/layout/PictureAccentList"/>
    <dgm:cxn modelId="{30BC8378-36FE-4884-9AC4-2A4084A883A3}" type="presParOf" srcId="{F1585599-A9B3-47DD-AF71-F2C02A54A21E}" destId="{2B0CDF09-FB9F-46E3-A887-D1B8B1DAA386}" srcOrd="0" destOrd="0" presId="urn:microsoft.com/office/officeart/2008/layout/PictureAccentList"/>
    <dgm:cxn modelId="{C85E8174-B473-4E13-8180-39A6B8F90CA5}" type="presParOf" srcId="{2B0CDF09-FB9F-46E3-A887-D1B8B1DAA386}" destId="{4DBB293C-1BBC-489E-A44C-4CAAA07C393F}" srcOrd="0" destOrd="0" presId="urn:microsoft.com/office/officeart/2008/layout/PictureAccentList"/>
    <dgm:cxn modelId="{B04E6E0D-D241-4C86-8909-B5C958154FF2}" type="presParOf" srcId="{4DBB293C-1BBC-489E-A44C-4CAAA07C393F}" destId="{427BC5A6-7482-4149-86BF-FDF2B9179EE1}" srcOrd="0" destOrd="0" presId="urn:microsoft.com/office/officeart/2008/layout/PictureAccentList"/>
    <dgm:cxn modelId="{A114F64D-096F-43A0-B0CC-7893F01BBAB6}" type="presParOf" srcId="{2B0CDF09-FB9F-46E3-A887-D1B8B1DAA386}" destId="{092DE638-748F-48CC-9CFF-4642574BDEE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5FC397-118F-4736-B2F2-441C7DDEBC2D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53C714A-33E9-4E5B-8474-6E56634C1E61}">
      <dgm:prSet phldrT="[Text]" custT="1"/>
      <dgm:spPr/>
      <dgm:t>
        <a:bodyPr/>
        <a:lstStyle/>
        <a:p>
          <a:r>
            <a:rPr lang="en-US" sz="20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login.php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FFAD0E-E380-4FBA-A0BE-E7B9E4AD526B}" type="parTrans" cxnId="{5ABB02C9-55B5-43DD-B8CD-4B695D3ED103}">
      <dgm:prSet/>
      <dgm:spPr/>
      <dgm:t>
        <a:bodyPr/>
        <a:lstStyle/>
        <a:p>
          <a:endParaRPr lang="en-US"/>
        </a:p>
      </dgm:t>
    </dgm:pt>
    <dgm:pt modelId="{3734C856-5FB6-472B-984E-234437D5F723}" type="sibTrans" cxnId="{5ABB02C9-55B5-43DD-B8CD-4B695D3ED103}">
      <dgm:prSet/>
      <dgm:spPr/>
      <dgm:t>
        <a:bodyPr/>
        <a:lstStyle/>
        <a:p>
          <a:endParaRPr lang="en-US"/>
        </a:p>
      </dgm:t>
    </dgm:pt>
    <dgm:pt modelId="{E10B7E2D-FF56-4FA5-BCAC-FC38F5284A2B}" type="pres">
      <dgm:prSet presAssocID="{265FC397-118F-4736-B2F2-441C7DDEBC2D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95498031-3BB4-4231-919B-795EF1AFA589}" type="pres">
      <dgm:prSet presAssocID="{553C714A-33E9-4E5B-8474-6E56634C1E61}" presName="composite" presStyleCnt="0"/>
      <dgm:spPr/>
    </dgm:pt>
    <dgm:pt modelId="{73485E6D-FF62-40A1-AFB4-F28631D7C2C2}" type="pres">
      <dgm:prSet presAssocID="{553C714A-33E9-4E5B-8474-6E56634C1E61}" presName="Image" presStyleLbl="bgShp" presStyleIdx="0" presStyleCnt="1" custScaleX="207356" custScaleY="182083" custLinFactNeighborX="71" custLinFactNeighborY="879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06C629D-64D6-4DC0-94E1-4549062A0DC4}" type="pres">
      <dgm:prSet presAssocID="{553C714A-33E9-4E5B-8474-6E56634C1E61}" presName="Parent" presStyleLbl="node0" presStyleIdx="0" presStyleCnt="1" custScaleX="62788" custScaleY="78366" custLinFactY="-300000" custLinFactNeighborX="-11091" custLinFactNeighborY="-335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BB02C9-55B5-43DD-B8CD-4B695D3ED103}" srcId="{265FC397-118F-4736-B2F2-441C7DDEBC2D}" destId="{553C714A-33E9-4E5B-8474-6E56634C1E61}" srcOrd="0" destOrd="0" parTransId="{73FFAD0E-E380-4FBA-A0BE-E7B9E4AD526B}" sibTransId="{3734C856-5FB6-472B-984E-234437D5F723}"/>
    <dgm:cxn modelId="{E493C10B-DD0B-40AE-B547-47FB4E589BE1}" type="presOf" srcId="{265FC397-118F-4736-B2F2-441C7DDEBC2D}" destId="{E10B7E2D-FF56-4FA5-BCAC-FC38F5284A2B}" srcOrd="0" destOrd="0" presId="urn:microsoft.com/office/officeart/2008/layout/BendingPictureCaption"/>
    <dgm:cxn modelId="{12DF5C85-D096-4687-9590-6B9BA7A7EEBE}" type="presOf" srcId="{553C714A-33E9-4E5B-8474-6E56634C1E61}" destId="{C06C629D-64D6-4DC0-94E1-4549062A0DC4}" srcOrd="0" destOrd="0" presId="urn:microsoft.com/office/officeart/2008/layout/BendingPictureCaption"/>
    <dgm:cxn modelId="{F8CC0B99-2196-4BE6-991A-7C43BD2D2B2E}" type="presParOf" srcId="{E10B7E2D-FF56-4FA5-BCAC-FC38F5284A2B}" destId="{95498031-3BB4-4231-919B-795EF1AFA589}" srcOrd="0" destOrd="0" presId="urn:microsoft.com/office/officeart/2008/layout/BendingPictureCaption"/>
    <dgm:cxn modelId="{D1E62ABA-B7FC-4197-A1E5-D422854C492C}" type="presParOf" srcId="{95498031-3BB4-4231-919B-795EF1AFA589}" destId="{73485E6D-FF62-40A1-AFB4-F28631D7C2C2}" srcOrd="0" destOrd="0" presId="urn:microsoft.com/office/officeart/2008/layout/BendingPictureCaption"/>
    <dgm:cxn modelId="{249363C7-C2AA-414C-8462-D44A63D7DAA9}" type="presParOf" srcId="{95498031-3BB4-4231-919B-795EF1AFA589}" destId="{C06C629D-64D6-4DC0-94E1-4549062A0DC4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E26D92-9317-4FC9-B832-BAC99ADE394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5704C-AADC-4702-9493-3AAB6BDC2356}">
      <dgm:prSet phldrT="[Text]" custT="1"/>
      <dgm:spPr/>
      <dgm:t>
        <a:bodyPr/>
        <a:lstStyle/>
        <a:p>
          <a:endParaRPr lang="en-US" sz="4800" dirty="0"/>
        </a:p>
      </dgm:t>
    </dgm:pt>
    <dgm:pt modelId="{C9A5321B-52D9-416C-9AFB-60D5CB9BB6A7}" type="parTrans" cxnId="{DAA2543F-8A4A-43B2-9EAF-737B3C806BEA}">
      <dgm:prSet/>
      <dgm:spPr/>
      <dgm:t>
        <a:bodyPr/>
        <a:lstStyle/>
        <a:p>
          <a:endParaRPr lang="en-US" sz="1600"/>
        </a:p>
      </dgm:t>
    </dgm:pt>
    <dgm:pt modelId="{8F8BB89D-6938-43C2-8A01-A7402AAC51E2}" type="sibTrans" cxnId="{DAA2543F-8A4A-43B2-9EAF-737B3C806BEA}">
      <dgm:prSet/>
      <dgm:spPr/>
      <dgm:t>
        <a:bodyPr/>
        <a:lstStyle/>
        <a:p>
          <a:endParaRPr lang="en-US" sz="1600"/>
        </a:p>
      </dgm:t>
    </dgm:pt>
    <dgm:pt modelId="{68824700-EBA3-4751-B817-222A8EECEB2D}">
      <dgm:prSet phldrT="[Text]" custT="1"/>
      <dgm:spPr/>
      <dgm:t>
        <a:bodyPr/>
        <a:lstStyle/>
        <a:p>
          <a:r>
            <a:rPr lang="en-IN" sz="20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It's Currently not possible to import products from the other external programs.</a:t>
          </a:r>
          <a:endParaRPr lang="en-US" sz="2000" dirty="0"/>
        </a:p>
      </dgm:t>
    </dgm:pt>
    <dgm:pt modelId="{AAB289B3-AD62-4E80-A016-F220FCBEBBA5}" type="parTrans" cxnId="{2E2168FD-E41F-43AC-80EE-097750B892E6}">
      <dgm:prSet/>
      <dgm:spPr/>
      <dgm:t>
        <a:bodyPr/>
        <a:lstStyle/>
        <a:p>
          <a:endParaRPr lang="en-US" sz="1600"/>
        </a:p>
      </dgm:t>
    </dgm:pt>
    <dgm:pt modelId="{D9A279B6-0C16-4696-A420-7A7CBD53DF5D}" type="sibTrans" cxnId="{2E2168FD-E41F-43AC-80EE-097750B892E6}">
      <dgm:prSet/>
      <dgm:spPr/>
      <dgm:t>
        <a:bodyPr/>
        <a:lstStyle/>
        <a:p>
          <a:endParaRPr lang="en-US" sz="1600"/>
        </a:p>
      </dgm:t>
    </dgm:pt>
    <dgm:pt modelId="{3D88D33B-ECB5-4558-A02E-2A4FF7EA5EE6}">
      <dgm:prSet phldrT="[Text]" custT="1"/>
      <dgm:spPr/>
      <dgm:t>
        <a:bodyPr/>
        <a:lstStyle/>
        <a:p>
          <a:r>
            <a:rPr lang="en-IN" sz="20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It's Currently not possible That the customer can see their orders as per  username.</a:t>
          </a:r>
          <a:endParaRPr lang="en-US" sz="2000" dirty="0"/>
        </a:p>
      </dgm:t>
    </dgm:pt>
    <dgm:pt modelId="{AC7945B5-C65B-4FCE-8AC2-2787871B9F35}" type="parTrans" cxnId="{47C6290B-3F33-4013-A2B3-077A04A48459}">
      <dgm:prSet/>
      <dgm:spPr/>
      <dgm:t>
        <a:bodyPr/>
        <a:lstStyle/>
        <a:p>
          <a:endParaRPr lang="en-US" sz="1600"/>
        </a:p>
      </dgm:t>
    </dgm:pt>
    <dgm:pt modelId="{55AEDD58-FFB6-4973-B32E-D76C7C342D2B}" type="sibTrans" cxnId="{47C6290B-3F33-4013-A2B3-077A04A48459}">
      <dgm:prSet/>
      <dgm:spPr/>
      <dgm:t>
        <a:bodyPr/>
        <a:lstStyle/>
        <a:p>
          <a:endParaRPr lang="en-US" sz="1600"/>
        </a:p>
      </dgm:t>
    </dgm:pt>
    <dgm:pt modelId="{13AA3E54-856E-4590-9545-55F414102DCB}">
      <dgm:prSet phldrT="[Text]" custT="1"/>
      <dgm:spPr/>
      <dgm:t>
        <a:bodyPr/>
        <a:lstStyle/>
        <a:p>
          <a:r>
            <a:rPr lang="en-IN" sz="20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It's Currently not possible to edit or cancel the order once it was placed.</a:t>
          </a:r>
          <a:endParaRPr lang="en-US" sz="2000" dirty="0"/>
        </a:p>
      </dgm:t>
    </dgm:pt>
    <dgm:pt modelId="{CB7F5DE0-4ECC-45A4-A0D2-E6CB99FFC44E}" type="parTrans" cxnId="{F30FA9F7-0527-4734-9834-5D3210E39095}">
      <dgm:prSet/>
      <dgm:spPr/>
      <dgm:t>
        <a:bodyPr/>
        <a:lstStyle/>
        <a:p>
          <a:endParaRPr lang="en-US" sz="1600"/>
        </a:p>
      </dgm:t>
    </dgm:pt>
    <dgm:pt modelId="{4BAB7645-C35D-4D55-A05C-7C2B92398F93}" type="sibTrans" cxnId="{F30FA9F7-0527-4734-9834-5D3210E39095}">
      <dgm:prSet/>
      <dgm:spPr/>
      <dgm:t>
        <a:bodyPr/>
        <a:lstStyle/>
        <a:p>
          <a:endParaRPr lang="en-US" sz="1600"/>
        </a:p>
      </dgm:t>
    </dgm:pt>
    <dgm:pt modelId="{348420D1-6DB9-4241-97A5-256964E55D4B}">
      <dgm:prSet phldrT="[Text]" custT="1"/>
      <dgm:spPr/>
      <dgm:t>
        <a:bodyPr/>
        <a:lstStyle/>
        <a:p>
          <a:r>
            <a:rPr lang="en-IN" sz="20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It's Currently not possible to take online payment from customer.</a:t>
          </a:r>
          <a:endParaRPr lang="en-US" sz="2000" dirty="0"/>
        </a:p>
      </dgm:t>
    </dgm:pt>
    <dgm:pt modelId="{F9841552-759C-40D3-8528-FF46E588C10E}" type="parTrans" cxnId="{96737CBC-1DA5-4C6A-909F-163C6EA6DD56}">
      <dgm:prSet/>
      <dgm:spPr/>
      <dgm:t>
        <a:bodyPr/>
        <a:lstStyle/>
        <a:p>
          <a:endParaRPr lang="en-US" sz="1600"/>
        </a:p>
      </dgm:t>
    </dgm:pt>
    <dgm:pt modelId="{350199AF-19A7-412F-978B-56CA569E4EC0}" type="sibTrans" cxnId="{96737CBC-1DA5-4C6A-909F-163C6EA6DD56}">
      <dgm:prSet/>
      <dgm:spPr/>
      <dgm:t>
        <a:bodyPr/>
        <a:lstStyle/>
        <a:p>
          <a:endParaRPr lang="en-US" sz="1600"/>
        </a:p>
      </dgm:t>
    </dgm:pt>
    <dgm:pt modelId="{4DD28A00-8DEA-480A-892E-7493539BA615}" type="pres">
      <dgm:prSet presAssocID="{45E26D92-9317-4FC9-B832-BAC99ADE394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2F79F6-995B-4287-B244-22D23A427064}" type="pres">
      <dgm:prSet presAssocID="{8AC5704C-AADC-4702-9493-3AAB6BDC2356}" presName="thickLine" presStyleLbl="alignNode1" presStyleIdx="0" presStyleCnt="1"/>
      <dgm:spPr/>
    </dgm:pt>
    <dgm:pt modelId="{D7450C26-32C0-4052-9505-8EE25AE82571}" type="pres">
      <dgm:prSet presAssocID="{8AC5704C-AADC-4702-9493-3AAB6BDC2356}" presName="horz1" presStyleCnt="0"/>
      <dgm:spPr/>
    </dgm:pt>
    <dgm:pt modelId="{2C0D74AD-FC23-446B-B907-46CC689DD561}" type="pres">
      <dgm:prSet presAssocID="{8AC5704C-AADC-4702-9493-3AAB6BDC2356}" presName="tx1" presStyleLbl="revTx" presStyleIdx="0" presStyleCnt="5" custScaleX="15990"/>
      <dgm:spPr/>
      <dgm:t>
        <a:bodyPr/>
        <a:lstStyle/>
        <a:p>
          <a:endParaRPr lang="en-US"/>
        </a:p>
      </dgm:t>
    </dgm:pt>
    <dgm:pt modelId="{96F29848-1C30-4A00-B61F-EE1C3B5753FB}" type="pres">
      <dgm:prSet presAssocID="{8AC5704C-AADC-4702-9493-3AAB6BDC2356}" presName="vert1" presStyleCnt="0"/>
      <dgm:spPr/>
    </dgm:pt>
    <dgm:pt modelId="{62B1C5C4-FC51-4B68-B67A-7D098B63D255}" type="pres">
      <dgm:prSet presAssocID="{68824700-EBA3-4751-B817-222A8EECEB2D}" presName="vertSpace2a" presStyleCnt="0"/>
      <dgm:spPr/>
    </dgm:pt>
    <dgm:pt modelId="{F5F212EC-7DF9-4837-B5C0-29636066CD73}" type="pres">
      <dgm:prSet presAssocID="{68824700-EBA3-4751-B817-222A8EECEB2D}" presName="horz2" presStyleCnt="0"/>
      <dgm:spPr/>
    </dgm:pt>
    <dgm:pt modelId="{98E30DA7-F23B-437C-8FB8-77A4A6AAFC5B}" type="pres">
      <dgm:prSet presAssocID="{68824700-EBA3-4751-B817-222A8EECEB2D}" presName="horzSpace2" presStyleCnt="0"/>
      <dgm:spPr/>
    </dgm:pt>
    <dgm:pt modelId="{38C48F05-1A44-433E-B782-F803E1A9A88B}" type="pres">
      <dgm:prSet presAssocID="{68824700-EBA3-4751-B817-222A8EECEB2D}" presName="tx2" presStyleLbl="revTx" presStyleIdx="1" presStyleCnt="5"/>
      <dgm:spPr/>
      <dgm:t>
        <a:bodyPr/>
        <a:lstStyle/>
        <a:p>
          <a:endParaRPr lang="en-US"/>
        </a:p>
      </dgm:t>
    </dgm:pt>
    <dgm:pt modelId="{E6FCD3F4-5FFD-4A31-898D-E716A0AB07B2}" type="pres">
      <dgm:prSet presAssocID="{68824700-EBA3-4751-B817-222A8EECEB2D}" presName="vert2" presStyleCnt="0"/>
      <dgm:spPr/>
    </dgm:pt>
    <dgm:pt modelId="{BBEE9C7C-A662-49F5-9D68-B33F7D410CF0}" type="pres">
      <dgm:prSet presAssocID="{68824700-EBA3-4751-B817-222A8EECEB2D}" presName="thinLine2b" presStyleLbl="callout" presStyleIdx="0" presStyleCnt="4"/>
      <dgm:spPr/>
    </dgm:pt>
    <dgm:pt modelId="{E1E592A8-A038-4B00-A0E1-C19A0FC8CCFE}" type="pres">
      <dgm:prSet presAssocID="{68824700-EBA3-4751-B817-222A8EECEB2D}" presName="vertSpace2b" presStyleCnt="0"/>
      <dgm:spPr/>
    </dgm:pt>
    <dgm:pt modelId="{C20A1936-98E4-4EC6-BE49-BEADD0372D8C}" type="pres">
      <dgm:prSet presAssocID="{3D88D33B-ECB5-4558-A02E-2A4FF7EA5EE6}" presName="horz2" presStyleCnt="0"/>
      <dgm:spPr/>
    </dgm:pt>
    <dgm:pt modelId="{4216C602-8D68-4DB4-9102-DB23D5F7F7DF}" type="pres">
      <dgm:prSet presAssocID="{3D88D33B-ECB5-4558-A02E-2A4FF7EA5EE6}" presName="horzSpace2" presStyleCnt="0"/>
      <dgm:spPr/>
    </dgm:pt>
    <dgm:pt modelId="{2A3B0ECD-261F-4938-B599-5FD2887BBBCC}" type="pres">
      <dgm:prSet presAssocID="{3D88D33B-ECB5-4558-A02E-2A4FF7EA5EE6}" presName="tx2" presStyleLbl="revTx" presStyleIdx="2" presStyleCnt="5"/>
      <dgm:spPr/>
      <dgm:t>
        <a:bodyPr/>
        <a:lstStyle/>
        <a:p>
          <a:endParaRPr lang="en-US"/>
        </a:p>
      </dgm:t>
    </dgm:pt>
    <dgm:pt modelId="{1F061889-DDC5-428E-8051-A908DAF98667}" type="pres">
      <dgm:prSet presAssocID="{3D88D33B-ECB5-4558-A02E-2A4FF7EA5EE6}" presName="vert2" presStyleCnt="0"/>
      <dgm:spPr/>
    </dgm:pt>
    <dgm:pt modelId="{47B3486B-1D78-4AB0-A368-7539E7ED7945}" type="pres">
      <dgm:prSet presAssocID="{3D88D33B-ECB5-4558-A02E-2A4FF7EA5EE6}" presName="thinLine2b" presStyleLbl="callout" presStyleIdx="1" presStyleCnt="4"/>
      <dgm:spPr/>
    </dgm:pt>
    <dgm:pt modelId="{34869EA5-1832-4B2B-8D64-F05C3A820AF4}" type="pres">
      <dgm:prSet presAssocID="{3D88D33B-ECB5-4558-A02E-2A4FF7EA5EE6}" presName="vertSpace2b" presStyleCnt="0"/>
      <dgm:spPr/>
    </dgm:pt>
    <dgm:pt modelId="{C847201D-6C7E-4F6E-928A-E92865DA0475}" type="pres">
      <dgm:prSet presAssocID="{348420D1-6DB9-4241-97A5-256964E55D4B}" presName="horz2" presStyleCnt="0"/>
      <dgm:spPr/>
    </dgm:pt>
    <dgm:pt modelId="{6A82B23F-B7BE-488A-9683-846DAAE43AD9}" type="pres">
      <dgm:prSet presAssocID="{348420D1-6DB9-4241-97A5-256964E55D4B}" presName="horzSpace2" presStyleCnt="0"/>
      <dgm:spPr/>
    </dgm:pt>
    <dgm:pt modelId="{4D9FE0E8-212E-46CE-8EE9-42CE43E29A1F}" type="pres">
      <dgm:prSet presAssocID="{348420D1-6DB9-4241-97A5-256964E55D4B}" presName="tx2" presStyleLbl="revTx" presStyleIdx="3" presStyleCnt="5"/>
      <dgm:spPr/>
      <dgm:t>
        <a:bodyPr/>
        <a:lstStyle/>
        <a:p>
          <a:endParaRPr lang="en-US"/>
        </a:p>
      </dgm:t>
    </dgm:pt>
    <dgm:pt modelId="{5D7D1F39-B029-483C-ADDB-AB83D54C5EE5}" type="pres">
      <dgm:prSet presAssocID="{348420D1-6DB9-4241-97A5-256964E55D4B}" presName="vert2" presStyleCnt="0"/>
      <dgm:spPr/>
    </dgm:pt>
    <dgm:pt modelId="{9E520506-78BF-4356-8C7D-E7E9F439F106}" type="pres">
      <dgm:prSet presAssocID="{348420D1-6DB9-4241-97A5-256964E55D4B}" presName="thinLine2b" presStyleLbl="callout" presStyleIdx="2" presStyleCnt="4"/>
      <dgm:spPr/>
    </dgm:pt>
    <dgm:pt modelId="{144BFEF1-6B64-4B60-9514-0D066788540E}" type="pres">
      <dgm:prSet presAssocID="{348420D1-6DB9-4241-97A5-256964E55D4B}" presName="vertSpace2b" presStyleCnt="0"/>
      <dgm:spPr/>
    </dgm:pt>
    <dgm:pt modelId="{C8F1E0D3-A4A4-459F-91AC-41A5B7A8579F}" type="pres">
      <dgm:prSet presAssocID="{13AA3E54-856E-4590-9545-55F414102DCB}" presName="horz2" presStyleCnt="0"/>
      <dgm:spPr/>
    </dgm:pt>
    <dgm:pt modelId="{CBEF2863-DF00-4526-A8DD-442F142D0E66}" type="pres">
      <dgm:prSet presAssocID="{13AA3E54-856E-4590-9545-55F414102DCB}" presName="horzSpace2" presStyleCnt="0"/>
      <dgm:spPr/>
    </dgm:pt>
    <dgm:pt modelId="{2A86528B-6024-4096-ABCA-572AB613DA17}" type="pres">
      <dgm:prSet presAssocID="{13AA3E54-856E-4590-9545-55F414102DCB}" presName="tx2" presStyleLbl="revTx" presStyleIdx="4" presStyleCnt="5" custScaleX="107097"/>
      <dgm:spPr/>
      <dgm:t>
        <a:bodyPr/>
        <a:lstStyle/>
        <a:p>
          <a:endParaRPr lang="en-US"/>
        </a:p>
      </dgm:t>
    </dgm:pt>
    <dgm:pt modelId="{AA945B0D-8AA0-4AEE-9E25-2FDBCFDE4987}" type="pres">
      <dgm:prSet presAssocID="{13AA3E54-856E-4590-9545-55F414102DCB}" presName="vert2" presStyleCnt="0"/>
      <dgm:spPr/>
    </dgm:pt>
    <dgm:pt modelId="{824FC16B-0615-495A-8894-1B6D4A357C7C}" type="pres">
      <dgm:prSet presAssocID="{13AA3E54-856E-4590-9545-55F414102DCB}" presName="thinLine2b" presStyleLbl="callout" presStyleIdx="3" presStyleCnt="4"/>
      <dgm:spPr/>
    </dgm:pt>
    <dgm:pt modelId="{622F91CA-EC17-4B49-9F01-037892C52589}" type="pres">
      <dgm:prSet presAssocID="{13AA3E54-856E-4590-9545-55F414102DCB}" presName="vertSpace2b" presStyleCnt="0"/>
      <dgm:spPr/>
    </dgm:pt>
  </dgm:ptLst>
  <dgm:cxnLst>
    <dgm:cxn modelId="{CC2358CF-3D87-4AB2-8805-7AD7EEE4BD31}" type="presOf" srcId="{13AA3E54-856E-4590-9545-55F414102DCB}" destId="{2A86528B-6024-4096-ABCA-572AB613DA17}" srcOrd="0" destOrd="0" presId="urn:microsoft.com/office/officeart/2008/layout/LinedList"/>
    <dgm:cxn modelId="{DAA2543F-8A4A-43B2-9EAF-737B3C806BEA}" srcId="{45E26D92-9317-4FC9-B832-BAC99ADE3947}" destId="{8AC5704C-AADC-4702-9493-3AAB6BDC2356}" srcOrd="0" destOrd="0" parTransId="{C9A5321B-52D9-416C-9AFB-60D5CB9BB6A7}" sibTransId="{8F8BB89D-6938-43C2-8A01-A7402AAC51E2}"/>
    <dgm:cxn modelId="{F30FA9F7-0527-4734-9834-5D3210E39095}" srcId="{8AC5704C-AADC-4702-9493-3AAB6BDC2356}" destId="{13AA3E54-856E-4590-9545-55F414102DCB}" srcOrd="3" destOrd="0" parTransId="{CB7F5DE0-4ECC-45A4-A0D2-E6CB99FFC44E}" sibTransId="{4BAB7645-C35D-4D55-A05C-7C2B92398F93}"/>
    <dgm:cxn modelId="{CD76E5D2-497A-4542-80C9-232E2E5B70D1}" type="presOf" srcId="{45E26D92-9317-4FC9-B832-BAC99ADE3947}" destId="{4DD28A00-8DEA-480A-892E-7493539BA615}" srcOrd="0" destOrd="0" presId="urn:microsoft.com/office/officeart/2008/layout/LinedList"/>
    <dgm:cxn modelId="{96737CBC-1DA5-4C6A-909F-163C6EA6DD56}" srcId="{8AC5704C-AADC-4702-9493-3AAB6BDC2356}" destId="{348420D1-6DB9-4241-97A5-256964E55D4B}" srcOrd="2" destOrd="0" parTransId="{F9841552-759C-40D3-8528-FF46E588C10E}" sibTransId="{350199AF-19A7-412F-978B-56CA569E4EC0}"/>
    <dgm:cxn modelId="{96709D64-A7C6-45AA-B2FB-E8AC5BB49BBB}" type="presOf" srcId="{68824700-EBA3-4751-B817-222A8EECEB2D}" destId="{38C48F05-1A44-433E-B782-F803E1A9A88B}" srcOrd="0" destOrd="0" presId="urn:microsoft.com/office/officeart/2008/layout/LinedList"/>
    <dgm:cxn modelId="{2E2168FD-E41F-43AC-80EE-097750B892E6}" srcId="{8AC5704C-AADC-4702-9493-3AAB6BDC2356}" destId="{68824700-EBA3-4751-B817-222A8EECEB2D}" srcOrd="0" destOrd="0" parTransId="{AAB289B3-AD62-4E80-A016-F220FCBEBBA5}" sibTransId="{D9A279B6-0C16-4696-A420-7A7CBD53DF5D}"/>
    <dgm:cxn modelId="{47C6290B-3F33-4013-A2B3-077A04A48459}" srcId="{8AC5704C-AADC-4702-9493-3AAB6BDC2356}" destId="{3D88D33B-ECB5-4558-A02E-2A4FF7EA5EE6}" srcOrd="1" destOrd="0" parTransId="{AC7945B5-C65B-4FCE-8AC2-2787871B9F35}" sibTransId="{55AEDD58-FFB6-4973-B32E-D76C7C342D2B}"/>
    <dgm:cxn modelId="{5FFD6412-4AD1-470A-9F3F-5ACAE59F8994}" type="presOf" srcId="{8AC5704C-AADC-4702-9493-3AAB6BDC2356}" destId="{2C0D74AD-FC23-446B-B907-46CC689DD561}" srcOrd="0" destOrd="0" presId="urn:microsoft.com/office/officeart/2008/layout/LinedList"/>
    <dgm:cxn modelId="{287F8169-F900-42EC-A9DA-4008626F5295}" type="presOf" srcId="{3D88D33B-ECB5-4558-A02E-2A4FF7EA5EE6}" destId="{2A3B0ECD-261F-4938-B599-5FD2887BBBCC}" srcOrd="0" destOrd="0" presId="urn:microsoft.com/office/officeart/2008/layout/LinedList"/>
    <dgm:cxn modelId="{2DDB022C-E856-4344-9DDF-9AC2B4FE6E0D}" type="presOf" srcId="{348420D1-6DB9-4241-97A5-256964E55D4B}" destId="{4D9FE0E8-212E-46CE-8EE9-42CE43E29A1F}" srcOrd="0" destOrd="0" presId="urn:microsoft.com/office/officeart/2008/layout/LinedList"/>
    <dgm:cxn modelId="{9A3C2DF4-9FEC-49EF-BED8-5D3E88FAC7B5}" type="presParOf" srcId="{4DD28A00-8DEA-480A-892E-7493539BA615}" destId="{732F79F6-995B-4287-B244-22D23A427064}" srcOrd="0" destOrd="0" presId="urn:microsoft.com/office/officeart/2008/layout/LinedList"/>
    <dgm:cxn modelId="{B9B82E82-A4C5-4886-BEBC-264E60CEEABC}" type="presParOf" srcId="{4DD28A00-8DEA-480A-892E-7493539BA615}" destId="{D7450C26-32C0-4052-9505-8EE25AE82571}" srcOrd="1" destOrd="0" presId="urn:microsoft.com/office/officeart/2008/layout/LinedList"/>
    <dgm:cxn modelId="{1ACC61B7-FC68-45CC-B951-A2C74C9764E6}" type="presParOf" srcId="{D7450C26-32C0-4052-9505-8EE25AE82571}" destId="{2C0D74AD-FC23-446B-B907-46CC689DD561}" srcOrd="0" destOrd="0" presId="urn:microsoft.com/office/officeart/2008/layout/LinedList"/>
    <dgm:cxn modelId="{E46842EA-6CB9-474B-854D-10A10C7EA4DE}" type="presParOf" srcId="{D7450C26-32C0-4052-9505-8EE25AE82571}" destId="{96F29848-1C30-4A00-B61F-EE1C3B5753FB}" srcOrd="1" destOrd="0" presId="urn:microsoft.com/office/officeart/2008/layout/LinedList"/>
    <dgm:cxn modelId="{41685AF2-DB42-4158-84D7-2407C6AD78AC}" type="presParOf" srcId="{96F29848-1C30-4A00-B61F-EE1C3B5753FB}" destId="{62B1C5C4-FC51-4B68-B67A-7D098B63D255}" srcOrd="0" destOrd="0" presId="urn:microsoft.com/office/officeart/2008/layout/LinedList"/>
    <dgm:cxn modelId="{A1774A34-9DAD-4F63-8D9B-8932693BC1AB}" type="presParOf" srcId="{96F29848-1C30-4A00-B61F-EE1C3B5753FB}" destId="{F5F212EC-7DF9-4837-B5C0-29636066CD73}" srcOrd="1" destOrd="0" presId="urn:microsoft.com/office/officeart/2008/layout/LinedList"/>
    <dgm:cxn modelId="{C36D4934-532E-4A07-9BDA-67A21BDDB38E}" type="presParOf" srcId="{F5F212EC-7DF9-4837-B5C0-29636066CD73}" destId="{98E30DA7-F23B-437C-8FB8-77A4A6AAFC5B}" srcOrd="0" destOrd="0" presId="urn:microsoft.com/office/officeart/2008/layout/LinedList"/>
    <dgm:cxn modelId="{7E6CEB0F-ADCC-40CC-85C2-14C1DF11A3DF}" type="presParOf" srcId="{F5F212EC-7DF9-4837-B5C0-29636066CD73}" destId="{38C48F05-1A44-433E-B782-F803E1A9A88B}" srcOrd="1" destOrd="0" presId="urn:microsoft.com/office/officeart/2008/layout/LinedList"/>
    <dgm:cxn modelId="{6309F769-1D83-4CF6-99FD-FCB768B82B47}" type="presParOf" srcId="{F5F212EC-7DF9-4837-B5C0-29636066CD73}" destId="{E6FCD3F4-5FFD-4A31-898D-E716A0AB07B2}" srcOrd="2" destOrd="0" presId="urn:microsoft.com/office/officeart/2008/layout/LinedList"/>
    <dgm:cxn modelId="{3C5E3941-A841-4104-8690-A4D0AD42F2DD}" type="presParOf" srcId="{96F29848-1C30-4A00-B61F-EE1C3B5753FB}" destId="{BBEE9C7C-A662-49F5-9D68-B33F7D410CF0}" srcOrd="2" destOrd="0" presId="urn:microsoft.com/office/officeart/2008/layout/LinedList"/>
    <dgm:cxn modelId="{C54C5657-8C8A-4540-8D19-08463B80919C}" type="presParOf" srcId="{96F29848-1C30-4A00-B61F-EE1C3B5753FB}" destId="{E1E592A8-A038-4B00-A0E1-C19A0FC8CCFE}" srcOrd="3" destOrd="0" presId="urn:microsoft.com/office/officeart/2008/layout/LinedList"/>
    <dgm:cxn modelId="{DA93119D-D8E8-4F9B-B34E-094C684CE408}" type="presParOf" srcId="{96F29848-1C30-4A00-B61F-EE1C3B5753FB}" destId="{C20A1936-98E4-4EC6-BE49-BEADD0372D8C}" srcOrd="4" destOrd="0" presId="urn:microsoft.com/office/officeart/2008/layout/LinedList"/>
    <dgm:cxn modelId="{68CF34B8-7801-405E-A735-CCC4920A83EC}" type="presParOf" srcId="{C20A1936-98E4-4EC6-BE49-BEADD0372D8C}" destId="{4216C602-8D68-4DB4-9102-DB23D5F7F7DF}" srcOrd="0" destOrd="0" presId="urn:microsoft.com/office/officeart/2008/layout/LinedList"/>
    <dgm:cxn modelId="{D90A3610-ACEA-4D39-8509-8BD9E2785F38}" type="presParOf" srcId="{C20A1936-98E4-4EC6-BE49-BEADD0372D8C}" destId="{2A3B0ECD-261F-4938-B599-5FD2887BBBCC}" srcOrd="1" destOrd="0" presId="urn:microsoft.com/office/officeart/2008/layout/LinedList"/>
    <dgm:cxn modelId="{EC969F33-5C65-43DE-9814-402F548950EE}" type="presParOf" srcId="{C20A1936-98E4-4EC6-BE49-BEADD0372D8C}" destId="{1F061889-DDC5-428E-8051-A908DAF98667}" srcOrd="2" destOrd="0" presId="urn:microsoft.com/office/officeart/2008/layout/LinedList"/>
    <dgm:cxn modelId="{81CDA336-5D59-4C49-82CB-603A4E516561}" type="presParOf" srcId="{96F29848-1C30-4A00-B61F-EE1C3B5753FB}" destId="{47B3486B-1D78-4AB0-A368-7539E7ED7945}" srcOrd="5" destOrd="0" presId="urn:microsoft.com/office/officeart/2008/layout/LinedList"/>
    <dgm:cxn modelId="{66CAA4E0-882B-4567-99B0-F1A6D6034D03}" type="presParOf" srcId="{96F29848-1C30-4A00-B61F-EE1C3B5753FB}" destId="{34869EA5-1832-4B2B-8D64-F05C3A820AF4}" srcOrd="6" destOrd="0" presId="urn:microsoft.com/office/officeart/2008/layout/LinedList"/>
    <dgm:cxn modelId="{F9F8958D-8E02-4B6E-A5AA-D60E41F0541B}" type="presParOf" srcId="{96F29848-1C30-4A00-B61F-EE1C3B5753FB}" destId="{C847201D-6C7E-4F6E-928A-E92865DA0475}" srcOrd="7" destOrd="0" presId="urn:microsoft.com/office/officeart/2008/layout/LinedList"/>
    <dgm:cxn modelId="{FB7684C4-7D2E-4122-B578-F36758D50C76}" type="presParOf" srcId="{C847201D-6C7E-4F6E-928A-E92865DA0475}" destId="{6A82B23F-B7BE-488A-9683-846DAAE43AD9}" srcOrd="0" destOrd="0" presId="urn:microsoft.com/office/officeart/2008/layout/LinedList"/>
    <dgm:cxn modelId="{35BC2336-8E15-4F69-AA17-E63E950330D1}" type="presParOf" srcId="{C847201D-6C7E-4F6E-928A-E92865DA0475}" destId="{4D9FE0E8-212E-46CE-8EE9-42CE43E29A1F}" srcOrd="1" destOrd="0" presId="urn:microsoft.com/office/officeart/2008/layout/LinedList"/>
    <dgm:cxn modelId="{9CB32E15-C747-4449-B4E7-D6ECDC5B5999}" type="presParOf" srcId="{C847201D-6C7E-4F6E-928A-E92865DA0475}" destId="{5D7D1F39-B029-483C-ADDB-AB83D54C5EE5}" srcOrd="2" destOrd="0" presId="urn:microsoft.com/office/officeart/2008/layout/LinedList"/>
    <dgm:cxn modelId="{6767A6FB-A52E-481C-811B-5D10B2162B28}" type="presParOf" srcId="{96F29848-1C30-4A00-B61F-EE1C3B5753FB}" destId="{9E520506-78BF-4356-8C7D-E7E9F439F106}" srcOrd="8" destOrd="0" presId="urn:microsoft.com/office/officeart/2008/layout/LinedList"/>
    <dgm:cxn modelId="{D08CF1F2-EDE4-4B5A-B796-D6AD63A2B151}" type="presParOf" srcId="{96F29848-1C30-4A00-B61F-EE1C3B5753FB}" destId="{144BFEF1-6B64-4B60-9514-0D066788540E}" srcOrd="9" destOrd="0" presId="urn:microsoft.com/office/officeart/2008/layout/LinedList"/>
    <dgm:cxn modelId="{95AA7335-D937-4F16-A623-F88209196888}" type="presParOf" srcId="{96F29848-1C30-4A00-B61F-EE1C3B5753FB}" destId="{C8F1E0D3-A4A4-459F-91AC-41A5B7A8579F}" srcOrd="10" destOrd="0" presId="urn:microsoft.com/office/officeart/2008/layout/LinedList"/>
    <dgm:cxn modelId="{2B2C515E-1E3A-4BAF-B1F8-9E9219E75585}" type="presParOf" srcId="{C8F1E0D3-A4A4-459F-91AC-41A5B7A8579F}" destId="{CBEF2863-DF00-4526-A8DD-442F142D0E66}" srcOrd="0" destOrd="0" presId="urn:microsoft.com/office/officeart/2008/layout/LinedList"/>
    <dgm:cxn modelId="{DADCC141-4DA5-441C-BF8B-F30AB871CB6F}" type="presParOf" srcId="{C8F1E0D3-A4A4-459F-91AC-41A5B7A8579F}" destId="{2A86528B-6024-4096-ABCA-572AB613DA17}" srcOrd="1" destOrd="0" presId="urn:microsoft.com/office/officeart/2008/layout/LinedList"/>
    <dgm:cxn modelId="{705BEDAC-68C4-4BAB-BA51-BE131F5F98FB}" type="presParOf" srcId="{C8F1E0D3-A4A4-459F-91AC-41A5B7A8579F}" destId="{AA945B0D-8AA0-4AEE-9E25-2FDBCFDE4987}" srcOrd="2" destOrd="0" presId="urn:microsoft.com/office/officeart/2008/layout/LinedList"/>
    <dgm:cxn modelId="{9C18D674-0822-4983-8EE0-4AF62F5C6954}" type="presParOf" srcId="{96F29848-1C30-4A00-B61F-EE1C3B5753FB}" destId="{824FC16B-0615-495A-8894-1B6D4A357C7C}" srcOrd="11" destOrd="0" presId="urn:microsoft.com/office/officeart/2008/layout/LinedList"/>
    <dgm:cxn modelId="{45CD7163-9EA9-4E05-93A0-32E877340420}" type="presParOf" srcId="{96F29848-1C30-4A00-B61F-EE1C3B5753FB}" destId="{622F91CA-EC17-4B49-9F01-037892C5258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26D92-9317-4FC9-B832-BAC99ADE394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5704C-AADC-4702-9493-3AAB6BDC2356}">
      <dgm:prSet phldrT="[Text]" custT="1"/>
      <dgm:spPr/>
      <dgm:t>
        <a:bodyPr/>
        <a:lstStyle/>
        <a:p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A5321B-52D9-416C-9AFB-60D5CB9BB6A7}" type="parTrans" cxnId="{DAA2543F-8A4A-43B2-9EAF-737B3C806BEA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8BB89D-6938-43C2-8A01-A7402AAC51E2}" type="sibTrans" cxnId="{DAA2543F-8A4A-43B2-9EAF-737B3C806BEA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824700-EBA3-4751-B817-222A8EECEB2D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enhancement that we can add the searching option. We can directly search to the particular product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9B3-AD62-4E80-A016-F220FCBEBBA5}" type="parTrans" cxnId="{2E2168FD-E41F-43AC-80EE-097750B892E6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A279B6-0C16-4696-A420-7A7CBD53DF5D}" type="sibTrans" cxnId="{2E2168FD-E41F-43AC-80EE-097750B892E6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88D33B-ECB5-4558-A02E-2A4FF7EA5EE6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 will Provide Online payment Facility.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7945B5-C65B-4FCE-8AC2-2787871B9F35}" type="parTrans" cxnId="{47C6290B-3F33-4013-A2B3-077A04A4845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AEDD58-FFB6-4973-B32E-D76C7C342D2B}" type="sibTrans" cxnId="{47C6290B-3F33-4013-A2B3-077A04A4845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AA3E54-856E-4590-9545-55F414102DCB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 will provide a facility to edit or cancel the given orders.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7F5DE0-4ECC-45A4-A0D2-E6CB99FFC44E}" type="parTrans" cxnId="{F30FA9F7-0527-4734-9834-5D3210E3909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AB7645-C35D-4D55-A05C-7C2B92398F93}" type="sibTrans" cxnId="{F30FA9F7-0527-4734-9834-5D3210E3909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8420D1-6DB9-4241-97A5-256964E55D4B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 will provide an facility to see their own orders.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841552-759C-40D3-8528-FF46E588C10E}" type="parTrans" cxnId="{96737CBC-1DA5-4C6A-909F-163C6EA6DD56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0199AF-19A7-412F-978B-56CA569E4EC0}" type="sibTrans" cxnId="{96737CBC-1DA5-4C6A-909F-163C6EA6DD56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ED4DC6-73B5-48FC-830C-3F44216BE24D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 will provide more user friendly layout to make easily usable by any user.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D6701E-E102-4F1F-A3CC-B12C212C3EFD}" type="parTrans" cxnId="{2AE27F34-F968-4E16-B064-3693B1ED971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B140BA-F23B-4EF7-8963-74FC7671B7CC}" type="sibTrans" cxnId="{2AE27F34-F968-4E16-B064-3693B1ED971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D28A00-8DEA-480A-892E-7493539BA615}" type="pres">
      <dgm:prSet presAssocID="{45E26D92-9317-4FC9-B832-BAC99ADE394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2F79F6-995B-4287-B244-22D23A427064}" type="pres">
      <dgm:prSet presAssocID="{8AC5704C-AADC-4702-9493-3AAB6BDC2356}" presName="thickLine" presStyleLbl="alignNode1" presStyleIdx="0" presStyleCnt="1"/>
      <dgm:spPr/>
    </dgm:pt>
    <dgm:pt modelId="{D7450C26-32C0-4052-9505-8EE25AE82571}" type="pres">
      <dgm:prSet presAssocID="{8AC5704C-AADC-4702-9493-3AAB6BDC2356}" presName="horz1" presStyleCnt="0"/>
      <dgm:spPr/>
    </dgm:pt>
    <dgm:pt modelId="{2C0D74AD-FC23-446B-B907-46CC689DD561}" type="pres">
      <dgm:prSet presAssocID="{8AC5704C-AADC-4702-9493-3AAB6BDC2356}" presName="tx1" presStyleLbl="revTx" presStyleIdx="0" presStyleCnt="6" custScaleX="15990"/>
      <dgm:spPr/>
      <dgm:t>
        <a:bodyPr/>
        <a:lstStyle/>
        <a:p>
          <a:endParaRPr lang="en-US"/>
        </a:p>
      </dgm:t>
    </dgm:pt>
    <dgm:pt modelId="{96F29848-1C30-4A00-B61F-EE1C3B5753FB}" type="pres">
      <dgm:prSet presAssocID="{8AC5704C-AADC-4702-9493-3AAB6BDC2356}" presName="vert1" presStyleCnt="0"/>
      <dgm:spPr/>
    </dgm:pt>
    <dgm:pt modelId="{62B1C5C4-FC51-4B68-B67A-7D098B63D255}" type="pres">
      <dgm:prSet presAssocID="{68824700-EBA3-4751-B817-222A8EECEB2D}" presName="vertSpace2a" presStyleCnt="0"/>
      <dgm:spPr/>
    </dgm:pt>
    <dgm:pt modelId="{F5F212EC-7DF9-4837-B5C0-29636066CD73}" type="pres">
      <dgm:prSet presAssocID="{68824700-EBA3-4751-B817-222A8EECEB2D}" presName="horz2" presStyleCnt="0"/>
      <dgm:spPr/>
    </dgm:pt>
    <dgm:pt modelId="{98E30DA7-F23B-437C-8FB8-77A4A6AAFC5B}" type="pres">
      <dgm:prSet presAssocID="{68824700-EBA3-4751-B817-222A8EECEB2D}" presName="horzSpace2" presStyleCnt="0"/>
      <dgm:spPr/>
    </dgm:pt>
    <dgm:pt modelId="{38C48F05-1A44-433E-B782-F803E1A9A88B}" type="pres">
      <dgm:prSet presAssocID="{68824700-EBA3-4751-B817-222A8EECEB2D}" presName="tx2" presStyleLbl="revTx" presStyleIdx="1" presStyleCnt="6"/>
      <dgm:spPr/>
      <dgm:t>
        <a:bodyPr/>
        <a:lstStyle/>
        <a:p>
          <a:endParaRPr lang="en-US"/>
        </a:p>
      </dgm:t>
    </dgm:pt>
    <dgm:pt modelId="{E6FCD3F4-5FFD-4A31-898D-E716A0AB07B2}" type="pres">
      <dgm:prSet presAssocID="{68824700-EBA3-4751-B817-222A8EECEB2D}" presName="vert2" presStyleCnt="0"/>
      <dgm:spPr/>
    </dgm:pt>
    <dgm:pt modelId="{BBEE9C7C-A662-49F5-9D68-B33F7D410CF0}" type="pres">
      <dgm:prSet presAssocID="{68824700-EBA3-4751-B817-222A8EECEB2D}" presName="thinLine2b" presStyleLbl="callout" presStyleIdx="0" presStyleCnt="5"/>
      <dgm:spPr/>
    </dgm:pt>
    <dgm:pt modelId="{E1E592A8-A038-4B00-A0E1-C19A0FC8CCFE}" type="pres">
      <dgm:prSet presAssocID="{68824700-EBA3-4751-B817-222A8EECEB2D}" presName="vertSpace2b" presStyleCnt="0"/>
      <dgm:spPr/>
    </dgm:pt>
    <dgm:pt modelId="{C20A1936-98E4-4EC6-BE49-BEADD0372D8C}" type="pres">
      <dgm:prSet presAssocID="{3D88D33B-ECB5-4558-A02E-2A4FF7EA5EE6}" presName="horz2" presStyleCnt="0"/>
      <dgm:spPr/>
    </dgm:pt>
    <dgm:pt modelId="{4216C602-8D68-4DB4-9102-DB23D5F7F7DF}" type="pres">
      <dgm:prSet presAssocID="{3D88D33B-ECB5-4558-A02E-2A4FF7EA5EE6}" presName="horzSpace2" presStyleCnt="0"/>
      <dgm:spPr/>
    </dgm:pt>
    <dgm:pt modelId="{2A3B0ECD-261F-4938-B599-5FD2887BBBCC}" type="pres">
      <dgm:prSet presAssocID="{3D88D33B-ECB5-4558-A02E-2A4FF7EA5EE6}" presName="tx2" presStyleLbl="revTx" presStyleIdx="2" presStyleCnt="6"/>
      <dgm:spPr/>
      <dgm:t>
        <a:bodyPr/>
        <a:lstStyle/>
        <a:p>
          <a:endParaRPr lang="en-US"/>
        </a:p>
      </dgm:t>
    </dgm:pt>
    <dgm:pt modelId="{1F061889-DDC5-428E-8051-A908DAF98667}" type="pres">
      <dgm:prSet presAssocID="{3D88D33B-ECB5-4558-A02E-2A4FF7EA5EE6}" presName="vert2" presStyleCnt="0"/>
      <dgm:spPr/>
    </dgm:pt>
    <dgm:pt modelId="{47B3486B-1D78-4AB0-A368-7539E7ED7945}" type="pres">
      <dgm:prSet presAssocID="{3D88D33B-ECB5-4558-A02E-2A4FF7EA5EE6}" presName="thinLine2b" presStyleLbl="callout" presStyleIdx="1" presStyleCnt="5"/>
      <dgm:spPr/>
    </dgm:pt>
    <dgm:pt modelId="{34869EA5-1832-4B2B-8D64-F05C3A820AF4}" type="pres">
      <dgm:prSet presAssocID="{3D88D33B-ECB5-4558-A02E-2A4FF7EA5EE6}" presName="vertSpace2b" presStyleCnt="0"/>
      <dgm:spPr/>
    </dgm:pt>
    <dgm:pt modelId="{C847201D-6C7E-4F6E-928A-E92865DA0475}" type="pres">
      <dgm:prSet presAssocID="{348420D1-6DB9-4241-97A5-256964E55D4B}" presName="horz2" presStyleCnt="0"/>
      <dgm:spPr/>
    </dgm:pt>
    <dgm:pt modelId="{6A82B23F-B7BE-488A-9683-846DAAE43AD9}" type="pres">
      <dgm:prSet presAssocID="{348420D1-6DB9-4241-97A5-256964E55D4B}" presName="horzSpace2" presStyleCnt="0"/>
      <dgm:spPr/>
    </dgm:pt>
    <dgm:pt modelId="{4D9FE0E8-212E-46CE-8EE9-42CE43E29A1F}" type="pres">
      <dgm:prSet presAssocID="{348420D1-6DB9-4241-97A5-256964E55D4B}" presName="tx2" presStyleLbl="revTx" presStyleIdx="3" presStyleCnt="6"/>
      <dgm:spPr/>
      <dgm:t>
        <a:bodyPr/>
        <a:lstStyle/>
        <a:p>
          <a:endParaRPr lang="en-US"/>
        </a:p>
      </dgm:t>
    </dgm:pt>
    <dgm:pt modelId="{5D7D1F39-B029-483C-ADDB-AB83D54C5EE5}" type="pres">
      <dgm:prSet presAssocID="{348420D1-6DB9-4241-97A5-256964E55D4B}" presName="vert2" presStyleCnt="0"/>
      <dgm:spPr/>
    </dgm:pt>
    <dgm:pt modelId="{9E520506-78BF-4356-8C7D-E7E9F439F106}" type="pres">
      <dgm:prSet presAssocID="{348420D1-6DB9-4241-97A5-256964E55D4B}" presName="thinLine2b" presStyleLbl="callout" presStyleIdx="2" presStyleCnt="5"/>
      <dgm:spPr/>
    </dgm:pt>
    <dgm:pt modelId="{144BFEF1-6B64-4B60-9514-0D066788540E}" type="pres">
      <dgm:prSet presAssocID="{348420D1-6DB9-4241-97A5-256964E55D4B}" presName="vertSpace2b" presStyleCnt="0"/>
      <dgm:spPr/>
    </dgm:pt>
    <dgm:pt modelId="{C8F1E0D3-A4A4-459F-91AC-41A5B7A8579F}" type="pres">
      <dgm:prSet presAssocID="{13AA3E54-856E-4590-9545-55F414102DCB}" presName="horz2" presStyleCnt="0"/>
      <dgm:spPr/>
    </dgm:pt>
    <dgm:pt modelId="{CBEF2863-DF00-4526-A8DD-442F142D0E66}" type="pres">
      <dgm:prSet presAssocID="{13AA3E54-856E-4590-9545-55F414102DCB}" presName="horzSpace2" presStyleCnt="0"/>
      <dgm:spPr/>
    </dgm:pt>
    <dgm:pt modelId="{2A86528B-6024-4096-ABCA-572AB613DA17}" type="pres">
      <dgm:prSet presAssocID="{13AA3E54-856E-4590-9545-55F414102DCB}" presName="tx2" presStyleLbl="revTx" presStyleIdx="4" presStyleCnt="6" custScaleX="107097"/>
      <dgm:spPr/>
      <dgm:t>
        <a:bodyPr/>
        <a:lstStyle/>
        <a:p>
          <a:endParaRPr lang="en-US"/>
        </a:p>
      </dgm:t>
    </dgm:pt>
    <dgm:pt modelId="{AA945B0D-8AA0-4AEE-9E25-2FDBCFDE4987}" type="pres">
      <dgm:prSet presAssocID="{13AA3E54-856E-4590-9545-55F414102DCB}" presName="vert2" presStyleCnt="0"/>
      <dgm:spPr/>
    </dgm:pt>
    <dgm:pt modelId="{824FC16B-0615-495A-8894-1B6D4A357C7C}" type="pres">
      <dgm:prSet presAssocID="{13AA3E54-856E-4590-9545-55F414102DCB}" presName="thinLine2b" presStyleLbl="callout" presStyleIdx="3" presStyleCnt="5"/>
      <dgm:spPr/>
    </dgm:pt>
    <dgm:pt modelId="{622F91CA-EC17-4B49-9F01-037892C52589}" type="pres">
      <dgm:prSet presAssocID="{13AA3E54-856E-4590-9545-55F414102DCB}" presName="vertSpace2b" presStyleCnt="0"/>
      <dgm:spPr/>
    </dgm:pt>
    <dgm:pt modelId="{36EA27E8-0392-4EBB-B9A1-22F4B3D9A718}" type="pres">
      <dgm:prSet presAssocID="{42ED4DC6-73B5-48FC-830C-3F44216BE24D}" presName="horz2" presStyleCnt="0"/>
      <dgm:spPr/>
    </dgm:pt>
    <dgm:pt modelId="{C191C98C-E7EF-4DE8-8E13-6906FEF77390}" type="pres">
      <dgm:prSet presAssocID="{42ED4DC6-73B5-48FC-830C-3F44216BE24D}" presName="horzSpace2" presStyleCnt="0"/>
      <dgm:spPr/>
    </dgm:pt>
    <dgm:pt modelId="{6D577560-8F19-4154-AF45-FBD75CCAEACE}" type="pres">
      <dgm:prSet presAssocID="{42ED4DC6-73B5-48FC-830C-3F44216BE24D}" presName="tx2" presStyleLbl="revTx" presStyleIdx="5" presStyleCnt="6" custScaleX="107097"/>
      <dgm:spPr/>
      <dgm:t>
        <a:bodyPr/>
        <a:lstStyle/>
        <a:p>
          <a:endParaRPr lang="en-US"/>
        </a:p>
      </dgm:t>
    </dgm:pt>
    <dgm:pt modelId="{804D4C9B-1FCF-4ABD-8728-0141C43B46E8}" type="pres">
      <dgm:prSet presAssocID="{42ED4DC6-73B5-48FC-830C-3F44216BE24D}" presName="vert2" presStyleCnt="0"/>
      <dgm:spPr/>
    </dgm:pt>
    <dgm:pt modelId="{6E9E90DF-D497-4B14-9FDF-65107880E334}" type="pres">
      <dgm:prSet presAssocID="{42ED4DC6-73B5-48FC-830C-3F44216BE24D}" presName="thinLine2b" presStyleLbl="callout" presStyleIdx="4" presStyleCnt="5"/>
      <dgm:spPr/>
    </dgm:pt>
    <dgm:pt modelId="{FD202CAA-D269-4C1D-982A-E04711FC081A}" type="pres">
      <dgm:prSet presAssocID="{42ED4DC6-73B5-48FC-830C-3F44216BE24D}" presName="vertSpace2b" presStyleCnt="0"/>
      <dgm:spPr/>
    </dgm:pt>
  </dgm:ptLst>
  <dgm:cxnLst>
    <dgm:cxn modelId="{96737CBC-1DA5-4C6A-909F-163C6EA6DD56}" srcId="{8AC5704C-AADC-4702-9493-3AAB6BDC2356}" destId="{348420D1-6DB9-4241-97A5-256964E55D4B}" srcOrd="2" destOrd="0" parTransId="{F9841552-759C-40D3-8528-FF46E588C10E}" sibTransId="{350199AF-19A7-412F-978B-56CA569E4EC0}"/>
    <dgm:cxn modelId="{47C6290B-3F33-4013-A2B3-077A04A48459}" srcId="{8AC5704C-AADC-4702-9493-3AAB6BDC2356}" destId="{3D88D33B-ECB5-4558-A02E-2A4FF7EA5EE6}" srcOrd="1" destOrd="0" parTransId="{AC7945B5-C65B-4FCE-8AC2-2787871B9F35}" sibTransId="{55AEDD58-FFB6-4973-B32E-D76C7C342D2B}"/>
    <dgm:cxn modelId="{96709D64-A7C6-45AA-B2FB-E8AC5BB49BBB}" type="presOf" srcId="{68824700-EBA3-4751-B817-222A8EECEB2D}" destId="{38C48F05-1A44-433E-B782-F803E1A9A88B}" srcOrd="0" destOrd="0" presId="urn:microsoft.com/office/officeart/2008/layout/LinedList"/>
    <dgm:cxn modelId="{F30FA9F7-0527-4734-9834-5D3210E39095}" srcId="{8AC5704C-AADC-4702-9493-3AAB6BDC2356}" destId="{13AA3E54-856E-4590-9545-55F414102DCB}" srcOrd="3" destOrd="0" parTransId="{CB7F5DE0-4ECC-45A4-A0D2-E6CB99FFC44E}" sibTransId="{4BAB7645-C35D-4D55-A05C-7C2B92398F93}"/>
    <dgm:cxn modelId="{2AE27F34-F968-4E16-B064-3693B1ED971A}" srcId="{8AC5704C-AADC-4702-9493-3AAB6BDC2356}" destId="{42ED4DC6-73B5-48FC-830C-3F44216BE24D}" srcOrd="4" destOrd="0" parTransId="{A6D6701E-E102-4F1F-A3CC-B12C212C3EFD}" sibTransId="{46B140BA-F23B-4EF7-8963-74FC7671B7CC}"/>
    <dgm:cxn modelId="{5FFD6412-4AD1-470A-9F3F-5ACAE59F8994}" type="presOf" srcId="{8AC5704C-AADC-4702-9493-3AAB6BDC2356}" destId="{2C0D74AD-FC23-446B-B907-46CC689DD561}" srcOrd="0" destOrd="0" presId="urn:microsoft.com/office/officeart/2008/layout/LinedList"/>
    <dgm:cxn modelId="{CC2358CF-3D87-4AB2-8805-7AD7EEE4BD31}" type="presOf" srcId="{13AA3E54-856E-4590-9545-55F414102DCB}" destId="{2A86528B-6024-4096-ABCA-572AB613DA17}" srcOrd="0" destOrd="0" presId="urn:microsoft.com/office/officeart/2008/layout/LinedList"/>
    <dgm:cxn modelId="{3D9D4206-D761-4B2D-8421-14D80123B5A4}" type="presOf" srcId="{42ED4DC6-73B5-48FC-830C-3F44216BE24D}" destId="{6D577560-8F19-4154-AF45-FBD75CCAEACE}" srcOrd="0" destOrd="0" presId="urn:microsoft.com/office/officeart/2008/layout/LinedList"/>
    <dgm:cxn modelId="{287F8169-F900-42EC-A9DA-4008626F5295}" type="presOf" srcId="{3D88D33B-ECB5-4558-A02E-2A4FF7EA5EE6}" destId="{2A3B0ECD-261F-4938-B599-5FD2887BBBCC}" srcOrd="0" destOrd="0" presId="urn:microsoft.com/office/officeart/2008/layout/LinedList"/>
    <dgm:cxn modelId="{CD76E5D2-497A-4542-80C9-232E2E5B70D1}" type="presOf" srcId="{45E26D92-9317-4FC9-B832-BAC99ADE3947}" destId="{4DD28A00-8DEA-480A-892E-7493539BA615}" srcOrd="0" destOrd="0" presId="urn:microsoft.com/office/officeart/2008/layout/LinedList"/>
    <dgm:cxn modelId="{DAA2543F-8A4A-43B2-9EAF-737B3C806BEA}" srcId="{45E26D92-9317-4FC9-B832-BAC99ADE3947}" destId="{8AC5704C-AADC-4702-9493-3AAB6BDC2356}" srcOrd="0" destOrd="0" parTransId="{C9A5321B-52D9-416C-9AFB-60D5CB9BB6A7}" sibTransId="{8F8BB89D-6938-43C2-8A01-A7402AAC51E2}"/>
    <dgm:cxn modelId="{2DDB022C-E856-4344-9DDF-9AC2B4FE6E0D}" type="presOf" srcId="{348420D1-6DB9-4241-97A5-256964E55D4B}" destId="{4D9FE0E8-212E-46CE-8EE9-42CE43E29A1F}" srcOrd="0" destOrd="0" presId="urn:microsoft.com/office/officeart/2008/layout/LinedList"/>
    <dgm:cxn modelId="{2E2168FD-E41F-43AC-80EE-097750B892E6}" srcId="{8AC5704C-AADC-4702-9493-3AAB6BDC2356}" destId="{68824700-EBA3-4751-B817-222A8EECEB2D}" srcOrd="0" destOrd="0" parTransId="{AAB289B3-AD62-4E80-A016-F220FCBEBBA5}" sibTransId="{D9A279B6-0C16-4696-A420-7A7CBD53DF5D}"/>
    <dgm:cxn modelId="{9A3C2DF4-9FEC-49EF-BED8-5D3E88FAC7B5}" type="presParOf" srcId="{4DD28A00-8DEA-480A-892E-7493539BA615}" destId="{732F79F6-995B-4287-B244-22D23A427064}" srcOrd="0" destOrd="0" presId="urn:microsoft.com/office/officeart/2008/layout/LinedList"/>
    <dgm:cxn modelId="{B9B82E82-A4C5-4886-BEBC-264E60CEEABC}" type="presParOf" srcId="{4DD28A00-8DEA-480A-892E-7493539BA615}" destId="{D7450C26-32C0-4052-9505-8EE25AE82571}" srcOrd="1" destOrd="0" presId="urn:microsoft.com/office/officeart/2008/layout/LinedList"/>
    <dgm:cxn modelId="{1ACC61B7-FC68-45CC-B951-A2C74C9764E6}" type="presParOf" srcId="{D7450C26-32C0-4052-9505-8EE25AE82571}" destId="{2C0D74AD-FC23-446B-B907-46CC689DD561}" srcOrd="0" destOrd="0" presId="urn:microsoft.com/office/officeart/2008/layout/LinedList"/>
    <dgm:cxn modelId="{E46842EA-6CB9-474B-854D-10A10C7EA4DE}" type="presParOf" srcId="{D7450C26-32C0-4052-9505-8EE25AE82571}" destId="{96F29848-1C30-4A00-B61F-EE1C3B5753FB}" srcOrd="1" destOrd="0" presId="urn:microsoft.com/office/officeart/2008/layout/LinedList"/>
    <dgm:cxn modelId="{41685AF2-DB42-4158-84D7-2407C6AD78AC}" type="presParOf" srcId="{96F29848-1C30-4A00-B61F-EE1C3B5753FB}" destId="{62B1C5C4-FC51-4B68-B67A-7D098B63D255}" srcOrd="0" destOrd="0" presId="urn:microsoft.com/office/officeart/2008/layout/LinedList"/>
    <dgm:cxn modelId="{A1774A34-9DAD-4F63-8D9B-8932693BC1AB}" type="presParOf" srcId="{96F29848-1C30-4A00-B61F-EE1C3B5753FB}" destId="{F5F212EC-7DF9-4837-B5C0-29636066CD73}" srcOrd="1" destOrd="0" presId="urn:microsoft.com/office/officeart/2008/layout/LinedList"/>
    <dgm:cxn modelId="{C36D4934-532E-4A07-9BDA-67A21BDDB38E}" type="presParOf" srcId="{F5F212EC-7DF9-4837-B5C0-29636066CD73}" destId="{98E30DA7-F23B-437C-8FB8-77A4A6AAFC5B}" srcOrd="0" destOrd="0" presId="urn:microsoft.com/office/officeart/2008/layout/LinedList"/>
    <dgm:cxn modelId="{7E6CEB0F-ADCC-40CC-85C2-14C1DF11A3DF}" type="presParOf" srcId="{F5F212EC-7DF9-4837-B5C0-29636066CD73}" destId="{38C48F05-1A44-433E-B782-F803E1A9A88B}" srcOrd="1" destOrd="0" presId="urn:microsoft.com/office/officeart/2008/layout/LinedList"/>
    <dgm:cxn modelId="{6309F769-1D83-4CF6-99FD-FCB768B82B47}" type="presParOf" srcId="{F5F212EC-7DF9-4837-B5C0-29636066CD73}" destId="{E6FCD3F4-5FFD-4A31-898D-E716A0AB07B2}" srcOrd="2" destOrd="0" presId="urn:microsoft.com/office/officeart/2008/layout/LinedList"/>
    <dgm:cxn modelId="{3C5E3941-A841-4104-8690-A4D0AD42F2DD}" type="presParOf" srcId="{96F29848-1C30-4A00-B61F-EE1C3B5753FB}" destId="{BBEE9C7C-A662-49F5-9D68-B33F7D410CF0}" srcOrd="2" destOrd="0" presId="urn:microsoft.com/office/officeart/2008/layout/LinedList"/>
    <dgm:cxn modelId="{C54C5657-8C8A-4540-8D19-08463B80919C}" type="presParOf" srcId="{96F29848-1C30-4A00-B61F-EE1C3B5753FB}" destId="{E1E592A8-A038-4B00-A0E1-C19A0FC8CCFE}" srcOrd="3" destOrd="0" presId="urn:microsoft.com/office/officeart/2008/layout/LinedList"/>
    <dgm:cxn modelId="{DA93119D-D8E8-4F9B-B34E-094C684CE408}" type="presParOf" srcId="{96F29848-1C30-4A00-B61F-EE1C3B5753FB}" destId="{C20A1936-98E4-4EC6-BE49-BEADD0372D8C}" srcOrd="4" destOrd="0" presId="urn:microsoft.com/office/officeart/2008/layout/LinedList"/>
    <dgm:cxn modelId="{68CF34B8-7801-405E-A735-CCC4920A83EC}" type="presParOf" srcId="{C20A1936-98E4-4EC6-BE49-BEADD0372D8C}" destId="{4216C602-8D68-4DB4-9102-DB23D5F7F7DF}" srcOrd="0" destOrd="0" presId="urn:microsoft.com/office/officeart/2008/layout/LinedList"/>
    <dgm:cxn modelId="{D90A3610-ACEA-4D39-8509-8BD9E2785F38}" type="presParOf" srcId="{C20A1936-98E4-4EC6-BE49-BEADD0372D8C}" destId="{2A3B0ECD-261F-4938-B599-5FD2887BBBCC}" srcOrd="1" destOrd="0" presId="urn:microsoft.com/office/officeart/2008/layout/LinedList"/>
    <dgm:cxn modelId="{EC969F33-5C65-43DE-9814-402F548950EE}" type="presParOf" srcId="{C20A1936-98E4-4EC6-BE49-BEADD0372D8C}" destId="{1F061889-DDC5-428E-8051-A908DAF98667}" srcOrd="2" destOrd="0" presId="urn:microsoft.com/office/officeart/2008/layout/LinedList"/>
    <dgm:cxn modelId="{81CDA336-5D59-4C49-82CB-603A4E516561}" type="presParOf" srcId="{96F29848-1C30-4A00-B61F-EE1C3B5753FB}" destId="{47B3486B-1D78-4AB0-A368-7539E7ED7945}" srcOrd="5" destOrd="0" presId="urn:microsoft.com/office/officeart/2008/layout/LinedList"/>
    <dgm:cxn modelId="{66CAA4E0-882B-4567-99B0-F1A6D6034D03}" type="presParOf" srcId="{96F29848-1C30-4A00-B61F-EE1C3B5753FB}" destId="{34869EA5-1832-4B2B-8D64-F05C3A820AF4}" srcOrd="6" destOrd="0" presId="urn:microsoft.com/office/officeart/2008/layout/LinedList"/>
    <dgm:cxn modelId="{F9F8958D-8E02-4B6E-A5AA-D60E41F0541B}" type="presParOf" srcId="{96F29848-1C30-4A00-B61F-EE1C3B5753FB}" destId="{C847201D-6C7E-4F6E-928A-E92865DA0475}" srcOrd="7" destOrd="0" presId="urn:microsoft.com/office/officeart/2008/layout/LinedList"/>
    <dgm:cxn modelId="{FB7684C4-7D2E-4122-B578-F36758D50C76}" type="presParOf" srcId="{C847201D-6C7E-4F6E-928A-E92865DA0475}" destId="{6A82B23F-B7BE-488A-9683-846DAAE43AD9}" srcOrd="0" destOrd="0" presId="urn:microsoft.com/office/officeart/2008/layout/LinedList"/>
    <dgm:cxn modelId="{35BC2336-8E15-4F69-AA17-E63E950330D1}" type="presParOf" srcId="{C847201D-6C7E-4F6E-928A-E92865DA0475}" destId="{4D9FE0E8-212E-46CE-8EE9-42CE43E29A1F}" srcOrd="1" destOrd="0" presId="urn:microsoft.com/office/officeart/2008/layout/LinedList"/>
    <dgm:cxn modelId="{9CB32E15-C747-4449-B4E7-D6ECDC5B5999}" type="presParOf" srcId="{C847201D-6C7E-4F6E-928A-E92865DA0475}" destId="{5D7D1F39-B029-483C-ADDB-AB83D54C5EE5}" srcOrd="2" destOrd="0" presId="urn:microsoft.com/office/officeart/2008/layout/LinedList"/>
    <dgm:cxn modelId="{6767A6FB-A52E-481C-811B-5D10B2162B28}" type="presParOf" srcId="{96F29848-1C30-4A00-B61F-EE1C3B5753FB}" destId="{9E520506-78BF-4356-8C7D-E7E9F439F106}" srcOrd="8" destOrd="0" presId="urn:microsoft.com/office/officeart/2008/layout/LinedList"/>
    <dgm:cxn modelId="{D08CF1F2-EDE4-4B5A-B796-D6AD63A2B151}" type="presParOf" srcId="{96F29848-1C30-4A00-B61F-EE1C3B5753FB}" destId="{144BFEF1-6B64-4B60-9514-0D066788540E}" srcOrd="9" destOrd="0" presId="urn:microsoft.com/office/officeart/2008/layout/LinedList"/>
    <dgm:cxn modelId="{95AA7335-D937-4F16-A623-F88209196888}" type="presParOf" srcId="{96F29848-1C30-4A00-B61F-EE1C3B5753FB}" destId="{C8F1E0D3-A4A4-459F-91AC-41A5B7A8579F}" srcOrd="10" destOrd="0" presId="urn:microsoft.com/office/officeart/2008/layout/LinedList"/>
    <dgm:cxn modelId="{2B2C515E-1E3A-4BAF-B1F8-9E9219E75585}" type="presParOf" srcId="{C8F1E0D3-A4A4-459F-91AC-41A5B7A8579F}" destId="{CBEF2863-DF00-4526-A8DD-442F142D0E66}" srcOrd="0" destOrd="0" presId="urn:microsoft.com/office/officeart/2008/layout/LinedList"/>
    <dgm:cxn modelId="{DADCC141-4DA5-441C-BF8B-F30AB871CB6F}" type="presParOf" srcId="{C8F1E0D3-A4A4-459F-91AC-41A5B7A8579F}" destId="{2A86528B-6024-4096-ABCA-572AB613DA17}" srcOrd="1" destOrd="0" presId="urn:microsoft.com/office/officeart/2008/layout/LinedList"/>
    <dgm:cxn modelId="{705BEDAC-68C4-4BAB-BA51-BE131F5F98FB}" type="presParOf" srcId="{C8F1E0D3-A4A4-459F-91AC-41A5B7A8579F}" destId="{AA945B0D-8AA0-4AEE-9E25-2FDBCFDE4987}" srcOrd="2" destOrd="0" presId="urn:microsoft.com/office/officeart/2008/layout/LinedList"/>
    <dgm:cxn modelId="{9C18D674-0822-4983-8EE0-4AF62F5C6954}" type="presParOf" srcId="{96F29848-1C30-4A00-B61F-EE1C3B5753FB}" destId="{824FC16B-0615-495A-8894-1B6D4A357C7C}" srcOrd="11" destOrd="0" presId="urn:microsoft.com/office/officeart/2008/layout/LinedList"/>
    <dgm:cxn modelId="{45CD7163-9EA9-4E05-93A0-32E877340420}" type="presParOf" srcId="{96F29848-1C30-4A00-B61F-EE1C3B5753FB}" destId="{622F91CA-EC17-4B49-9F01-037892C52589}" srcOrd="12" destOrd="0" presId="urn:microsoft.com/office/officeart/2008/layout/LinedList"/>
    <dgm:cxn modelId="{D886BBB1-B22F-4B61-B38E-DB582A875DFB}" type="presParOf" srcId="{96F29848-1C30-4A00-B61F-EE1C3B5753FB}" destId="{36EA27E8-0392-4EBB-B9A1-22F4B3D9A718}" srcOrd="13" destOrd="0" presId="urn:microsoft.com/office/officeart/2008/layout/LinedList"/>
    <dgm:cxn modelId="{BB1F3DDD-0D6C-47E9-B343-8BD893614ED0}" type="presParOf" srcId="{36EA27E8-0392-4EBB-B9A1-22F4B3D9A718}" destId="{C191C98C-E7EF-4DE8-8E13-6906FEF77390}" srcOrd="0" destOrd="0" presId="urn:microsoft.com/office/officeart/2008/layout/LinedList"/>
    <dgm:cxn modelId="{869CE7DE-2E44-405B-BA0A-C08BCE363693}" type="presParOf" srcId="{36EA27E8-0392-4EBB-B9A1-22F4B3D9A718}" destId="{6D577560-8F19-4154-AF45-FBD75CCAEACE}" srcOrd="1" destOrd="0" presId="urn:microsoft.com/office/officeart/2008/layout/LinedList"/>
    <dgm:cxn modelId="{6BDC3458-A5CB-4A60-94DC-3D90ECFA8AB3}" type="presParOf" srcId="{36EA27E8-0392-4EBB-B9A1-22F4B3D9A718}" destId="{804D4C9B-1FCF-4ABD-8728-0141C43B46E8}" srcOrd="2" destOrd="0" presId="urn:microsoft.com/office/officeart/2008/layout/LinedList"/>
    <dgm:cxn modelId="{0100F554-1164-4DEF-8CF4-5DA0436B68CA}" type="presParOf" srcId="{96F29848-1C30-4A00-B61F-EE1C3B5753FB}" destId="{6E9E90DF-D497-4B14-9FDF-65107880E334}" srcOrd="14" destOrd="0" presId="urn:microsoft.com/office/officeart/2008/layout/LinedList"/>
    <dgm:cxn modelId="{067BF790-7CC4-48E2-B168-050D4E842B08}" type="presParOf" srcId="{96F29848-1C30-4A00-B61F-EE1C3B5753FB}" destId="{FD202CAA-D269-4C1D-982A-E04711FC081A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EBC37A-0482-46BE-BE11-B43B8A2A15EC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282E9C9D-EC08-4289-BCBD-C93E09839108}" type="pres">
      <dgm:prSet presAssocID="{C2EBC37A-0482-46BE-BE11-B43B8A2A15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18248B4-21FC-4197-9578-6FC5CF211235}" type="presOf" srcId="{C2EBC37A-0482-46BE-BE11-B43B8A2A15EC}" destId="{282E9C9D-EC08-4289-BCBD-C93E098391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72419-6DCE-4D65-AF31-D1949CAB3211}" type="doc">
      <dgm:prSet loTypeId="urn:microsoft.com/office/officeart/2005/8/layout/vList3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B3AEB45-A3AB-495E-B8C2-616F988005B5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DEPARTMENT OF COMPUTER ENGINEERING</a:t>
          </a:r>
          <a:b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A.V. PAREKH TECHNICAL INSTITUTE</a:t>
          </a:r>
          <a:b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(AFFILIATED TO GUJARAT TECHNOLOGICAL UNIVERSITY)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106921-6DC8-49BE-85B6-0F8FAC422247}" type="parTrans" cxnId="{A2A9CE11-38B7-47F0-9B28-F5A83D5D1DAC}">
      <dgm:prSet/>
      <dgm:spPr/>
      <dgm:t>
        <a:bodyPr/>
        <a:lstStyle/>
        <a:p>
          <a:endParaRPr lang="en-US"/>
        </a:p>
      </dgm:t>
    </dgm:pt>
    <dgm:pt modelId="{E8F47A2F-5073-4187-BEBF-361F0A304D3D}" type="sibTrans" cxnId="{A2A9CE11-38B7-47F0-9B28-F5A83D5D1DAC}">
      <dgm:prSet/>
      <dgm:spPr/>
      <dgm:t>
        <a:bodyPr/>
        <a:lstStyle/>
        <a:p>
          <a:endParaRPr lang="en-US"/>
        </a:p>
      </dgm:t>
    </dgm:pt>
    <dgm:pt modelId="{02FDEEE6-6B8C-4832-88D7-A738A129E2B6}" type="pres">
      <dgm:prSet presAssocID="{4FF72419-6DCE-4D65-AF31-D1949CAB321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A69CC-14DD-4B09-865A-4C7F7EFCF2C4}" type="pres">
      <dgm:prSet presAssocID="{9B3AEB45-A3AB-495E-B8C2-616F988005B5}" presName="composite" presStyleCnt="0"/>
      <dgm:spPr/>
      <dgm:t>
        <a:bodyPr/>
        <a:lstStyle/>
        <a:p>
          <a:endParaRPr lang="en-US"/>
        </a:p>
      </dgm:t>
    </dgm:pt>
    <dgm:pt modelId="{76FC66DD-05BE-4DF2-8D9E-1C22CD515540}" type="pres">
      <dgm:prSet presAssocID="{9B3AEB45-A3AB-495E-B8C2-616F988005B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A8ED5483-C2C6-4EC5-8270-89C5A7908261}" type="pres">
      <dgm:prSet presAssocID="{9B3AEB45-A3AB-495E-B8C2-616F988005B5}" presName="txShp" presStyleLbl="node1" presStyleIdx="0" presStyleCnt="1" custScaleY="78540" custLinFactNeighborX="3343" custLinFactNeighborY="-1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A9CE11-38B7-47F0-9B28-F5A83D5D1DAC}" srcId="{4FF72419-6DCE-4D65-AF31-D1949CAB3211}" destId="{9B3AEB45-A3AB-495E-B8C2-616F988005B5}" srcOrd="0" destOrd="0" parTransId="{46106921-6DC8-49BE-85B6-0F8FAC422247}" sibTransId="{E8F47A2F-5073-4187-BEBF-361F0A304D3D}"/>
    <dgm:cxn modelId="{40C9EBAF-7ED0-414F-9763-B7CF49BAC924}" type="presOf" srcId="{4FF72419-6DCE-4D65-AF31-D1949CAB3211}" destId="{02FDEEE6-6B8C-4832-88D7-A738A129E2B6}" srcOrd="0" destOrd="0" presId="urn:microsoft.com/office/officeart/2005/8/layout/vList3"/>
    <dgm:cxn modelId="{828200F6-38B3-4727-A15F-B91CE0AF6567}" type="presOf" srcId="{9B3AEB45-A3AB-495E-B8C2-616F988005B5}" destId="{A8ED5483-C2C6-4EC5-8270-89C5A7908261}" srcOrd="0" destOrd="0" presId="urn:microsoft.com/office/officeart/2005/8/layout/vList3"/>
    <dgm:cxn modelId="{8C3857F6-301C-4F1A-AE5F-560DA4748608}" type="presParOf" srcId="{02FDEEE6-6B8C-4832-88D7-A738A129E2B6}" destId="{CD3A69CC-14DD-4B09-865A-4C7F7EFCF2C4}" srcOrd="0" destOrd="0" presId="urn:microsoft.com/office/officeart/2005/8/layout/vList3"/>
    <dgm:cxn modelId="{C4DC572B-3ACB-42D6-92C8-6106C74F94C9}" type="presParOf" srcId="{CD3A69CC-14DD-4B09-865A-4C7F7EFCF2C4}" destId="{76FC66DD-05BE-4DF2-8D9E-1C22CD515540}" srcOrd="0" destOrd="0" presId="urn:microsoft.com/office/officeart/2005/8/layout/vList3"/>
    <dgm:cxn modelId="{96ACB4D3-7FF8-4429-939D-C95F5990FC04}" type="presParOf" srcId="{CD3A69CC-14DD-4B09-865A-4C7F7EFCF2C4}" destId="{A8ED5483-C2C6-4EC5-8270-89C5A79082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E26D92-9317-4FC9-B832-BAC99ADE394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5704C-AADC-4702-9493-3AAB6BDC2356}">
      <dgm:prSet phldrT="[Text]" custT="1"/>
      <dgm:spPr/>
      <dgm:t>
        <a:bodyPr/>
        <a:lstStyle/>
        <a:p>
          <a:r>
            <a:rPr lang="en-US" sz="2000" dirty="0" smtClean="0"/>
            <a:t>BY,</a:t>
          </a:r>
          <a:endParaRPr lang="en-US" sz="5100" dirty="0"/>
        </a:p>
      </dgm:t>
    </dgm:pt>
    <dgm:pt modelId="{C9A5321B-52D9-416C-9AFB-60D5CB9BB6A7}" type="parTrans" cxnId="{DAA2543F-8A4A-43B2-9EAF-737B3C806BEA}">
      <dgm:prSet/>
      <dgm:spPr/>
      <dgm:t>
        <a:bodyPr/>
        <a:lstStyle/>
        <a:p>
          <a:endParaRPr lang="en-US"/>
        </a:p>
      </dgm:t>
    </dgm:pt>
    <dgm:pt modelId="{8F8BB89D-6938-43C2-8A01-A7402AAC51E2}" type="sibTrans" cxnId="{DAA2543F-8A4A-43B2-9EAF-737B3C806BEA}">
      <dgm:prSet/>
      <dgm:spPr/>
      <dgm:t>
        <a:bodyPr/>
        <a:lstStyle/>
        <a:p>
          <a:endParaRPr lang="en-US"/>
        </a:p>
      </dgm:t>
    </dgm:pt>
    <dgm:pt modelId="{68824700-EBA3-4751-B817-222A8EECEB2D}">
      <dgm:prSet phldrT="[Text]"/>
      <dgm:spPr/>
      <dgm:t>
        <a:bodyPr anchor="ctr"/>
        <a:lstStyle/>
        <a:p>
          <a:r>
            <a:rPr lang="en-US" dirty="0" smtClean="0">
              <a:sym typeface="+mn-ea"/>
            </a:rPr>
            <a:t>PARMAR MOHIT R. - 186020307080</a:t>
          </a:r>
          <a:endParaRPr lang="en-US" dirty="0"/>
        </a:p>
      </dgm:t>
    </dgm:pt>
    <dgm:pt modelId="{AAB289B3-AD62-4E80-A016-F220FCBEBBA5}" type="parTrans" cxnId="{2E2168FD-E41F-43AC-80EE-097750B892E6}">
      <dgm:prSet/>
      <dgm:spPr/>
      <dgm:t>
        <a:bodyPr/>
        <a:lstStyle/>
        <a:p>
          <a:endParaRPr lang="en-US"/>
        </a:p>
      </dgm:t>
    </dgm:pt>
    <dgm:pt modelId="{D9A279B6-0C16-4696-A420-7A7CBD53DF5D}" type="sibTrans" cxnId="{2E2168FD-E41F-43AC-80EE-097750B892E6}">
      <dgm:prSet/>
      <dgm:spPr/>
      <dgm:t>
        <a:bodyPr/>
        <a:lstStyle/>
        <a:p>
          <a:endParaRPr lang="en-US"/>
        </a:p>
      </dgm:t>
    </dgm:pt>
    <dgm:pt modelId="{3D88D33B-ECB5-4558-A02E-2A4FF7EA5EE6}">
      <dgm:prSet phldrT="[Text]"/>
      <dgm:spPr/>
      <dgm:t>
        <a:bodyPr anchor="ctr"/>
        <a:lstStyle/>
        <a:p>
          <a:r>
            <a:rPr lang="en-US" dirty="0" smtClean="0">
              <a:sym typeface="+mn-ea"/>
            </a:rPr>
            <a:t>PAUN KEVAL A.    - 186020307085</a:t>
          </a:r>
          <a:endParaRPr lang="en-US" dirty="0"/>
        </a:p>
      </dgm:t>
    </dgm:pt>
    <dgm:pt modelId="{AC7945B5-C65B-4FCE-8AC2-2787871B9F35}" type="parTrans" cxnId="{47C6290B-3F33-4013-A2B3-077A04A48459}">
      <dgm:prSet/>
      <dgm:spPr/>
      <dgm:t>
        <a:bodyPr/>
        <a:lstStyle/>
        <a:p>
          <a:endParaRPr lang="en-US"/>
        </a:p>
      </dgm:t>
    </dgm:pt>
    <dgm:pt modelId="{55AEDD58-FFB6-4973-B32E-D76C7C342D2B}" type="sibTrans" cxnId="{47C6290B-3F33-4013-A2B3-077A04A48459}">
      <dgm:prSet/>
      <dgm:spPr/>
      <dgm:t>
        <a:bodyPr/>
        <a:lstStyle/>
        <a:p>
          <a:endParaRPr lang="en-US"/>
        </a:p>
      </dgm:t>
    </dgm:pt>
    <dgm:pt modelId="{13AA3E54-856E-4590-9545-55F414102DCB}">
      <dgm:prSet phldrT="[Text]"/>
      <dgm:spPr/>
      <dgm:t>
        <a:bodyPr anchor="ctr"/>
        <a:lstStyle/>
        <a:p>
          <a:r>
            <a:rPr lang="en-US" dirty="0" smtClean="0">
              <a:sym typeface="+mn-ea"/>
            </a:rPr>
            <a:t>RAITHATHA HEET N. - 186020307088</a:t>
          </a:r>
          <a:endParaRPr lang="en-US" dirty="0"/>
        </a:p>
      </dgm:t>
    </dgm:pt>
    <dgm:pt modelId="{CB7F5DE0-4ECC-45A4-A0D2-E6CB99FFC44E}" type="parTrans" cxnId="{F30FA9F7-0527-4734-9834-5D3210E39095}">
      <dgm:prSet/>
      <dgm:spPr/>
      <dgm:t>
        <a:bodyPr/>
        <a:lstStyle/>
        <a:p>
          <a:endParaRPr lang="en-US"/>
        </a:p>
      </dgm:t>
    </dgm:pt>
    <dgm:pt modelId="{4BAB7645-C35D-4D55-A05C-7C2B92398F93}" type="sibTrans" cxnId="{F30FA9F7-0527-4734-9834-5D3210E39095}">
      <dgm:prSet/>
      <dgm:spPr/>
      <dgm:t>
        <a:bodyPr/>
        <a:lstStyle/>
        <a:p>
          <a:endParaRPr lang="en-US"/>
        </a:p>
      </dgm:t>
    </dgm:pt>
    <dgm:pt modelId="{4DD28A00-8DEA-480A-892E-7493539BA615}" type="pres">
      <dgm:prSet presAssocID="{45E26D92-9317-4FC9-B832-BAC99ADE394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2F79F6-995B-4287-B244-22D23A427064}" type="pres">
      <dgm:prSet presAssocID="{8AC5704C-AADC-4702-9493-3AAB6BDC2356}" presName="thickLine" presStyleLbl="alignNode1" presStyleIdx="0" presStyleCnt="1"/>
      <dgm:spPr/>
    </dgm:pt>
    <dgm:pt modelId="{D7450C26-32C0-4052-9505-8EE25AE82571}" type="pres">
      <dgm:prSet presAssocID="{8AC5704C-AADC-4702-9493-3AAB6BDC2356}" presName="horz1" presStyleCnt="0"/>
      <dgm:spPr/>
    </dgm:pt>
    <dgm:pt modelId="{2C0D74AD-FC23-446B-B907-46CC689DD561}" type="pres">
      <dgm:prSet presAssocID="{8AC5704C-AADC-4702-9493-3AAB6BDC2356}" presName="tx1" presStyleLbl="revTx" presStyleIdx="0" presStyleCnt="4" custScaleX="46429"/>
      <dgm:spPr/>
      <dgm:t>
        <a:bodyPr/>
        <a:lstStyle/>
        <a:p>
          <a:endParaRPr lang="en-US"/>
        </a:p>
      </dgm:t>
    </dgm:pt>
    <dgm:pt modelId="{96F29848-1C30-4A00-B61F-EE1C3B5753FB}" type="pres">
      <dgm:prSet presAssocID="{8AC5704C-AADC-4702-9493-3AAB6BDC2356}" presName="vert1" presStyleCnt="0"/>
      <dgm:spPr/>
    </dgm:pt>
    <dgm:pt modelId="{62B1C5C4-FC51-4B68-B67A-7D098B63D255}" type="pres">
      <dgm:prSet presAssocID="{68824700-EBA3-4751-B817-222A8EECEB2D}" presName="vertSpace2a" presStyleCnt="0"/>
      <dgm:spPr/>
    </dgm:pt>
    <dgm:pt modelId="{F5F212EC-7DF9-4837-B5C0-29636066CD73}" type="pres">
      <dgm:prSet presAssocID="{68824700-EBA3-4751-B817-222A8EECEB2D}" presName="horz2" presStyleCnt="0"/>
      <dgm:spPr/>
    </dgm:pt>
    <dgm:pt modelId="{98E30DA7-F23B-437C-8FB8-77A4A6AAFC5B}" type="pres">
      <dgm:prSet presAssocID="{68824700-EBA3-4751-B817-222A8EECEB2D}" presName="horzSpace2" presStyleCnt="0"/>
      <dgm:spPr/>
    </dgm:pt>
    <dgm:pt modelId="{38C48F05-1A44-433E-B782-F803E1A9A88B}" type="pres">
      <dgm:prSet presAssocID="{68824700-EBA3-4751-B817-222A8EECEB2D}" presName="tx2" presStyleLbl="revTx" presStyleIdx="1" presStyleCnt="4"/>
      <dgm:spPr/>
      <dgm:t>
        <a:bodyPr/>
        <a:lstStyle/>
        <a:p>
          <a:endParaRPr lang="en-US"/>
        </a:p>
      </dgm:t>
    </dgm:pt>
    <dgm:pt modelId="{E6FCD3F4-5FFD-4A31-898D-E716A0AB07B2}" type="pres">
      <dgm:prSet presAssocID="{68824700-EBA3-4751-B817-222A8EECEB2D}" presName="vert2" presStyleCnt="0"/>
      <dgm:spPr/>
    </dgm:pt>
    <dgm:pt modelId="{BBEE9C7C-A662-49F5-9D68-B33F7D410CF0}" type="pres">
      <dgm:prSet presAssocID="{68824700-EBA3-4751-B817-222A8EECEB2D}" presName="thinLine2b" presStyleLbl="callout" presStyleIdx="0" presStyleCnt="3"/>
      <dgm:spPr/>
    </dgm:pt>
    <dgm:pt modelId="{E1E592A8-A038-4B00-A0E1-C19A0FC8CCFE}" type="pres">
      <dgm:prSet presAssocID="{68824700-EBA3-4751-B817-222A8EECEB2D}" presName="vertSpace2b" presStyleCnt="0"/>
      <dgm:spPr/>
    </dgm:pt>
    <dgm:pt modelId="{C20A1936-98E4-4EC6-BE49-BEADD0372D8C}" type="pres">
      <dgm:prSet presAssocID="{3D88D33B-ECB5-4558-A02E-2A4FF7EA5EE6}" presName="horz2" presStyleCnt="0"/>
      <dgm:spPr/>
    </dgm:pt>
    <dgm:pt modelId="{4216C602-8D68-4DB4-9102-DB23D5F7F7DF}" type="pres">
      <dgm:prSet presAssocID="{3D88D33B-ECB5-4558-A02E-2A4FF7EA5EE6}" presName="horzSpace2" presStyleCnt="0"/>
      <dgm:spPr/>
    </dgm:pt>
    <dgm:pt modelId="{2A3B0ECD-261F-4938-B599-5FD2887BBBCC}" type="pres">
      <dgm:prSet presAssocID="{3D88D33B-ECB5-4558-A02E-2A4FF7EA5EE6}" presName="tx2" presStyleLbl="revTx" presStyleIdx="2" presStyleCnt="4"/>
      <dgm:spPr/>
      <dgm:t>
        <a:bodyPr/>
        <a:lstStyle/>
        <a:p>
          <a:endParaRPr lang="en-US"/>
        </a:p>
      </dgm:t>
    </dgm:pt>
    <dgm:pt modelId="{1F061889-DDC5-428E-8051-A908DAF98667}" type="pres">
      <dgm:prSet presAssocID="{3D88D33B-ECB5-4558-A02E-2A4FF7EA5EE6}" presName="vert2" presStyleCnt="0"/>
      <dgm:spPr/>
    </dgm:pt>
    <dgm:pt modelId="{47B3486B-1D78-4AB0-A368-7539E7ED7945}" type="pres">
      <dgm:prSet presAssocID="{3D88D33B-ECB5-4558-A02E-2A4FF7EA5EE6}" presName="thinLine2b" presStyleLbl="callout" presStyleIdx="1" presStyleCnt="3"/>
      <dgm:spPr/>
    </dgm:pt>
    <dgm:pt modelId="{34869EA5-1832-4B2B-8D64-F05C3A820AF4}" type="pres">
      <dgm:prSet presAssocID="{3D88D33B-ECB5-4558-A02E-2A4FF7EA5EE6}" presName="vertSpace2b" presStyleCnt="0"/>
      <dgm:spPr/>
    </dgm:pt>
    <dgm:pt modelId="{C8F1E0D3-A4A4-459F-91AC-41A5B7A8579F}" type="pres">
      <dgm:prSet presAssocID="{13AA3E54-856E-4590-9545-55F414102DCB}" presName="horz2" presStyleCnt="0"/>
      <dgm:spPr/>
    </dgm:pt>
    <dgm:pt modelId="{CBEF2863-DF00-4526-A8DD-442F142D0E66}" type="pres">
      <dgm:prSet presAssocID="{13AA3E54-856E-4590-9545-55F414102DCB}" presName="horzSpace2" presStyleCnt="0"/>
      <dgm:spPr/>
    </dgm:pt>
    <dgm:pt modelId="{2A86528B-6024-4096-ABCA-572AB613DA17}" type="pres">
      <dgm:prSet presAssocID="{13AA3E54-856E-4590-9545-55F414102DCB}" presName="tx2" presStyleLbl="revTx" presStyleIdx="3" presStyleCnt="4" custScaleX="107097"/>
      <dgm:spPr/>
      <dgm:t>
        <a:bodyPr/>
        <a:lstStyle/>
        <a:p>
          <a:endParaRPr lang="en-US"/>
        </a:p>
      </dgm:t>
    </dgm:pt>
    <dgm:pt modelId="{AA945B0D-8AA0-4AEE-9E25-2FDBCFDE4987}" type="pres">
      <dgm:prSet presAssocID="{13AA3E54-856E-4590-9545-55F414102DCB}" presName="vert2" presStyleCnt="0"/>
      <dgm:spPr/>
    </dgm:pt>
    <dgm:pt modelId="{824FC16B-0615-495A-8894-1B6D4A357C7C}" type="pres">
      <dgm:prSet presAssocID="{13AA3E54-856E-4590-9545-55F414102DCB}" presName="thinLine2b" presStyleLbl="callout" presStyleIdx="2" presStyleCnt="3"/>
      <dgm:spPr/>
    </dgm:pt>
    <dgm:pt modelId="{622F91CA-EC17-4B49-9F01-037892C52589}" type="pres">
      <dgm:prSet presAssocID="{13AA3E54-856E-4590-9545-55F414102DCB}" presName="vertSpace2b" presStyleCnt="0"/>
      <dgm:spPr/>
    </dgm:pt>
  </dgm:ptLst>
  <dgm:cxnLst>
    <dgm:cxn modelId="{CC2358CF-3D87-4AB2-8805-7AD7EEE4BD31}" type="presOf" srcId="{13AA3E54-856E-4590-9545-55F414102DCB}" destId="{2A86528B-6024-4096-ABCA-572AB613DA17}" srcOrd="0" destOrd="0" presId="urn:microsoft.com/office/officeart/2008/layout/LinedList"/>
    <dgm:cxn modelId="{DAA2543F-8A4A-43B2-9EAF-737B3C806BEA}" srcId="{45E26D92-9317-4FC9-B832-BAC99ADE3947}" destId="{8AC5704C-AADC-4702-9493-3AAB6BDC2356}" srcOrd="0" destOrd="0" parTransId="{C9A5321B-52D9-416C-9AFB-60D5CB9BB6A7}" sibTransId="{8F8BB89D-6938-43C2-8A01-A7402AAC51E2}"/>
    <dgm:cxn modelId="{F30FA9F7-0527-4734-9834-5D3210E39095}" srcId="{8AC5704C-AADC-4702-9493-3AAB6BDC2356}" destId="{13AA3E54-856E-4590-9545-55F414102DCB}" srcOrd="2" destOrd="0" parTransId="{CB7F5DE0-4ECC-45A4-A0D2-E6CB99FFC44E}" sibTransId="{4BAB7645-C35D-4D55-A05C-7C2B92398F93}"/>
    <dgm:cxn modelId="{CD76E5D2-497A-4542-80C9-232E2E5B70D1}" type="presOf" srcId="{45E26D92-9317-4FC9-B832-BAC99ADE3947}" destId="{4DD28A00-8DEA-480A-892E-7493539BA615}" srcOrd="0" destOrd="0" presId="urn:microsoft.com/office/officeart/2008/layout/LinedList"/>
    <dgm:cxn modelId="{96709D64-A7C6-45AA-B2FB-E8AC5BB49BBB}" type="presOf" srcId="{68824700-EBA3-4751-B817-222A8EECEB2D}" destId="{38C48F05-1A44-433E-B782-F803E1A9A88B}" srcOrd="0" destOrd="0" presId="urn:microsoft.com/office/officeart/2008/layout/LinedList"/>
    <dgm:cxn modelId="{2E2168FD-E41F-43AC-80EE-097750B892E6}" srcId="{8AC5704C-AADC-4702-9493-3AAB6BDC2356}" destId="{68824700-EBA3-4751-B817-222A8EECEB2D}" srcOrd="0" destOrd="0" parTransId="{AAB289B3-AD62-4E80-A016-F220FCBEBBA5}" sibTransId="{D9A279B6-0C16-4696-A420-7A7CBD53DF5D}"/>
    <dgm:cxn modelId="{47C6290B-3F33-4013-A2B3-077A04A48459}" srcId="{8AC5704C-AADC-4702-9493-3AAB6BDC2356}" destId="{3D88D33B-ECB5-4558-A02E-2A4FF7EA5EE6}" srcOrd="1" destOrd="0" parTransId="{AC7945B5-C65B-4FCE-8AC2-2787871B9F35}" sibTransId="{55AEDD58-FFB6-4973-B32E-D76C7C342D2B}"/>
    <dgm:cxn modelId="{5FFD6412-4AD1-470A-9F3F-5ACAE59F8994}" type="presOf" srcId="{8AC5704C-AADC-4702-9493-3AAB6BDC2356}" destId="{2C0D74AD-FC23-446B-B907-46CC689DD561}" srcOrd="0" destOrd="0" presId="urn:microsoft.com/office/officeart/2008/layout/LinedList"/>
    <dgm:cxn modelId="{287F8169-F900-42EC-A9DA-4008626F5295}" type="presOf" srcId="{3D88D33B-ECB5-4558-A02E-2A4FF7EA5EE6}" destId="{2A3B0ECD-261F-4938-B599-5FD2887BBBCC}" srcOrd="0" destOrd="0" presId="urn:microsoft.com/office/officeart/2008/layout/LinedList"/>
    <dgm:cxn modelId="{9A3C2DF4-9FEC-49EF-BED8-5D3E88FAC7B5}" type="presParOf" srcId="{4DD28A00-8DEA-480A-892E-7493539BA615}" destId="{732F79F6-995B-4287-B244-22D23A427064}" srcOrd="0" destOrd="0" presId="urn:microsoft.com/office/officeart/2008/layout/LinedList"/>
    <dgm:cxn modelId="{B9B82E82-A4C5-4886-BEBC-264E60CEEABC}" type="presParOf" srcId="{4DD28A00-8DEA-480A-892E-7493539BA615}" destId="{D7450C26-32C0-4052-9505-8EE25AE82571}" srcOrd="1" destOrd="0" presId="urn:microsoft.com/office/officeart/2008/layout/LinedList"/>
    <dgm:cxn modelId="{1ACC61B7-FC68-45CC-B951-A2C74C9764E6}" type="presParOf" srcId="{D7450C26-32C0-4052-9505-8EE25AE82571}" destId="{2C0D74AD-FC23-446B-B907-46CC689DD561}" srcOrd="0" destOrd="0" presId="urn:microsoft.com/office/officeart/2008/layout/LinedList"/>
    <dgm:cxn modelId="{E46842EA-6CB9-474B-854D-10A10C7EA4DE}" type="presParOf" srcId="{D7450C26-32C0-4052-9505-8EE25AE82571}" destId="{96F29848-1C30-4A00-B61F-EE1C3B5753FB}" srcOrd="1" destOrd="0" presId="urn:microsoft.com/office/officeart/2008/layout/LinedList"/>
    <dgm:cxn modelId="{41685AF2-DB42-4158-84D7-2407C6AD78AC}" type="presParOf" srcId="{96F29848-1C30-4A00-B61F-EE1C3B5753FB}" destId="{62B1C5C4-FC51-4B68-B67A-7D098B63D255}" srcOrd="0" destOrd="0" presId="urn:microsoft.com/office/officeart/2008/layout/LinedList"/>
    <dgm:cxn modelId="{A1774A34-9DAD-4F63-8D9B-8932693BC1AB}" type="presParOf" srcId="{96F29848-1C30-4A00-B61F-EE1C3B5753FB}" destId="{F5F212EC-7DF9-4837-B5C0-29636066CD73}" srcOrd="1" destOrd="0" presId="urn:microsoft.com/office/officeart/2008/layout/LinedList"/>
    <dgm:cxn modelId="{C36D4934-532E-4A07-9BDA-67A21BDDB38E}" type="presParOf" srcId="{F5F212EC-7DF9-4837-B5C0-29636066CD73}" destId="{98E30DA7-F23B-437C-8FB8-77A4A6AAFC5B}" srcOrd="0" destOrd="0" presId="urn:microsoft.com/office/officeart/2008/layout/LinedList"/>
    <dgm:cxn modelId="{7E6CEB0F-ADCC-40CC-85C2-14C1DF11A3DF}" type="presParOf" srcId="{F5F212EC-7DF9-4837-B5C0-29636066CD73}" destId="{38C48F05-1A44-433E-B782-F803E1A9A88B}" srcOrd="1" destOrd="0" presId="urn:microsoft.com/office/officeart/2008/layout/LinedList"/>
    <dgm:cxn modelId="{6309F769-1D83-4CF6-99FD-FCB768B82B47}" type="presParOf" srcId="{F5F212EC-7DF9-4837-B5C0-29636066CD73}" destId="{E6FCD3F4-5FFD-4A31-898D-E716A0AB07B2}" srcOrd="2" destOrd="0" presId="urn:microsoft.com/office/officeart/2008/layout/LinedList"/>
    <dgm:cxn modelId="{3C5E3941-A841-4104-8690-A4D0AD42F2DD}" type="presParOf" srcId="{96F29848-1C30-4A00-B61F-EE1C3B5753FB}" destId="{BBEE9C7C-A662-49F5-9D68-B33F7D410CF0}" srcOrd="2" destOrd="0" presId="urn:microsoft.com/office/officeart/2008/layout/LinedList"/>
    <dgm:cxn modelId="{C54C5657-8C8A-4540-8D19-08463B80919C}" type="presParOf" srcId="{96F29848-1C30-4A00-B61F-EE1C3B5753FB}" destId="{E1E592A8-A038-4B00-A0E1-C19A0FC8CCFE}" srcOrd="3" destOrd="0" presId="urn:microsoft.com/office/officeart/2008/layout/LinedList"/>
    <dgm:cxn modelId="{DA93119D-D8E8-4F9B-B34E-094C684CE408}" type="presParOf" srcId="{96F29848-1C30-4A00-B61F-EE1C3B5753FB}" destId="{C20A1936-98E4-4EC6-BE49-BEADD0372D8C}" srcOrd="4" destOrd="0" presId="urn:microsoft.com/office/officeart/2008/layout/LinedList"/>
    <dgm:cxn modelId="{68CF34B8-7801-405E-A735-CCC4920A83EC}" type="presParOf" srcId="{C20A1936-98E4-4EC6-BE49-BEADD0372D8C}" destId="{4216C602-8D68-4DB4-9102-DB23D5F7F7DF}" srcOrd="0" destOrd="0" presId="urn:microsoft.com/office/officeart/2008/layout/LinedList"/>
    <dgm:cxn modelId="{D90A3610-ACEA-4D39-8509-8BD9E2785F38}" type="presParOf" srcId="{C20A1936-98E4-4EC6-BE49-BEADD0372D8C}" destId="{2A3B0ECD-261F-4938-B599-5FD2887BBBCC}" srcOrd="1" destOrd="0" presId="urn:microsoft.com/office/officeart/2008/layout/LinedList"/>
    <dgm:cxn modelId="{EC969F33-5C65-43DE-9814-402F548950EE}" type="presParOf" srcId="{C20A1936-98E4-4EC6-BE49-BEADD0372D8C}" destId="{1F061889-DDC5-428E-8051-A908DAF98667}" srcOrd="2" destOrd="0" presId="urn:microsoft.com/office/officeart/2008/layout/LinedList"/>
    <dgm:cxn modelId="{81CDA336-5D59-4C49-82CB-603A4E516561}" type="presParOf" srcId="{96F29848-1C30-4A00-B61F-EE1C3B5753FB}" destId="{47B3486B-1D78-4AB0-A368-7539E7ED7945}" srcOrd="5" destOrd="0" presId="urn:microsoft.com/office/officeart/2008/layout/LinedList"/>
    <dgm:cxn modelId="{66CAA4E0-882B-4567-99B0-F1A6D6034D03}" type="presParOf" srcId="{96F29848-1C30-4A00-B61F-EE1C3B5753FB}" destId="{34869EA5-1832-4B2B-8D64-F05C3A820AF4}" srcOrd="6" destOrd="0" presId="urn:microsoft.com/office/officeart/2008/layout/LinedList"/>
    <dgm:cxn modelId="{95AA7335-D937-4F16-A623-F88209196888}" type="presParOf" srcId="{96F29848-1C30-4A00-B61F-EE1C3B5753FB}" destId="{C8F1E0D3-A4A4-459F-91AC-41A5B7A8579F}" srcOrd="7" destOrd="0" presId="urn:microsoft.com/office/officeart/2008/layout/LinedList"/>
    <dgm:cxn modelId="{2B2C515E-1E3A-4BAF-B1F8-9E9219E75585}" type="presParOf" srcId="{C8F1E0D3-A4A4-459F-91AC-41A5B7A8579F}" destId="{CBEF2863-DF00-4526-A8DD-442F142D0E66}" srcOrd="0" destOrd="0" presId="urn:microsoft.com/office/officeart/2008/layout/LinedList"/>
    <dgm:cxn modelId="{DADCC141-4DA5-441C-BF8B-F30AB871CB6F}" type="presParOf" srcId="{C8F1E0D3-A4A4-459F-91AC-41A5B7A8579F}" destId="{2A86528B-6024-4096-ABCA-572AB613DA17}" srcOrd="1" destOrd="0" presId="urn:microsoft.com/office/officeart/2008/layout/LinedList"/>
    <dgm:cxn modelId="{705BEDAC-68C4-4BAB-BA51-BE131F5F98FB}" type="presParOf" srcId="{C8F1E0D3-A4A4-459F-91AC-41A5B7A8579F}" destId="{AA945B0D-8AA0-4AEE-9E25-2FDBCFDE4987}" srcOrd="2" destOrd="0" presId="urn:microsoft.com/office/officeart/2008/layout/LinedList"/>
    <dgm:cxn modelId="{9C18D674-0822-4983-8EE0-4AF62F5C6954}" type="presParOf" srcId="{96F29848-1C30-4A00-B61F-EE1C3B5753FB}" destId="{824FC16B-0615-495A-8894-1B6D4A357C7C}" srcOrd="8" destOrd="0" presId="urn:microsoft.com/office/officeart/2008/layout/LinedList"/>
    <dgm:cxn modelId="{45CD7163-9EA9-4E05-93A0-32E877340420}" type="presParOf" srcId="{96F29848-1C30-4A00-B61F-EE1C3B5753FB}" destId="{622F91CA-EC17-4B49-9F01-037892C5258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758BB3-90CF-4F07-BD73-E1D984DA80C8}" type="doc">
      <dgm:prSet loTypeId="urn:microsoft.com/office/officeart/2008/layout/PictureAccentList" loCatId="picture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7A99E33-CC06-41B8-9EEE-6197FD2C819D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8D85FF-D87B-44CC-82BA-F08FE2C640BC}" type="parTrans" cxnId="{9D7BCA08-E7A2-4AD0-B33F-B2718D959849}">
      <dgm:prSet/>
      <dgm:spPr/>
      <dgm:t>
        <a:bodyPr/>
        <a:lstStyle/>
        <a:p>
          <a:endParaRPr lang="en-US"/>
        </a:p>
      </dgm:t>
    </dgm:pt>
    <dgm:pt modelId="{C7EA248C-F1BB-457C-BEE2-5DF45B6449E3}" type="sibTrans" cxnId="{9D7BCA08-E7A2-4AD0-B33F-B2718D959849}">
      <dgm:prSet/>
      <dgm:spPr/>
      <dgm:t>
        <a:bodyPr/>
        <a:lstStyle/>
        <a:p>
          <a:endParaRPr lang="en-US"/>
        </a:p>
      </dgm:t>
    </dgm:pt>
    <dgm:pt modelId="{F1585599-A9B3-47DD-AF71-F2C02A54A21E}" type="pres">
      <dgm:prSet presAssocID="{EA758BB3-90CF-4F07-BD73-E1D984DA80C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0CDF09-FB9F-46E3-A887-D1B8B1DAA386}" type="pres">
      <dgm:prSet presAssocID="{17A99E33-CC06-41B8-9EEE-6197FD2C819D}" presName="root" presStyleCnt="0">
        <dgm:presLayoutVars>
          <dgm:chMax/>
          <dgm:chPref val="4"/>
        </dgm:presLayoutVars>
      </dgm:prSet>
      <dgm:spPr/>
    </dgm:pt>
    <dgm:pt modelId="{4DBB293C-1BBC-489E-A44C-4CAAA07C393F}" type="pres">
      <dgm:prSet presAssocID="{17A99E33-CC06-41B8-9EEE-6197FD2C819D}" presName="rootComposite" presStyleCnt="0">
        <dgm:presLayoutVars/>
      </dgm:prSet>
      <dgm:spPr/>
    </dgm:pt>
    <dgm:pt modelId="{427BC5A6-7482-4149-86BF-FDF2B9179EE1}" type="pres">
      <dgm:prSet presAssocID="{17A99E33-CC06-41B8-9EEE-6197FD2C819D}" presName="rootText" presStyleLbl="node0" presStyleIdx="0" presStyleCnt="1" custScaleX="25442" custScaleY="129472" custLinFactY="100000" custLinFactNeighborX="1913" custLinFactNeighborY="12885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092DE638-748F-48CC-9CFF-4642574BDEED}" type="pres">
      <dgm:prSet presAssocID="{17A99E33-CC06-41B8-9EEE-6197FD2C819D}" presName="childShape" presStyleCnt="0">
        <dgm:presLayoutVars>
          <dgm:chMax val="0"/>
          <dgm:chPref val="0"/>
        </dgm:presLayoutVars>
      </dgm:prSet>
      <dgm:spPr/>
    </dgm:pt>
  </dgm:ptLst>
  <dgm:cxnLst>
    <dgm:cxn modelId="{CB85BE49-0A90-4ADF-B708-6929ABD9F15B}" type="presOf" srcId="{17A99E33-CC06-41B8-9EEE-6197FD2C819D}" destId="{427BC5A6-7482-4149-86BF-FDF2B9179EE1}" srcOrd="0" destOrd="0" presId="urn:microsoft.com/office/officeart/2008/layout/PictureAccentList"/>
    <dgm:cxn modelId="{9D7BCA08-E7A2-4AD0-B33F-B2718D959849}" srcId="{EA758BB3-90CF-4F07-BD73-E1D984DA80C8}" destId="{17A99E33-CC06-41B8-9EEE-6197FD2C819D}" srcOrd="0" destOrd="0" parTransId="{788D85FF-D87B-44CC-82BA-F08FE2C640BC}" sibTransId="{C7EA248C-F1BB-457C-BEE2-5DF45B6449E3}"/>
    <dgm:cxn modelId="{DC1AED63-C92D-4C67-9D33-53D13FFBEEDB}" type="presOf" srcId="{EA758BB3-90CF-4F07-BD73-E1D984DA80C8}" destId="{F1585599-A9B3-47DD-AF71-F2C02A54A21E}" srcOrd="0" destOrd="0" presId="urn:microsoft.com/office/officeart/2008/layout/PictureAccentList"/>
    <dgm:cxn modelId="{30BC8378-36FE-4884-9AC4-2A4084A883A3}" type="presParOf" srcId="{F1585599-A9B3-47DD-AF71-F2C02A54A21E}" destId="{2B0CDF09-FB9F-46E3-A887-D1B8B1DAA386}" srcOrd="0" destOrd="0" presId="urn:microsoft.com/office/officeart/2008/layout/PictureAccentList"/>
    <dgm:cxn modelId="{C85E8174-B473-4E13-8180-39A6B8F90CA5}" type="presParOf" srcId="{2B0CDF09-FB9F-46E3-A887-D1B8B1DAA386}" destId="{4DBB293C-1BBC-489E-A44C-4CAAA07C393F}" srcOrd="0" destOrd="0" presId="urn:microsoft.com/office/officeart/2008/layout/PictureAccentList"/>
    <dgm:cxn modelId="{B04E6E0D-D241-4C86-8909-B5C958154FF2}" type="presParOf" srcId="{4DBB293C-1BBC-489E-A44C-4CAAA07C393F}" destId="{427BC5A6-7482-4149-86BF-FDF2B9179EE1}" srcOrd="0" destOrd="0" presId="urn:microsoft.com/office/officeart/2008/layout/PictureAccentList"/>
    <dgm:cxn modelId="{A114F64D-096F-43A0-B0CC-7893F01BBAB6}" type="presParOf" srcId="{2B0CDF09-FB9F-46E3-A887-D1B8B1DAA386}" destId="{092DE638-748F-48CC-9CFF-4642574BDEE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758BB3-90CF-4F07-BD73-E1D984DA80C8}" type="doc">
      <dgm:prSet loTypeId="urn:microsoft.com/office/officeart/2008/layout/PictureAccentList" loCatId="picture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7A99E33-CC06-41B8-9EEE-6197FD2C819D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DIAGRAM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8D85FF-D87B-44CC-82BA-F08FE2C640BC}" type="parTrans" cxnId="{9D7BCA08-E7A2-4AD0-B33F-B2718D959849}">
      <dgm:prSet/>
      <dgm:spPr/>
      <dgm:t>
        <a:bodyPr/>
        <a:lstStyle/>
        <a:p>
          <a:endParaRPr lang="en-US"/>
        </a:p>
      </dgm:t>
    </dgm:pt>
    <dgm:pt modelId="{C7EA248C-F1BB-457C-BEE2-5DF45B6449E3}" type="sibTrans" cxnId="{9D7BCA08-E7A2-4AD0-B33F-B2718D959849}">
      <dgm:prSet/>
      <dgm:spPr/>
      <dgm:t>
        <a:bodyPr/>
        <a:lstStyle/>
        <a:p>
          <a:endParaRPr lang="en-US"/>
        </a:p>
      </dgm:t>
    </dgm:pt>
    <dgm:pt modelId="{F1585599-A9B3-47DD-AF71-F2C02A54A21E}" type="pres">
      <dgm:prSet presAssocID="{EA758BB3-90CF-4F07-BD73-E1D984DA80C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0CDF09-FB9F-46E3-A887-D1B8B1DAA386}" type="pres">
      <dgm:prSet presAssocID="{17A99E33-CC06-41B8-9EEE-6197FD2C819D}" presName="root" presStyleCnt="0">
        <dgm:presLayoutVars>
          <dgm:chMax/>
          <dgm:chPref val="4"/>
        </dgm:presLayoutVars>
      </dgm:prSet>
      <dgm:spPr/>
    </dgm:pt>
    <dgm:pt modelId="{4DBB293C-1BBC-489E-A44C-4CAAA07C393F}" type="pres">
      <dgm:prSet presAssocID="{17A99E33-CC06-41B8-9EEE-6197FD2C819D}" presName="rootComposite" presStyleCnt="0">
        <dgm:presLayoutVars/>
      </dgm:prSet>
      <dgm:spPr/>
    </dgm:pt>
    <dgm:pt modelId="{427BC5A6-7482-4149-86BF-FDF2B9179EE1}" type="pres">
      <dgm:prSet presAssocID="{17A99E33-CC06-41B8-9EEE-6197FD2C819D}" presName="rootText" presStyleLbl="node0" presStyleIdx="0" presStyleCnt="1" custScaleX="25442" custScaleY="129472" custLinFactY="100000" custLinFactNeighborX="1913" custLinFactNeighborY="12885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092DE638-748F-48CC-9CFF-4642574BDEED}" type="pres">
      <dgm:prSet presAssocID="{17A99E33-CC06-41B8-9EEE-6197FD2C819D}" presName="childShape" presStyleCnt="0">
        <dgm:presLayoutVars>
          <dgm:chMax val="0"/>
          <dgm:chPref val="0"/>
        </dgm:presLayoutVars>
      </dgm:prSet>
      <dgm:spPr/>
    </dgm:pt>
  </dgm:ptLst>
  <dgm:cxnLst>
    <dgm:cxn modelId="{CB85BE49-0A90-4ADF-B708-6929ABD9F15B}" type="presOf" srcId="{17A99E33-CC06-41B8-9EEE-6197FD2C819D}" destId="{427BC5A6-7482-4149-86BF-FDF2B9179EE1}" srcOrd="0" destOrd="0" presId="urn:microsoft.com/office/officeart/2008/layout/PictureAccentList"/>
    <dgm:cxn modelId="{9D7BCA08-E7A2-4AD0-B33F-B2718D959849}" srcId="{EA758BB3-90CF-4F07-BD73-E1D984DA80C8}" destId="{17A99E33-CC06-41B8-9EEE-6197FD2C819D}" srcOrd="0" destOrd="0" parTransId="{788D85FF-D87B-44CC-82BA-F08FE2C640BC}" sibTransId="{C7EA248C-F1BB-457C-BEE2-5DF45B6449E3}"/>
    <dgm:cxn modelId="{DC1AED63-C92D-4C67-9D33-53D13FFBEEDB}" type="presOf" srcId="{EA758BB3-90CF-4F07-BD73-E1D984DA80C8}" destId="{F1585599-A9B3-47DD-AF71-F2C02A54A21E}" srcOrd="0" destOrd="0" presId="urn:microsoft.com/office/officeart/2008/layout/PictureAccentList"/>
    <dgm:cxn modelId="{30BC8378-36FE-4884-9AC4-2A4084A883A3}" type="presParOf" srcId="{F1585599-A9B3-47DD-AF71-F2C02A54A21E}" destId="{2B0CDF09-FB9F-46E3-A887-D1B8B1DAA386}" srcOrd="0" destOrd="0" presId="urn:microsoft.com/office/officeart/2008/layout/PictureAccentList"/>
    <dgm:cxn modelId="{C85E8174-B473-4E13-8180-39A6B8F90CA5}" type="presParOf" srcId="{2B0CDF09-FB9F-46E3-A887-D1B8B1DAA386}" destId="{4DBB293C-1BBC-489E-A44C-4CAAA07C393F}" srcOrd="0" destOrd="0" presId="urn:microsoft.com/office/officeart/2008/layout/PictureAccentList"/>
    <dgm:cxn modelId="{B04E6E0D-D241-4C86-8909-B5C958154FF2}" type="presParOf" srcId="{4DBB293C-1BBC-489E-A44C-4CAAA07C393F}" destId="{427BC5A6-7482-4149-86BF-FDF2B9179EE1}" srcOrd="0" destOrd="0" presId="urn:microsoft.com/office/officeart/2008/layout/PictureAccentList"/>
    <dgm:cxn modelId="{A114F64D-096F-43A0-B0CC-7893F01BBAB6}" type="presParOf" srcId="{2B0CDF09-FB9F-46E3-A887-D1B8B1DAA386}" destId="{092DE638-748F-48CC-9CFF-4642574BDEE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758BB3-90CF-4F07-BD73-E1D984DA80C8}" type="doc">
      <dgm:prSet loTypeId="urn:microsoft.com/office/officeart/2008/layout/PictureAccentList" loCatId="picture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7A99E33-CC06-41B8-9EEE-6197FD2C819D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DFD DIAGRAM ( LEVEL 0 )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8D85FF-D87B-44CC-82BA-F08FE2C640BC}" type="parTrans" cxnId="{9D7BCA08-E7A2-4AD0-B33F-B2718D959849}">
      <dgm:prSet/>
      <dgm:spPr/>
      <dgm:t>
        <a:bodyPr/>
        <a:lstStyle/>
        <a:p>
          <a:endParaRPr lang="en-US"/>
        </a:p>
      </dgm:t>
    </dgm:pt>
    <dgm:pt modelId="{C7EA248C-F1BB-457C-BEE2-5DF45B6449E3}" type="sibTrans" cxnId="{9D7BCA08-E7A2-4AD0-B33F-B2718D959849}">
      <dgm:prSet/>
      <dgm:spPr/>
      <dgm:t>
        <a:bodyPr/>
        <a:lstStyle/>
        <a:p>
          <a:endParaRPr lang="en-US"/>
        </a:p>
      </dgm:t>
    </dgm:pt>
    <dgm:pt modelId="{F1585599-A9B3-47DD-AF71-F2C02A54A21E}" type="pres">
      <dgm:prSet presAssocID="{EA758BB3-90CF-4F07-BD73-E1D984DA80C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0CDF09-FB9F-46E3-A887-D1B8B1DAA386}" type="pres">
      <dgm:prSet presAssocID="{17A99E33-CC06-41B8-9EEE-6197FD2C819D}" presName="root" presStyleCnt="0">
        <dgm:presLayoutVars>
          <dgm:chMax/>
          <dgm:chPref val="4"/>
        </dgm:presLayoutVars>
      </dgm:prSet>
      <dgm:spPr/>
    </dgm:pt>
    <dgm:pt modelId="{4DBB293C-1BBC-489E-A44C-4CAAA07C393F}" type="pres">
      <dgm:prSet presAssocID="{17A99E33-CC06-41B8-9EEE-6197FD2C819D}" presName="rootComposite" presStyleCnt="0">
        <dgm:presLayoutVars/>
      </dgm:prSet>
      <dgm:spPr/>
    </dgm:pt>
    <dgm:pt modelId="{427BC5A6-7482-4149-86BF-FDF2B9179EE1}" type="pres">
      <dgm:prSet presAssocID="{17A99E33-CC06-41B8-9EEE-6197FD2C819D}" presName="rootText" presStyleLbl="node0" presStyleIdx="0" presStyleCnt="1" custScaleX="25442" custScaleY="129472" custLinFactY="100000" custLinFactNeighborX="1913" custLinFactNeighborY="128852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092DE638-748F-48CC-9CFF-4642574BDEED}" type="pres">
      <dgm:prSet presAssocID="{17A99E33-CC06-41B8-9EEE-6197FD2C819D}" presName="childShape" presStyleCnt="0">
        <dgm:presLayoutVars>
          <dgm:chMax val="0"/>
          <dgm:chPref val="0"/>
        </dgm:presLayoutVars>
      </dgm:prSet>
      <dgm:spPr/>
    </dgm:pt>
  </dgm:ptLst>
  <dgm:cxnLst>
    <dgm:cxn modelId="{CB85BE49-0A90-4ADF-B708-6929ABD9F15B}" type="presOf" srcId="{17A99E33-CC06-41B8-9EEE-6197FD2C819D}" destId="{427BC5A6-7482-4149-86BF-FDF2B9179EE1}" srcOrd="0" destOrd="0" presId="urn:microsoft.com/office/officeart/2008/layout/PictureAccentList"/>
    <dgm:cxn modelId="{9D7BCA08-E7A2-4AD0-B33F-B2718D959849}" srcId="{EA758BB3-90CF-4F07-BD73-E1D984DA80C8}" destId="{17A99E33-CC06-41B8-9EEE-6197FD2C819D}" srcOrd="0" destOrd="0" parTransId="{788D85FF-D87B-44CC-82BA-F08FE2C640BC}" sibTransId="{C7EA248C-F1BB-457C-BEE2-5DF45B6449E3}"/>
    <dgm:cxn modelId="{DC1AED63-C92D-4C67-9D33-53D13FFBEEDB}" type="presOf" srcId="{EA758BB3-90CF-4F07-BD73-E1D984DA80C8}" destId="{F1585599-A9B3-47DD-AF71-F2C02A54A21E}" srcOrd="0" destOrd="0" presId="urn:microsoft.com/office/officeart/2008/layout/PictureAccentList"/>
    <dgm:cxn modelId="{30BC8378-36FE-4884-9AC4-2A4084A883A3}" type="presParOf" srcId="{F1585599-A9B3-47DD-AF71-F2C02A54A21E}" destId="{2B0CDF09-FB9F-46E3-A887-D1B8B1DAA386}" srcOrd="0" destOrd="0" presId="urn:microsoft.com/office/officeart/2008/layout/PictureAccentList"/>
    <dgm:cxn modelId="{C85E8174-B473-4E13-8180-39A6B8F90CA5}" type="presParOf" srcId="{2B0CDF09-FB9F-46E3-A887-D1B8B1DAA386}" destId="{4DBB293C-1BBC-489E-A44C-4CAAA07C393F}" srcOrd="0" destOrd="0" presId="urn:microsoft.com/office/officeart/2008/layout/PictureAccentList"/>
    <dgm:cxn modelId="{B04E6E0D-D241-4C86-8909-B5C958154FF2}" type="presParOf" srcId="{4DBB293C-1BBC-489E-A44C-4CAAA07C393F}" destId="{427BC5A6-7482-4149-86BF-FDF2B9179EE1}" srcOrd="0" destOrd="0" presId="urn:microsoft.com/office/officeart/2008/layout/PictureAccentList"/>
    <dgm:cxn modelId="{A114F64D-096F-43A0-B0CC-7893F01BBAB6}" type="presParOf" srcId="{2B0CDF09-FB9F-46E3-A887-D1B8B1DAA386}" destId="{092DE638-748F-48CC-9CFF-4642574BDEE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58BB3-90CF-4F07-BD73-E1D984DA80C8}" type="doc">
      <dgm:prSet loTypeId="urn:microsoft.com/office/officeart/2008/layout/PictureAccentList" loCatId="picture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7A99E33-CC06-41B8-9EEE-6197FD2C819D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DFD DIAGRAM ( LEVEL 1 )</a:t>
          </a:r>
        </a:p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 ADMIN ]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8D85FF-D87B-44CC-82BA-F08FE2C640BC}" type="parTrans" cxnId="{9D7BCA08-E7A2-4AD0-B33F-B2718D959849}">
      <dgm:prSet/>
      <dgm:spPr/>
      <dgm:t>
        <a:bodyPr/>
        <a:lstStyle/>
        <a:p>
          <a:endParaRPr lang="en-US"/>
        </a:p>
      </dgm:t>
    </dgm:pt>
    <dgm:pt modelId="{C7EA248C-F1BB-457C-BEE2-5DF45B6449E3}" type="sibTrans" cxnId="{9D7BCA08-E7A2-4AD0-B33F-B2718D959849}">
      <dgm:prSet/>
      <dgm:spPr/>
      <dgm:t>
        <a:bodyPr/>
        <a:lstStyle/>
        <a:p>
          <a:endParaRPr lang="en-US"/>
        </a:p>
      </dgm:t>
    </dgm:pt>
    <dgm:pt modelId="{F1585599-A9B3-47DD-AF71-F2C02A54A21E}" type="pres">
      <dgm:prSet presAssocID="{EA758BB3-90CF-4F07-BD73-E1D984DA80C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0CDF09-FB9F-46E3-A887-D1B8B1DAA386}" type="pres">
      <dgm:prSet presAssocID="{17A99E33-CC06-41B8-9EEE-6197FD2C819D}" presName="root" presStyleCnt="0">
        <dgm:presLayoutVars>
          <dgm:chMax/>
          <dgm:chPref val="4"/>
        </dgm:presLayoutVars>
      </dgm:prSet>
      <dgm:spPr/>
    </dgm:pt>
    <dgm:pt modelId="{4DBB293C-1BBC-489E-A44C-4CAAA07C393F}" type="pres">
      <dgm:prSet presAssocID="{17A99E33-CC06-41B8-9EEE-6197FD2C819D}" presName="rootComposite" presStyleCnt="0">
        <dgm:presLayoutVars/>
      </dgm:prSet>
      <dgm:spPr/>
    </dgm:pt>
    <dgm:pt modelId="{427BC5A6-7482-4149-86BF-FDF2B9179EE1}" type="pres">
      <dgm:prSet presAssocID="{17A99E33-CC06-41B8-9EEE-6197FD2C819D}" presName="rootText" presStyleLbl="node0" presStyleIdx="0" presStyleCnt="1" custScaleX="25442" custScaleY="129472" custLinFactNeighborX="1988" custLinFactNeighborY="8089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092DE638-748F-48CC-9CFF-4642574BDEED}" type="pres">
      <dgm:prSet presAssocID="{17A99E33-CC06-41B8-9EEE-6197FD2C819D}" presName="childShape" presStyleCnt="0">
        <dgm:presLayoutVars>
          <dgm:chMax val="0"/>
          <dgm:chPref val="0"/>
        </dgm:presLayoutVars>
      </dgm:prSet>
      <dgm:spPr/>
    </dgm:pt>
  </dgm:ptLst>
  <dgm:cxnLst>
    <dgm:cxn modelId="{CB85BE49-0A90-4ADF-B708-6929ABD9F15B}" type="presOf" srcId="{17A99E33-CC06-41B8-9EEE-6197FD2C819D}" destId="{427BC5A6-7482-4149-86BF-FDF2B9179EE1}" srcOrd="0" destOrd="0" presId="urn:microsoft.com/office/officeart/2008/layout/PictureAccentList"/>
    <dgm:cxn modelId="{9D7BCA08-E7A2-4AD0-B33F-B2718D959849}" srcId="{EA758BB3-90CF-4F07-BD73-E1D984DA80C8}" destId="{17A99E33-CC06-41B8-9EEE-6197FD2C819D}" srcOrd="0" destOrd="0" parTransId="{788D85FF-D87B-44CC-82BA-F08FE2C640BC}" sibTransId="{C7EA248C-F1BB-457C-BEE2-5DF45B6449E3}"/>
    <dgm:cxn modelId="{DC1AED63-C92D-4C67-9D33-53D13FFBEEDB}" type="presOf" srcId="{EA758BB3-90CF-4F07-BD73-E1D984DA80C8}" destId="{F1585599-A9B3-47DD-AF71-F2C02A54A21E}" srcOrd="0" destOrd="0" presId="urn:microsoft.com/office/officeart/2008/layout/PictureAccentList"/>
    <dgm:cxn modelId="{30BC8378-36FE-4884-9AC4-2A4084A883A3}" type="presParOf" srcId="{F1585599-A9B3-47DD-AF71-F2C02A54A21E}" destId="{2B0CDF09-FB9F-46E3-A887-D1B8B1DAA386}" srcOrd="0" destOrd="0" presId="urn:microsoft.com/office/officeart/2008/layout/PictureAccentList"/>
    <dgm:cxn modelId="{C85E8174-B473-4E13-8180-39A6B8F90CA5}" type="presParOf" srcId="{2B0CDF09-FB9F-46E3-A887-D1B8B1DAA386}" destId="{4DBB293C-1BBC-489E-A44C-4CAAA07C393F}" srcOrd="0" destOrd="0" presId="urn:microsoft.com/office/officeart/2008/layout/PictureAccentList"/>
    <dgm:cxn modelId="{B04E6E0D-D241-4C86-8909-B5C958154FF2}" type="presParOf" srcId="{4DBB293C-1BBC-489E-A44C-4CAAA07C393F}" destId="{427BC5A6-7482-4149-86BF-FDF2B9179EE1}" srcOrd="0" destOrd="0" presId="urn:microsoft.com/office/officeart/2008/layout/PictureAccentList"/>
    <dgm:cxn modelId="{A114F64D-096F-43A0-B0CC-7893F01BBAB6}" type="presParOf" srcId="{2B0CDF09-FB9F-46E3-A887-D1B8B1DAA386}" destId="{092DE638-748F-48CC-9CFF-4642574BDEE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758BB3-90CF-4F07-BD73-E1D984DA80C8}" type="doc">
      <dgm:prSet loTypeId="urn:microsoft.com/office/officeart/2008/layout/PictureAccentList" loCatId="picture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7A99E33-CC06-41B8-9EEE-6197FD2C819D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DFD DIAGRAM ( LEVEL 1 )</a:t>
          </a:r>
        </a:p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 CUSTOMER ]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8D85FF-D87B-44CC-82BA-F08FE2C640BC}" type="parTrans" cxnId="{9D7BCA08-E7A2-4AD0-B33F-B2718D959849}">
      <dgm:prSet/>
      <dgm:spPr/>
      <dgm:t>
        <a:bodyPr/>
        <a:lstStyle/>
        <a:p>
          <a:endParaRPr lang="en-US"/>
        </a:p>
      </dgm:t>
    </dgm:pt>
    <dgm:pt modelId="{C7EA248C-F1BB-457C-BEE2-5DF45B6449E3}" type="sibTrans" cxnId="{9D7BCA08-E7A2-4AD0-B33F-B2718D959849}">
      <dgm:prSet/>
      <dgm:spPr/>
      <dgm:t>
        <a:bodyPr/>
        <a:lstStyle/>
        <a:p>
          <a:endParaRPr lang="en-US"/>
        </a:p>
      </dgm:t>
    </dgm:pt>
    <dgm:pt modelId="{F1585599-A9B3-47DD-AF71-F2C02A54A21E}" type="pres">
      <dgm:prSet presAssocID="{EA758BB3-90CF-4F07-BD73-E1D984DA80C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0CDF09-FB9F-46E3-A887-D1B8B1DAA386}" type="pres">
      <dgm:prSet presAssocID="{17A99E33-CC06-41B8-9EEE-6197FD2C819D}" presName="root" presStyleCnt="0">
        <dgm:presLayoutVars>
          <dgm:chMax/>
          <dgm:chPref val="4"/>
        </dgm:presLayoutVars>
      </dgm:prSet>
      <dgm:spPr/>
    </dgm:pt>
    <dgm:pt modelId="{4DBB293C-1BBC-489E-A44C-4CAAA07C393F}" type="pres">
      <dgm:prSet presAssocID="{17A99E33-CC06-41B8-9EEE-6197FD2C819D}" presName="rootComposite" presStyleCnt="0">
        <dgm:presLayoutVars/>
      </dgm:prSet>
      <dgm:spPr/>
    </dgm:pt>
    <dgm:pt modelId="{427BC5A6-7482-4149-86BF-FDF2B9179EE1}" type="pres">
      <dgm:prSet presAssocID="{17A99E33-CC06-41B8-9EEE-6197FD2C819D}" presName="rootText" presStyleLbl="node0" presStyleIdx="0" presStyleCnt="1" custScaleX="25442" custScaleY="129472" custLinFactNeighborX="1988" custLinFactNeighborY="8089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092DE638-748F-48CC-9CFF-4642574BDEED}" type="pres">
      <dgm:prSet presAssocID="{17A99E33-CC06-41B8-9EEE-6197FD2C819D}" presName="childShape" presStyleCnt="0">
        <dgm:presLayoutVars>
          <dgm:chMax val="0"/>
          <dgm:chPref val="0"/>
        </dgm:presLayoutVars>
      </dgm:prSet>
      <dgm:spPr/>
    </dgm:pt>
  </dgm:ptLst>
  <dgm:cxnLst>
    <dgm:cxn modelId="{CB85BE49-0A90-4ADF-B708-6929ABD9F15B}" type="presOf" srcId="{17A99E33-CC06-41B8-9EEE-6197FD2C819D}" destId="{427BC5A6-7482-4149-86BF-FDF2B9179EE1}" srcOrd="0" destOrd="0" presId="urn:microsoft.com/office/officeart/2008/layout/PictureAccentList"/>
    <dgm:cxn modelId="{9D7BCA08-E7A2-4AD0-B33F-B2718D959849}" srcId="{EA758BB3-90CF-4F07-BD73-E1D984DA80C8}" destId="{17A99E33-CC06-41B8-9EEE-6197FD2C819D}" srcOrd="0" destOrd="0" parTransId="{788D85FF-D87B-44CC-82BA-F08FE2C640BC}" sibTransId="{C7EA248C-F1BB-457C-BEE2-5DF45B6449E3}"/>
    <dgm:cxn modelId="{DC1AED63-C92D-4C67-9D33-53D13FFBEEDB}" type="presOf" srcId="{EA758BB3-90CF-4F07-BD73-E1D984DA80C8}" destId="{F1585599-A9B3-47DD-AF71-F2C02A54A21E}" srcOrd="0" destOrd="0" presId="urn:microsoft.com/office/officeart/2008/layout/PictureAccentList"/>
    <dgm:cxn modelId="{30BC8378-36FE-4884-9AC4-2A4084A883A3}" type="presParOf" srcId="{F1585599-A9B3-47DD-AF71-F2C02A54A21E}" destId="{2B0CDF09-FB9F-46E3-A887-D1B8B1DAA386}" srcOrd="0" destOrd="0" presId="urn:microsoft.com/office/officeart/2008/layout/PictureAccentList"/>
    <dgm:cxn modelId="{C85E8174-B473-4E13-8180-39A6B8F90CA5}" type="presParOf" srcId="{2B0CDF09-FB9F-46E3-A887-D1B8B1DAA386}" destId="{4DBB293C-1BBC-489E-A44C-4CAAA07C393F}" srcOrd="0" destOrd="0" presId="urn:microsoft.com/office/officeart/2008/layout/PictureAccentList"/>
    <dgm:cxn modelId="{B04E6E0D-D241-4C86-8909-B5C958154FF2}" type="presParOf" srcId="{4DBB293C-1BBC-489E-A44C-4CAAA07C393F}" destId="{427BC5A6-7482-4149-86BF-FDF2B9179EE1}" srcOrd="0" destOrd="0" presId="urn:microsoft.com/office/officeart/2008/layout/PictureAccentList"/>
    <dgm:cxn modelId="{A114F64D-096F-43A0-B0CC-7893F01BBAB6}" type="presParOf" srcId="{2B0CDF09-FB9F-46E3-A887-D1B8B1DAA386}" destId="{092DE638-748F-48CC-9CFF-4642574BDEE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B7E42-A62F-4F4C-950E-A49CA20A9596}">
      <dsp:nvSpPr>
        <dsp:cNvPr id="0" name=""/>
        <dsp:cNvSpPr/>
      </dsp:nvSpPr>
      <dsp:spPr>
        <a:xfrm rot="10800000">
          <a:off x="2177381" y="0"/>
          <a:ext cx="6368389" cy="2293256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262" tIns="247650" rIns="46228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b="0" i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SHOPPING</a:t>
          </a:r>
          <a:endParaRPr lang="en-IN" sz="6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750695" y="0"/>
        <a:ext cx="5795075" cy="2293256"/>
      </dsp:txXfrm>
    </dsp:sp>
    <dsp:sp modelId="{878EEC0D-2238-4B62-9034-B334EBFFF4CA}">
      <dsp:nvSpPr>
        <dsp:cNvPr id="0" name=""/>
        <dsp:cNvSpPr/>
      </dsp:nvSpPr>
      <dsp:spPr>
        <a:xfrm>
          <a:off x="1030753" y="0"/>
          <a:ext cx="2293256" cy="229325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C5A6-7482-4149-86BF-FDF2B9179EE1}">
      <dsp:nvSpPr>
        <dsp:cNvPr id="0" name=""/>
        <dsp:cNvSpPr/>
      </dsp:nvSpPr>
      <dsp:spPr>
        <a:xfrm>
          <a:off x="823905" y="839"/>
          <a:ext cx="3885751" cy="733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ER 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DIAGRAM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5378" y="22312"/>
        <a:ext cx="3842805" cy="6902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85E6D-FF62-40A1-AFB4-F28631D7C2C2}">
      <dsp:nvSpPr>
        <dsp:cNvPr id="0" name=""/>
        <dsp:cNvSpPr/>
      </dsp:nvSpPr>
      <dsp:spPr>
        <a:xfrm>
          <a:off x="4642" y="901354"/>
          <a:ext cx="6804780" cy="441579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C629D-64D6-4DC0-94E1-4549062A0DC4}">
      <dsp:nvSpPr>
        <dsp:cNvPr id="0" name=""/>
        <dsp:cNvSpPr/>
      </dsp:nvSpPr>
      <dsp:spPr>
        <a:xfrm>
          <a:off x="2639699" y="0"/>
          <a:ext cx="1775543" cy="532557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0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login.php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39699" y="0"/>
        <a:ext cx="1775543" cy="5325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F79F6-995B-4287-B244-22D23A427064}">
      <dsp:nvSpPr>
        <dsp:cNvPr id="0" name=""/>
        <dsp:cNvSpPr/>
      </dsp:nvSpPr>
      <dsp:spPr>
        <a:xfrm>
          <a:off x="0" y="0"/>
          <a:ext cx="74080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D74AD-FC23-446B-B907-46CC689DD561}">
      <dsp:nvSpPr>
        <dsp:cNvPr id="0" name=""/>
        <dsp:cNvSpPr/>
      </dsp:nvSpPr>
      <dsp:spPr>
        <a:xfrm>
          <a:off x="0" y="0"/>
          <a:ext cx="236910" cy="353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0" y="0"/>
        <a:ext cx="236910" cy="3539278"/>
      </dsp:txXfrm>
    </dsp:sp>
    <dsp:sp modelId="{38C48F05-1A44-433E-B782-F803E1A9A88B}">
      <dsp:nvSpPr>
        <dsp:cNvPr id="0" name=""/>
        <dsp:cNvSpPr/>
      </dsp:nvSpPr>
      <dsp:spPr>
        <a:xfrm>
          <a:off x="348032" y="41605"/>
          <a:ext cx="5815351" cy="83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It's Currently not possible to import products from the other external programs.</a:t>
          </a:r>
          <a:endParaRPr lang="en-US" sz="2000" kern="1200" dirty="0"/>
        </a:p>
      </dsp:txBody>
      <dsp:txXfrm>
        <a:off x="348032" y="41605"/>
        <a:ext cx="5815351" cy="832110"/>
      </dsp:txXfrm>
    </dsp:sp>
    <dsp:sp modelId="{BBEE9C7C-A662-49F5-9D68-B33F7D410CF0}">
      <dsp:nvSpPr>
        <dsp:cNvPr id="0" name=""/>
        <dsp:cNvSpPr/>
      </dsp:nvSpPr>
      <dsp:spPr>
        <a:xfrm>
          <a:off x="236910" y="873716"/>
          <a:ext cx="5926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B0ECD-261F-4938-B599-5FD2887BBBCC}">
      <dsp:nvSpPr>
        <dsp:cNvPr id="0" name=""/>
        <dsp:cNvSpPr/>
      </dsp:nvSpPr>
      <dsp:spPr>
        <a:xfrm>
          <a:off x="348032" y="915321"/>
          <a:ext cx="5815351" cy="83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It's Currently not possible That the customer can see their orders as per  username.</a:t>
          </a:r>
          <a:endParaRPr lang="en-US" sz="2000" kern="1200" dirty="0"/>
        </a:p>
      </dsp:txBody>
      <dsp:txXfrm>
        <a:off x="348032" y="915321"/>
        <a:ext cx="5815351" cy="832110"/>
      </dsp:txXfrm>
    </dsp:sp>
    <dsp:sp modelId="{47B3486B-1D78-4AB0-A368-7539E7ED7945}">
      <dsp:nvSpPr>
        <dsp:cNvPr id="0" name=""/>
        <dsp:cNvSpPr/>
      </dsp:nvSpPr>
      <dsp:spPr>
        <a:xfrm>
          <a:off x="236910" y="1747432"/>
          <a:ext cx="5926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FE0E8-212E-46CE-8EE9-42CE43E29A1F}">
      <dsp:nvSpPr>
        <dsp:cNvPr id="0" name=""/>
        <dsp:cNvSpPr/>
      </dsp:nvSpPr>
      <dsp:spPr>
        <a:xfrm>
          <a:off x="348032" y="1789037"/>
          <a:ext cx="5815351" cy="83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It's Currently not possible to take online payment from customer.</a:t>
          </a:r>
          <a:endParaRPr lang="en-US" sz="2000" kern="1200" dirty="0"/>
        </a:p>
      </dsp:txBody>
      <dsp:txXfrm>
        <a:off x="348032" y="1789037"/>
        <a:ext cx="5815351" cy="832110"/>
      </dsp:txXfrm>
    </dsp:sp>
    <dsp:sp modelId="{9E520506-78BF-4356-8C7D-E7E9F439F106}">
      <dsp:nvSpPr>
        <dsp:cNvPr id="0" name=""/>
        <dsp:cNvSpPr/>
      </dsp:nvSpPr>
      <dsp:spPr>
        <a:xfrm>
          <a:off x="236910" y="2621148"/>
          <a:ext cx="5926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6528B-6024-4096-ABCA-572AB613DA17}">
      <dsp:nvSpPr>
        <dsp:cNvPr id="0" name=""/>
        <dsp:cNvSpPr/>
      </dsp:nvSpPr>
      <dsp:spPr>
        <a:xfrm>
          <a:off x="348032" y="2662753"/>
          <a:ext cx="6228066" cy="832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rPr>
            <a:t>It's Currently not possible to edit or cancel the order once it was placed.</a:t>
          </a:r>
          <a:endParaRPr lang="en-US" sz="2000" kern="1200" dirty="0"/>
        </a:p>
      </dsp:txBody>
      <dsp:txXfrm>
        <a:off x="348032" y="2662753"/>
        <a:ext cx="6228066" cy="832110"/>
      </dsp:txXfrm>
    </dsp:sp>
    <dsp:sp modelId="{824FC16B-0615-495A-8894-1B6D4A357C7C}">
      <dsp:nvSpPr>
        <dsp:cNvPr id="0" name=""/>
        <dsp:cNvSpPr/>
      </dsp:nvSpPr>
      <dsp:spPr>
        <a:xfrm>
          <a:off x="236910" y="3494864"/>
          <a:ext cx="5926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F79F6-995B-4287-B244-22D23A427064}">
      <dsp:nvSpPr>
        <dsp:cNvPr id="0" name=""/>
        <dsp:cNvSpPr/>
      </dsp:nvSpPr>
      <dsp:spPr>
        <a:xfrm>
          <a:off x="0" y="1728"/>
          <a:ext cx="74080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D74AD-FC23-446B-B907-46CC689DD561}">
      <dsp:nvSpPr>
        <dsp:cNvPr id="0" name=""/>
        <dsp:cNvSpPr/>
      </dsp:nvSpPr>
      <dsp:spPr>
        <a:xfrm>
          <a:off x="0" y="1728"/>
          <a:ext cx="236910" cy="353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28"/>
        <a:ext cx="236910" cy="3535821"/>
      </dsp:txXfrm>
    </dsp:sp>
    <dsp:sp modelId="{38C48F05-1A44-433E-B782-F803E1A9A88B}">
      <dsp:nvSpPr>
        <dsp:cNvPr id="0" name=""/>
        <dsp:cNvSpPr/>
      </dsp:nvSpPr>
      <dsp:spPr>
        <a:xfrm>
          <a:off x="348032" y="35049"/>
          <a:ext cx="5815351" cy="66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enhancement that we can add the searching option. We can directly search to the particular product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032" y="35049"/>
        <a:ext cx="5815351" cy="666419"/>
      </dsp:txXfrm>
    </dsp:sp>
    <dsp:sp modelId="{BBEE9C7C-A662-49F5-9D68-B33F7D410CF0}">
      <dsp:nvSpPr>
        <dsp:cNvPr id="0" name=""/>
        <dsp:cNvSpPr/>
      </dsp:nvSpPr>
      <dsp:spPr>
        <a:xfrm>
          <a:off x="236910" y="701468"/>
          <a:ext cx="5926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B0ECD-261F-4938-B599-5FD2887BBBCC}">
      <dsp:nvSpPr>
        <dsp:cNvPr id="0" name=""/>
        <dsp:cNvSpPr/>
      </dsp:nvSpPr>
      <dsp:spPr>
        <a:xfrm>
          <a:off x="348032" y="734789"/>
          <a:ext cx="5815351" cy="66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 will Provide Online payment Facility.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032" y="734789"/>
        <a:ext cx="5815351" cy="666419"/>
      </dsp:txXfrm>
    </dsp:sp>
    <dsp:sp modelId="{47B3486B-1D78-4AB0-A368-7539E7ED7945}">
      <dsp:nvSpPr>
        <dsp:cNvPr id="0" name=""/>
        <dsp:cNvSpPr/>
      </dsp:nvSpPr>
      <dsp:spPr>
        <a:xfrm>
          <a:off x="236910" y="1401209"/>
          <a:ext cx="5926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FE0E8-212E-46CE-8EE9-42CE43E29A1F}">
      <dsp:nvSpPr>
        <dsp:cNvPr id="0" name=""/>
        <dsp:cNvSpPr/>
      </dsp:nvSpPr>
      <dsp:spPr>
        <a:xfrm>
          <a:off x="348032" y="1434530"/>
          <a:ext cx="5815351" cy="66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 will provide an facility to see their own orders.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032" y="1434530"/>
        <a:ext cx="5815351" cy="666419"/>
      </dsp:txXfrm>
    </dsp:sp>
    <dsp:sp modelId="{9E520506-78BF-4356-8C7D-E7E9F439F106}">
      <dsp:nvSpPr>
        <dsp:cNvPr id="0" name=""/>
        <dsp:cNvSpPr/>
      </dsp:nvSpPr>
      <dsp:spPr>
        <a:xfrm>
          <a:off x="236910" y="2100949"/>
          <a:ext cx="5926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6528B-6024-4096-ABCA-572AB613DA17}">
      <dsp:nvSpPr>
        <dsp:cNvPr id="0" name=""/>
        <dsp:cNvSpPr/>
      </dsp:nvSpPr>
      <dsp:spPr>
        <a:xfrm>
          <a:off x="348032" y="2134270"/>
          <a:ext cx="6228066" cy="66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 will provide a facility to edit or cancel the given orders.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032" y="2134270"/>
        <a:ext cx="6228066" cy="666419"/>
      </dsp:txXfrm>
    </dsp:sp>
    <dsp:sp modelId="{824FC16B-0615-495A-8894-1B6D4A357C7C}">
      <dsp:nvSpPr>
        <dsp:cNvPr id="0" name=""/>
        <dsp:cNvSpPr/>
      </dsp:nvSpPr>
      <dsp:spPr>
        <a:xfrm>
          <a:off x="236910" y="2800690"/>
          <a:ext cx="5926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77560-8F19-4154-AF45-FBD75CCAEACE}">
      <dsp:nvSpPr>
        <dsp:cNvPr id="0" name=""/>
        <dsp:cNvSpPr/>
      </dsp:nvSpPr>
      <dsp:spPr>
        <a:xfrm>
          <a:off x="348032" y="2834011"/>
          <a:ext cx="6228066" cy="66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 will provide more user friendly layout to make easily usable by any user.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032" y="2834011"/>
        <a:ext cx="6228066" cy="666419"/>
      </dsp:txXfrm>
    </dsp:sp>
    <dsp:sp modelId="{6E9E90DF-D497-4B14-9FDF-65107880E334}">
      <dsp:nvSpPr>
        <dsp:cNvPr id="0" name=""/>
        <dsp:cNvSpPr/>
      </dsp:nvSpPr>
      <dsp:spPr>
        <a:xfrm>
          <a:off x="236910" y="3500430"/>
          <a:ext cx="5926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D5483-C2C6-4EC5-8270-89C5A7908261}">
      <dsp:nvSpPr>
        <dsp:cNvPr id="0" name=""/>
        <dsp:cNvSpPr/>
      </dsp:nvSpPr>
      <dsp:spPr>
        <a:xfrm rot="10800000">
          <a:off x="2336870" y="159677"/>
          <a:ext cx="6630472" cy="1398428"/>
        </a:xfrm>
        <a:prstGeom prst="homePlat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5164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DEPARTMENT OF COMPUTER ENGINEERING</a:t>
          </a:r>
          <a:b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A.V. PAREKH TECHNICAL INSTITUTE</a:t>
          </a:r>
          <a:b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(AFFILIATED TO GUJARAT TECHNOLOGICAL UNIVERSITY)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2686477" y="159677"/>
        <a:ext cx="6280865" cy="1398428"/>
      </dsp:txXfrm>
    </dsp:sp>
    <dsp:sp modelId="{76FC66DD-05BE-4DF2-8D9E-1C22CD515540}">
      <dsp:nvSpPr>
        <dsp:cNvPr id="0" name=""/>
        <dsp:cNvSpPr/>
      </dsp:nvSpPr>
      <dsp:spPr>
        <a:xfrm>
          <a:off x="1224948" y="0"/>
          <a:ext cx="1780530" cy="17805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F79F6-995B-4287-B244-22D23A427064}">
      <dsp:nvSpPr>
        <dsp:cNvPr id="0" name=""/>
        <dsp:cNvSpPr/>
      </dsp:nvSpPr>
      <dsp:spPr>
        <a:xfrm>
          <a:off x="0" y="0"/>
          <a:ext cx="6720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D74AD-FC23-446B-B907-46CC689DD561}">
      <dsp:nvSpPr>
        <dsp:cNvPr id="0" name=""/>
        <dsp:cNvSpPr/>
      </dsp:nvSpPr>
      <dsp:spPr>
        <a:xfrm>
          <a:off x="0" y="0"/>
          <a:ext cx="624016" cy="205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BY,</a:t>
          </a:r>
          <a:endParaRPr lang="en-US" sz="5100" kern="1200" dirty="0"/>
        </a:p>
      </dsp:txBody>
      <dsp:txXfrm>
        <a:off x="0" y="0"/>
        <a:ext cx="624016" cy="2059576"/>
      </dsp:txXfrm>
    </dsp:sp>
    <dsp:sp modelId="{38C48F05-1A44-433E-B782-F803E1A9A88B}">
      <dsp:nvSpPr>
        <dsp:cNvPr id="0" name=""/>
        <dsp:cNvSpPr/>
      </dsp:nvSpPr>
      <dsp:spPr>
        <a:xfrm>
          <a:off x="724818" y="32180"/>
          <a:ext cx="5275289" cy="643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ym typeface="+mn-ea"/>
            </a:rPr>
            <a:t>PARMAR MOHIT R. - 186020307080</a:t>
          </a:r>
          <a:endParaRPr lang="en-US" sz="2600" kern="1200" dirty="0"/>
        </a:p>
      </dsp:txBody>
      <dsp:txXfrm>
        <a:off x="724818" y="32180"/>
        <a:ext cx="5275289" cy="643617"/>
      </dsp:txXfrm>
    </dsp:sp>
    <dsp:sp modelId="{BBEE9C7C-A662-49F5-9D68-B33F7D410CF0}">
      <dsp:nvSpPr>
        <dsp:cNvPr id="0" name=""/>
        <dsp:cNvSpPr/>
      </dsp:nvSpPr>
      <dsp:spPr>
        <a:xfrm>
          <a:off x="624016" y="675798"/>
          <a:ext cx="53760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B0ECD-261F-4938-B599-5FD2887BBBCC}">
      <dsp:nvSpPr>
        <dsp:cNvPr id="0" name=""/>
        <dsp:cNvSpPr/>
      </dsp:nvSpPr>
      <dsp:spPr>
        <a:xfrm>
          <a:off x="724818" y="707979"/>
          <a:ext cx="5275289" cy="643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ym typeface="+mn-ea"/>
            </a:rPr>
            <a:t>PAUN KEVAL A.    - 186020307085</a:t>
          </a:r>
          <a:endParaRPr lang="en-US" sz="2600" kern="1200" dirty="0"/>
        </a:p>
      </dsp:txBody>
      <dsp:txXfrm>
        <a:off x="724818" y="707979"/>
        <a:ext cx="5275289" cy="643617"/>
      </dsp:txXfrm>
    </dsp:sp>
    <dsp:sp modelId="{47B3486B-1D78-4AB0-A368-7539E7ED7945}">
      <dsp:nvSpPr>
        <dsp:cNvPr id="0" name=""/>
        <dsp:cNvSpPr/>
      </dsp:nvSpPr>
      <dsp:spPr>
        <a:xfrm>
          <a:off x="624016" y="1351596"/>
          <a:ext cx="53760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6528B-6024-4096-ABCA-572AB613DA17}">
      <dsp:nvSpPr>
        <dsp:cNvPr id="0" name=""/>
        <dsp:cNvSpPr/>
      </dsp:nvSpPr>
      <dsp:spPr>
        <a:xfrm>
          <a:off x="724818" y="1383777"/>
          <a:ext cx="5649676" cy="643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ym typeface="+mn-ea"/>
            </a:rPr>
            <a:t>RAITHATHA HEET N. - 186020307088</a:t>
          </a:r>
          <a:endParaRPr lang="en-US" sz="2600" kern="1200" dirty="0"/>
        </a:p>
      </dsp:txBody>
      <dsp:txXfrm>
        <a:off x="724818" y="1383777"/>
        <a:ext cx="5649676" cy="643617"/>
      </dsp:txXfrm>
    </dsp:sp>
    <dsp:sp modelId="{824FC16B-0615-495A-8894-1B6D4A357C7C}">
      <dsp:nvSpPr>
        <dsp:cNvPr id="0" name=""/>
        <dsp:cNvSpPr/>
      </dsp:nvSpPr>
      <dsp:spPr>
        <a:xfrm>
          <a:off x="624016" y="2027395"/>
          <a:ext cx="53760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C5A6-7482-4149-86BF-FDF2B9179EE1}">
      <dsp:nvSpPr>
        <dsp:cNvPr id="0" name=""/>
        <dsp:cNvSpPr/>
      </dsp:nvSpPr>
      <dsp:spPr>
        <a:xfrm>
          <a:off x="522334" y="839"/>
          <a:ext cx="2463464" cy="733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807" y="22312"/>
        <a:ext cx="2420518" cy="690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C5A6-7482-4149-86BF-FDF2B9179EE1}">
      <dsp:nvSpPr>
        <dsp:cNvPr id="0" name=""/>
        <dsp:cNvSpPr/>
      </dsp:nvSpPr>
      <dsp:spPr>
        <a:xfrm>
          <a:off x="993502" y="839"/>
          <a:ext cx="4685615" cy="733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DIAGRAM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4975" y="22312"/>
        <a:ext cx="4642669" cy="6902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C5A6-7482-4149-86BF-FDF2B9179EE1}">
      <dsp:nvSpPr>
        <dsp:cNvPr id="0" name=""/>
        <dsp:cNvSpPr/>
      </dsp:nvSpPr>
      <dsp:spPr>
        <a:xfrm>
          <a:off x="1053446" y="839"/>
          <a:ext cx="4968326" cy="733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DFD DIAGRAM ( LEVEL 0 )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4919" y="22312"/>
        <a:ext cx="4925380" cy="6902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C5A6-7482-4149-86BF-FDF2B9179EE1}">
      <dsp:nvSpPr>
        <dsp:cNvPr id="0" name=""/>
        <dsp:cNvSpPr/>
      </dsp:nvSpPr>
      <dsp:spPr>
        <a:xfrm>
          <a:off x="1063193" y="1428"/>
          <a:ext cx="4945535" cy="124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DFD DIAGRAM ( LEVEL 1 )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 ADMIN ]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9725" y="37960"/>
        <a:ext cx="4872471" cy="11742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C5A6-7482-4149-86BF-FDF2B9179EE1}">
      <dsp:nvSpPr>
        <dsp:cNvPr id="0" name=""/>
        <dsp:cNvSpPr/>
      </dsp:nvSpPr>
      <dsp:spPr>
        <a:xfrm>
          <a:off x="1063193" y="1428"/>
          <a:ext cx="4945535" cy="124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DFD DIAGRAM ( LEVEL 1 )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 CUSTOMER ]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9725" y="37960"/>
        <a:ext cx="4872471" cy="1174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24769251"/>
              </p:ext>
            </p:extLst>
          </p:nvPr>
        </p:nvGraphicFramePr>
        <p:xfrm>
          <a:off x="1031966" y="1881052"/>
          <a:ext cx="9576525" cy="229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6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3018879"/>
            <a:ext cx="3885751" cy="1117691"/>
            <a:chOff x="823905" y="839"/>
            <a:chExt cx="3885751" cy="733154"/>
          </a:xfrm>
          <a:scene3d>
            <a:camera prst="orthographicFront"/>
            <a:lightRig rig="flat" dir="t"/>
          </a:scene3d>
        </p:grpSpPr>
        <p:sp>
          <p:nvSpPr>
            <p:cNvPr id="3" name="Rounded Rectangle 2"/>
            <p:cNvSpPr/>
            <p:nvPr/>
          </p:nvSpPr>
          <p:spPr>
            <a:xfrm>
              <a:off x="823905" y="839"/>
              <a:ext cx="3885751" cy="73315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845378" y="22312"/>
              <a:ext cx="3842805" cy="690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ACTIVITY DIAGRAM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 CUSTOMER ]</a:t>
              </a: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5143" y="351245"/>
            <a:ext cx="6004469" cy="608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6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3018879"/>
            <a:ext cx="3827849" cy="1117691"/>
            <a:chOff x="823905" y="839"/>
            <a:chExt cx="3885751" cy="733154"/>
          </a:xfrm>
          <a:scene3d>
            <a:camera prst="orthographicFront"/>
            <a:lightRig rig="flat" dir="t"/>
          </a:scene3d>
        </p:grpSpPr>
        <p:sp>
          <p:nvSpPr>
            <p:cNvPr id="3" name="Rounded Rectangle 2"/>
            <p:cNvSpPr/>
            <p:nvPr/>
          </p:nvSpPr>
          <p:spPr>
            <a:xfrm>
              <a:off x="823905" y="839"/>
              <a:ext cx="3885751" cy="73315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845378" y="22312"/>
              <a:ext cx="3842805" cy="690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 AND HARDWARE REQUIREMENT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24" y="0"/>
            <a:ext cx="4119176" cy="4320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2351314"/>
            <a:ext cx="4086225" cy="43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56263" y="1673405"/>
            <a:ext cx="6191794" cy="2859406"/>
            <a:chOff x="823905" y="839"/>
            <a:chExt cx="3885751" cy="733154"/>
          </a:xfrm>
          <a:scene3d>
            <a:camera prst="orthographicFront"/>
            <a:lightRig rig="flat" dir="t"/>
          </a:scene3d>
        </p:grpSpPr>
        <p:sp>
          <p:nvSpPr>
            <p:cNvPr id="3" name="Rounded Rectangle 2"/>
            <p:cNvSpPr/>
            <p:nvPr/>
          </p:nvSpPr>
          <p:spPr>
            <a:xfrm>
              <a:off x="823905" y="839"/>
              <a:ext cx="3885751" cy="73315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845378" y="22312"/>
              <a:ext cx="3842805" cy="690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7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72046107"/>
              </p:ext>
            </p:extLst>
          </p:nvPr>
        </p:nvGraphicFramePr>
        <p:xfrm>
          <a:off x="2651761" y="726348"/>
          <a:ext cx="6809423" cy="5792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3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28667" y="770424"/>
            <a:ext cx="1775543" cy="532557"/>
            <a:chOff x="2639699" y="0"/>
            <a:chExt cx="1775543" cy="532557"/>
          </a:xfrm>
        </p:grpSpPr>
        <p:sp>
          <p:nvSpPr>
            <p:cNvPr id="4" name="Rectangle 3"/>
            <p:cNvSpPr/>
            <p:nvPr/>
          </p:nvSpPr>
          <p:spPr>
            <a:xfrm>
              <a:off x="2639699" y="0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2639699" y="0"/>
              <a:ext cx="1775543" cy="532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US" sz="2000" kern="12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index.php</a:t>
              </a: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34193" y="1737360"/>
            <a:ext cx="7563395" cy="39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87491" y="662979"/>
            <a:ext cx="3168234" cy="640002"/>
            <a:chOff x="2493403" y="-63875"/>
            <a:chExt cx="1921839" cy="596432"/>
          </a:xfrm>
        </p:grpSpPr>
        <p:sp>
          <p:nvSpPr>
            <p:cNvPr id="4" name="Rectangle 3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I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Category_details.php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45920" y="1737359"/>
            <a:ext cx="9810205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7491" y="662979"/>
            <a:ext cx="3168234" cy="640002"/>
            <a:chOff x="2493403" y="-63875"/>
            <a:chExt cx="1921839" cy="596432"/>
          </a:xfrm>
        </p:grpSpPr>
        <p:sp>
          <p:nvSpPr>
            <p:cNvPr id="3" name="Rectangle 2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I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customer_details.php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64823" y="1854926"/>
            <a:ext cx="7654834" cy="3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4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12080" y="662979"/>
            <a:ext cx="2377439" cy="640002"/>
            <a:chOff x="2493403" y="-63875"/>
            <a:chExt cx="1921839" cy="596432"/>
          </a:xfrm>
        </p:grpSpPr>
        <p:sp>
          <p:nvSpPr>
            <p:cNvPr id="3" name="Rectangle 2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I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order_details.php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29691" y="1698171"/>
            <a:ext cx="7942218" cy="40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6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05548" y="741356"/>
            <a:ext cx="2246811" cy="640002"/>
            <a:chOff x="2493403" y="-63875"/>
            <a:chExt cx="1921839" cy="596432"/>
          </a:xfrm>
        </p:grpSpPr>
        <p:sp>
          <p:nvSpPr>
            <p:cNvPr id="3" name="Rectangle 2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I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feedback.php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11680" y="1605370"/>
            <a:ext cx="8634548" cy="41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08622" y="2045607"/>
            <a:ext cx="5731510" cy="38379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087491" y="662979"/>
            <a:ext cx="3168234" cy="640002"/>
            <a:chOff x="2493403" y="-63875"/>
            <a:chExt cx="1921839" cy="596432"/>
          </a:xfrm>
        </p:grpSpPr>
        <p:sp>
          <p:nvSpPr>
            <p:cNvPr id="9" name="Rectangle 8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I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product_details.php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6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03853357"/>
              </p:ext>
            </p:extLst>
          </p:nvPr>
        </p:nvGraphicFramePr>
        <p:xfrm>
          <a:off x="-25552" y="88289"/>
          <a:ext cx="8637073" cy="254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76606785"/>
              </p:ext>
            </p:extLst>
          </p:nvPr>
        </p:nvGraphicFramePr>
        <p:xfrm>
          <a:off x="-692332" y="252385"/>
          <a:ext cx="9970635" cy="178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14354" y="30418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593559639"/>
              </p:ext>
            </p:extLst>
          </p:nvPr>
        </p:nvGraphicFramePr>
        <p:xfrm>
          <a:off x="5471886" y="3962400"/>
          <a:ext cx="6720114" cy="2059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904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56263" y="1673405"/>
            <a:ext cx="6191794" cy="2859406"/>
            <a:chOff x="823905" y="839"/>
            <a:chExt cx="3885751" cy="733154"/>
          </a:xfrm>
          <a:scene3d>
            <a:camera prst="orthographicFront"/>
            <a:lightRig rig="fla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823905" y="839"/>
              <a:ext cx="3885751" cy="73315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845378" y="22312"/>
              <a:ext cx="3842805" cy="690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6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28218" y="375607"/>
            <a:ext cx="2927060" cy="716715"/>
            <a:chOff x="2639698" y="130912"/>
            <a:chExt cx="1775544" cy="667923"/>
          </a:xfrm>
        </p:grpSpPr>
        <p:sp>
          <p:nvSpPr>
            <p:cNvPr id="4" name="Rectangle 3"/>
            <p:cNvSpPr/>
            <p:nvPr/>
          </p:nvSpPr>
          <p:spPr>
            <a:xfrm>
              <a:off x="2639698" y="266278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US" sz="2000" kern="12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C_registration.php</a:t>
              </a: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02447"/>
            <a:ext cx="7063286" cy="36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40704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087491" y="662979"/>
            <a:ext cx="3168234" cy="640002"/>
            <a:chOff x="2493403" y="-63875"/>
            <a:chExt cx="1921839" cy="596432"/>
          </a:xfrm>
        </p:grpSpPr>
        <p:sp>
          <p:nvSpPr>
            <p:cNvPr id="9" name="Rectangle 8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I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C_login.php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164080" y="1685109"/>
            <a:ext cx="7863840" cy="41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87491" y="662979"/>
            <a:ext cx="3168234" cy="640002"/>
            <a:chOff x="2493403" y="-63875"/>
            <a:chExt cx="1921839" cy="596432"/>
          </a:xfrm>
        </p:grpSpPr>
        <p:sp>
          <p:nvSpPr>
            <p:cNvPr id="8" name="Rectangle 7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I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C_category.php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511997"/>
            <a:ext cx="6074228" cy="168840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074228" y="2821576"/>
            <a:ext cx="6117772" cy="172429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249918"/>
            <a:ext cx="6074227" cy="17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08078" y="297219"/>
            <a:ext cx="3168234" cy="640002"/>
            <a:chOff x="2493403" y="-63875"/>
            <a:chExt cx="1921839" cy="596432"/>
          </a:xfrm>
        </p:grpSpPr>
        <p:sp>
          <p:nvSpPr>
            <p:cNvPr id="5" name="Rectangle 4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I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C_product.php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426" y="937221"/>
            <a:ext cx="5206240" cy="235394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544001" y="2824207"/>
            <a:ext cx="5647999" cy="283201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2426" y="4240212"/>
            <a:ext cx="5326827" cy="24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7491" y="662979"/>
            <a:ext cx="3168234" cy="640002"/>
            <a:chOff x="2493403" y="-63875"/>
            <a:chExt cx="1921839" cy="596432"/>
          </a:xfrm>
        </p:grpSpPr>
        <p:sp>
          <p:nvSpPr>
            <p:cNvPr id="3" name="Rectangle 2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GB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C_cart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9246" y="1511997"/>
            <a:ext cx="8804365" cy="41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9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7491" y="662979"/>
            <a:ext cx="3168234" cy="640002"/>
            <a:chOff x="2493403" y="-63875"/>
            <a:chExt cx="1921839" cy="596432"/>
          </a:xfrm>
        </p:grpSpPr>
        <p:sp>
          <p:nvSpPr>
            <p:cNvPr id="3" name="Rectangle 2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I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C_showcart.php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5554" y="1802675"/>
            <a:ext cx="8856617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0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87491" y="662979"/>
            <a:ext cx="3168234" cy="640002"/>
            <a:chOff x="2493403" y="-63875"/>
            <a:chExt cx="1921839" cy="596432"/>
          </a:xfrm>
        </p:grpSpPr>
        <p:sp>
          <p:nvSpPr>
            <p:cNvPr id="3" name="Rectangle 2"/>
            <p:cNvSpPr/>
            <p:nvPr/>
          </p:nvSpPr>
          <p:spPr>
            <a:xfrm>
              <a:off x="2493403" y="-63875"/>
              <a:ext cx="1775543" cy="5325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TextBox 3"/>
            <p:cNvSpPr txBox="1"/>
            <p:nvPr/>
          </p:nvSpPr>
          <p:spPr>
            <a:xfrm>
              <a:off x="2639699" y="130912"/>
              <a:ext cx="1775543" cy="401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r>
                <a:rPr lang="en-I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C_feedback.php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5000"/>
                </a:spcAft>
              </a:pPr>
              <a:endPara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62594" y="2089467"/>
            <a:ext cx="9888583" cy="35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0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3018879"/>
            <a:ext cx="3885751" cy="1117691"/>
            <a:chOff x="823905" y="839"/>
            <a:chExt cx="3885751" cy="733154"/>
          </a:xfrm>
          <a:scene3d>
            <a:camera prst="orthographicFront"/>
            <a:lightRig rig="flat" dir="t"/>
          </a:scene3d>
        </p:grpSpPr>
        <p:sp>
          <p:nvSpPr>
            <p:cNvPr id="3" name="Rounded Rectangle 2"/>
            <p:cNvSpPr/>
            <p:nvPr/>
          </p:nvSpPr>
          <p:spPr>
            <a:xfrm>
              <a:off x="823905" y="839"/>
              <a:ext cx="3885751" cy="73315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845378" y="22312"/>
              <a:ext cx="3842805" cy="690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550228" y="129728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/>
            <a:r>
              <a:rPr lang="en-IN" sz="14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IN" sz="1050" kern="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58618180"/>
              </p:ext>
            </p:extLst>
          </p:nvPr>
        </p:nvGraphicFramePr>
        <p:xfrm>
          <a:off x="4439919" y="1808085"/>
          <a:ext cx="7408091" cy="3539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3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3018879"/>
            <a:ext cx="3885751" cy="1117691"/>
            <a:chOff x="823905" y="839"/>
            <a:chExt cx="3885751" cy="733154"/>
          </a:xfrm>
          <a:scene3d>
            <a:camera prst="orthographicFront"/>
            <a:lightRig rig="flat" dir="t"/>
          </a:scene3d>
        </p:grpSpPr>
        <p:sp>
          <p:nvSpPr>
            <p:cNvPr id="3" name="Rounded Rectangle 2"/>
            <p:cNvSpPr/>
            <p:nvPr/>
          </p:nvSpPr>
          <p:spPr>
            <a:xfrm>
              <a:off x="823905" y="839"/>
              <a:ext cx="3885751" cy="73315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845378" y="22312"/>
              <a:ext cx="3842805" cy="690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ENHANCEMENT</a:t>
              </a: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9827242"/>
              </p:ext>
            </p:extLst>
          </p:nvPr>
        </p:nvGraphicFramePr>
        <p:xfrm>
          <a:off x="4439919" y="1215602"/>
          <a:ext cx="7408091" cy="3539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5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39692781"/>
              </p:ext>
            </p:extLst>
          </p:nvPr>
        </p:nvGraphicFramePr>
        <p:xfrm>
          <a:off x="-522363" y="2840660"/>
          <a:ext cx="3137675" cy="733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26" y="168366"/>
            <a:ext cx="9460574" cy="6574971"/>
          </a:xfrm>
        </p:spPr>
      </p:pic>
    </p:spTree>
    <p:extLst>
      <p:ext uri="{BB962C8B-B14F-4D97-AF65-F5344CB8AC3E}">
        <p14:creationId xmlns:p14="http://schemas.microsoft.com/office/powerpoint/2010/main" val="14595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3018879"/>
            <a:ext cx="3885751" cy="1117691"/>
            <a:chOff x="823905" y="839"/>
            <a:chExt cx="3885751" cy="733154"/>
          </a:xfrm>
          <a:scene3d>
            <a:camera prst="orthographicFront"/>
            <a:lightRig rig="flat" dir="t"/>
          </a:scene3d>
        </p:grpSpPr>
        <p:sp>
          <p:nvSpPr>
            <p:cNvPr id="3" name="Rounded Rectangle 2"/>
            <p:cNvSpPr/>
            <p:nvPr/>
          </p:nvSpPr>
          <p:spPr>
            <a:xfrm>
              <a:off x="823905" y="839"/>
              <a:ext cx="3885751" cy="73315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823905" y="43785"/>
              <a:ext cx="3842805" cy="690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BIBILIOGRAPHY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785360" y="742361"/>
            <a:ext cx="6096000" cy="15850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Bef>
                <a:spcPts val="102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b="1" u="sng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REFRENCE</a:t>
            </a:r>
            <a:endParaRPr lang="en-IN" sz="1100" u="sng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algn="just">
              <a:spcBef>
                <a:spcPts val="1020"/>
              </a:spcBef>
              <a:spcAft>
                <a:spcPts val="0"/>
              </a:spcAft>
            </a:pPr>
            <a:r>
              <a:rPr lang="en-IN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2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I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Mastering HTML, CSS &amp; </a:t>
            </a:r>
            <a:r>
              <a:rPr lang="en-IN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Publishing</a:t>
            </a:r>
            <a:endParaRPr lang="en-IN" sz="1100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2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I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BPB Publications</a:t>
            </a:r>
            <a:endParaRPr lang="en-IN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5360" y="3610460"/>
            <a:ext cx="6096000" cy="1349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20"/>
              </a:spcBef>
              <a:buFont typeface="Wingdings" panose="05000000000000000000" pitchFamily="2" charset="2"/>
              <a:buChar char=""/>
            </a:pPr>
            <a:r>
              <a:rPr lang="en-IN" b="1" u="sng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BIBILIOGRAPHY</a:t>
            </a:r>
            <a:endParaRPr lang="en-IN" sz="1100" u="sng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>
              <a:spcBef>
                <a:spcPts val="1020"/>
              </a:spcBef>
            </a:pPr>
            <a:r>
              <a:rPr lang="en-IN" b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2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IN" u="sng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https://www.php.net/manual/en/langref.php</a:t>
            </a:r>
            <a:endParaRPr lang="en-IN" sz="1100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IN" sz="11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3051" y="258400"/>
            <a:ext cx="5337493" cy="624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8598926"/>
              </p:ext>
            </p:extLst>
          </p:nvPr>
        </p:nvGraphicFramePr>
        <p:xfrm>
          <a:off x="-914248" y="3062003"/>
          <a:ext cx="5967992" cy="733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49783190"/>
              </p:ext>
            </p:extLst>
          </p:nvPr>
        </p:nvGraphicFramePr>
        <p:xfrm>
          <a:off x="-1057941" y="1664278"/>
          <a:ext cx="6328077" cy="733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823" y="3187338"/>
            <a:ext cx="11364686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6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14895727"/>
              </p:ext>
            </p:extLst>
          </p:nvPr>
        </p:nvGraphicFramePr>
        <p:xfrm>
          <a:off x="-1059392" y="2931375"/>
          <a:ext cx="6299049" cy="1248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70286" y="275770"/>
            <a:ext cx="6473371" cy="631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42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76227663"/>
              </p:ext>
            </p:extLst>
          </p:nvPr>
        </p:nvGraphicFramePr>
        <p:xfrm>
          <a:off x="-1059392" y="2931375"/>
          <a:ext cx="6299049" cy="1248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44458" y="580570"/>
            <a:ext cx="6212114" cy="60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5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60428764"/>
              </p:ext>
            </p:extLst>
          </p:nvPr>
        </p:nvGraphicFramePr>
        <p:xfrm>
          <a:off x="-798133" y="3062002"/>
          <a:ext cx="4949219" cy="733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78399" y="93231"/>
            <a:ext cx="6182315" cy="66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86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3018879"/>
            <a:ext cx="3885751" cy="1117691"/>
            <a:chOff x="823905" y="839"/>
            <a:chExt cx="3885751" cy="733154"/>
          </a:xfrm>
          <a:scene3d>
            <a:camera prst="orthographicFront"/>
            <a:lightRig rig="flat" dir="t"/>
          </a:scene3d>
        </p:grpSpPr>
        <p:sp>
          <p:nvSpPr>
            <p:cNvPr id="3" name="Rounded Rectangle 2"/>
            <p:cNvSpPr/>
            <p:nvPr/>
          </p:nvSpPr>
          <p:spPr>
            <a:xfrm>
              <a:off x="823905" y="839"/>
              <a:ext cx="3885751" cy="73315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alpha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845378" y="22312"/>
              <a:ext cx="3842805" cy="6902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ACTIVITY DIAGRAM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 ADMIN ]</a:t>
              </a: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3500" y="130628"/>
            <a:ext cx="5161915" cy="652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0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224</TotalTime>
  <Words>213</Words>
  <Application>Microsoft Office PowerPoint</Application>
  <PresentationFormat>Widescreen</PresentationFormat>
  <Paragraphs>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SimSun</vt:lpstr>
      <vt:lpstr>Arial</vt:lpstr>
      <vt:lpstr>Calibri</vt:lpstr>
      <vt:lpstr>Gill Sans MT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Parth</dc:creator>
  <cp:lastModifiedBy>Parth Parth</cp:lastModifiedBy>
  <cp:revision>21</cp:revision>
  <cp:lastPrinted>2021-04-26T06:26:38Z</cp:lastPrinted>
  <dcterms:created xsi:type="dcterms:W3CDTF">2021-04-25T13:20:42Z</dcterms:created>
  <dcterms:modified xsi:type="dcterms:W3CDTF">2021-04-30T11:15:41Z</dcterms:modified>
</cp:coreProperties>
</file>