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C7110-69F2-4FA6-BD21-4C7B148D99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C7B83D-6A86-4992-823C-B55DF6849E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Lack of centralized information</a:t>
          </a:r>
        </a:p>
      </dgm:t>
    </dgm:pt>
    <dgm:pt modelId="{3152667D-4AE8-4581-8297-C94B45490A61}" type="parTrans" cxnId="{5855C14B-F6C7-45DD-960A-F552FEFE6B38}">
      <dgm:prSet/>
      <dgm:spPr/>
      <dgm:t>
        <a:bodyPr/>
        <a:lstStyle/>
        <a:p>
          <a:endParaRPr lang="en-US"/>
        </a:p>
      </dgm:t>
    </dgm:pt>
    <dgm:pt modelId="{364D992A-B4F9-497F-B90C-544ABF2B5342}" type="sibTrans" cxnId="{5855C14B-F6C7-45DD-960A-F552FEFE6B38}">
      <dgm:prSet/>
      <dgm:spPr/>
      <dgm:t>
        <a:bodyPr/>
        <a:lstStyle/>
        <a:p>
          <a:endParaRPr lang="en-US"/>
        </a:p>
      </dgm:t>
    </dgm:pt>
    <dgm:pt modelId="{DF8A8E4D-DBA5-4278-985D-2D06C5568E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Communication gaps between landlord/tenant</a:t>
          </a:r>
        </a:p>
      </dgm:t>
    </dgm:pt>
    <dgm:pt modelId="{088651B6-5EB9-454C-B636-78C470258D75}" type="parTrans" cxnId="{76C8A614-6E5C-4111-93A1-ABD02357E435}">
      <dgm:prSet/>
      <dgm:spPr/>
      <dgm:t>
        <a:bodyPr/>
        <a:lstStyle/>
        <a:p>
          <a:endParaRPr lang="en-US"/>
        </a:p>
      </dgm:t>
    </dgm:pt>
    <dgm:pt modelId="{843A1220-90E7-427F-B6AE-56264707DEE2}" type="sibTrans" cxnId="{76C8A614-6E5C-4111-93A1-ABD02357E435}">
      <dgm:prSet/>
      <dgm:spPr/>
      <dgm:t>
        <a:bodyPr/>
        <a:lstStyle/>
        <a:p>
          <a:endParaRPr lang="en-US"/>
        </a:p>
      </dgm:t>
    </dgm:pt>
    <dgm:pt modelId="{F3A53057-B07C-42BD-BD4B-866F55F8A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Maintenance request bottlenecks</a:t>
          </a:r>
        </a:p>
      </dgm:t>
    </dgm:pt>
    <dgm:pt modelId="{51BFFA0F-628E-406B-8D72-788EAA8ADC6F}" type="parTrans" cxnId="{7AF3DCB4-6685-4A18-8C2F-BC81C56EBE21}">
      <dgm:prSet/>
      <dgm:spPr/>
      <dgm:t>
        <a:bodyPr/>
        <a:lstStyle/>
        <a:p>
          <a:endParaRPr lang="en-US"/>
        </a:p>
      </dgm:t>
    </dgm:pt>
    <dgm:pt modelId="{752DA6B6-3B67-4715-9887-78F2CD293340}" type="sibTrans" cxnId="{7AF3DCB4-6685-4A18-8C2F-BC81C56EBE21}">
      <dgm:prSet/>
      <dgm:spPr/>
      <dgm:t>
        <a:bodyPr/>
        <a:lstStyle/>
        <a:p>
          <a:endParaRPr lang="en-US"/>
        </a:p>
      </dgm:t>
    </dgm:pt>
    <dgm:pt modelId="{7917DBBD-C8A0-45B0-B1A3-238A986D60CE}" type="pres">
      <dgm:prSet presAssocID="{76BC7110-69F2-4FA6-BD21-4C7B148D9923}" presName="root" presStyleCnt="0">
        <dgm:presLayoutVars>
          <dgm:dir/>
          <dgm:resizeHandles val="exact"/>
        </dgm:presLayoutVars>
      </dgm:prSet>
      <dgm:spPr/>
    </dgm:pt>
    <dgm:pt modelId="{E00B1755-663F-4E5E-A127-0E5BC4F3138B}" type="pres">
      <dgm:prSet presAssocID="{75C7B83D-6A86-4992-823C-B55DF6849E18}" presName="compNode" presStyleCnt="0"/>
      <dgm:spPr/>
    </dgm:pt>
    <dgm:pt modelId="{629E8981-B962-49D9-8B59-71647FDE2C30}" type="pres">
      <dgm:prSet presAssocID="{75C7B83D-6A86-4992-823C-B55DF6849E18}" presName="iconBgRect" presStyleLbl="bgShp" presStyleIdx="0" presStyleCnt="3"/>
      <dgm:spPr/>
    </dgm:pt>
    <dgm:pt modelId="{3DA146C6-47A2-4BCA-8AF9-C1C9992649B1}" type="pres">
      <dgm:prSet presAssocID="{75C7B83D-6A86-4992-823C-B55DF6849E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4398745-B12C-4D09-AE8E-3A080BEEE576}" type="pres">
      <dgm:prSet presAssocID="{75C7B83D-6A86-4992-823C-B55DF6849E18}" presName="spaceRect" presStyleCnt="0"/>
      <dgm:spPr/>
    </dgm:pt>
    <dgm:pt modelId="{34E45C4A-B7CC-4176-A99E-0261447C45B9}" type="pres">
      <dgm:prSet presAssocID="{75C7B83D-6A86-4992-823C-B55DF6849E18}" presName="textRect" presStyleLbl="revTx" presStyleIdx="0" presStyleCnt="3">
        <dgm:presLayoutVars>
          <dgm:chMax val="1"/>
          <dgm:chPref val="1"/>
        </dgm:presLayoutVars>
      </dgm:prSet>
      <dgm:spPr/>
    </dgm:pt>
    <dgm:pt modelId="{BC2E2FAB-7AFD-48A1-8A03-941FA75580C7}" type="pres">
      <dgm:prSet presAssocID="{364D992A-B4F9-497F-B90C-544ABF2B5342}" presName="sibTrans" presStyleCnt="0"/>
      <dgm:spPr/>
    </dgm:pt>
    <dgm:pt modelId="{0122D50A-18F8-4A6D-A897-106F0AC586CF}" type="pres">
      <dgm:prSet presAssocID="{DF8A8E4D-DBA5-4278-985D-2D06C5568E89}" presName="compNode" presStyleCnt="0"/>
      <dgm:spPr/>
    </dgm:pt>
    <dgm:pt modelId="{59DF1AE2-7EC7-47EB-9ED1-018FC92E13B8}" type="pres">
      <dgm:prSet presAssocID="{DF8A8E4D-DBA5-4278-985D-2D06C5568E89}" presName="iconBgRect" presStyleLbl="bgShp" presStyleIdx="1" presStyleCnt="3"/>
      <dgm:spPr/>
    </dgm:pt>
    <dgm:pt modelId="{7163CDBA-F5A2-4079-8DDD-107CE13B2EB3}" type="pres">
      <dgm:prSet presAssocID="{DF8A8E4D-DBA5-4278-985D-2D06C5568E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27648B6-8B59-4E3C-BC68-DFC32BACB5EE}" type="pres">
      <dgm:prSet presAssocID="{DF8A8E4D-DBA5-4278-985D-2D06C5568E89}" presName="spaceRect" presStyleCnt="0"/>
      <dgm:spPr/>
    </dgm:pt>
    <dgm:pt modelId="{515677DF-A801-4742-AC55-A1578FD20E10}" type="pres">
      <dgm:prSet presAssocID="{DF8A8E4D-DBA5-4278-985D-2D06C5568E89}" presName="textRect" presStyleLbl="revTx" presStyleIdx="1" presStyleCnt="3">
        <dgm:presLayoutVars>
          <dgm:chMax val="1"/>
          <dgm:chPref val="1"/>
        </dgm:presLayoutVars>
      </dgm:prSet>
      <dgm:spPr/>
    </dgm:pt>
    <dgm:pt modelId="{ABB98175-881E-4D75-9828-C201708BD779}" type="pres">
      <dgm:prSet presAssocID="{843A1220-90E7-427F-B6AE-56264707DEE2}" presName="sibTrans" presStyleCnt="0"/>
      <dgm:spPr/>
    </dgm:pt>
    <dgm:pt modelId="{10145AC3-DDEE-4670-8DA2-C443A094039E}" type="pres">
      <dgm:prSet presAssocID="{F3A53057-B07C-42BD-BD4B-866F55F8ACBD}" presName="compNode" presStyleCnt="0"/>
      <dgm:spPr/>
    </dgm:pt>
    <dgm:pt modelId="{817F24F4-948C-4AB8-A262-28C118C5D97E}" type="pres">
      <dgm:prSet presAssocID="{F3A53057-B07C-42BD-BD4B-866F55F8ACBD}" presName="iconBgRect" presStyleLbl="bgShp" presStyleIdx="2" presStyleCnt="3"/>
      <dgm:spPr/>
    </dgm:pt>
    <dgm:pt modelId="{9CCD12B5-ECC7-4A61-AF2C-AB6FB80E94EC}" type="pres">
      <dgm:prSet presAssocID="{F3A53057-B07C-42BD-BD4B-866F55F8AC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AE2FBE-B5E0-4B13-9E3C-4F1A8C16CB13}" type="pres">
      <dgm:prSet presAssocID="{F3A53057-B07C-42BD-BD4B-866F55F8ACBD}" presName="spaceRect" presStyleCnt="0"/>
      <dgm:spPr/>
    </dgm:pt>
    <dgm:pt modelId="{DE329833-D719-482A-8EAD-286FB648E605}" type="pres">
      <dgm:prSet presAssocID="{F3A53057-B07C-42BD-BD4B-866F55F8AC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C8A614-6E5C-4111-93A1-ABD02357E435}" srcId="{76BC7110-69F2-4FA6-BD21-4C7B148D9923}" destId="{DF8A8E4D-DBA5-4278-985D-2D06C5568E89}" srcOrd="1" destOrd="0" parTransId="{088651B6-5EB9-454C-B636-78C470258D75}" sibTransId="{843A1220-90E7-427F-B6AE-56264707DEE2}"/>
    <dgm:cxn modelId="{14529A26-D7D9-314F-91E0-FCF598B81838}" type="presOf" srcId="{F3A53057-B07C-42BD-BD4B-866F55F8ACBD}" destId="{DE329833-D719-482A-8EAD-286FB648E605}" srcOrd="0" destOrd="0" presId="urn:microsoft.com/office/officeart/2018/5/layout/IconCircleLabelList"/>
    <dgm:cxn modelId="{9A486D47-C1BF-B645-84C9-DC8C18CC1485}" type="presOf" srcId="{DF8A8E4D-DBA5-4278-985D-2D06C5568E89}" destId="{515677DF-A801-4742-AC55-A1578FD20E10}" srcOrd="0" destOrd="0" presId="urn:microsoft.com/office/officeart/2018/5/layout/IconCircleLabelList"/>
    <dgm:cxn modelId="{5855C14B-F6C7-45DD-960A-F552FEFE6B38}" srcId="{76BC7110-69F2-4FA6-BD21-4C7B148D9923}" destId="{75C7B83D-6A86-4992-823C-B55DF6849E18}" srcOrd="0" destOrd="0" parTransId="{3152667D-4AE8-4581-8297-C94B45490A61}" sibTransId="{364D992A-B4F9-497F-B90C-544ABF2B5342}"/>
    <dgm:cxn modelId="{16E1816E-EA6C-B84D-8401-248574EF5379}" type="presOf" srcId="{76BC7110-69F2-4FA6-BD21-4C7B148D9923}" destId="{7917DBBD-C8A0-45B0-B1A3-238A986D60CE}" srcOrd="0" destOrd="0" presId="urn:microsoft.com/office/officeart/2018/5/layout/IconCircleLabelList"/>
    <dgm:cxn modelId="{7AF3DCB4-6685-4A18-8C2F-BC81C56EBE21}" srcId="{76BC7110-69F2-4FA6-BD21-4C7B148D9923}" destId="{F3A53057-B07C-42BD-BD4B-866F55F8ACBD}" srcOrd="2" destOrd="0" parTransId="{51BFFA0F-628E-406B-8D72-788EAA8ADC6F}" sibTransId="{752DA6B6-3B67-4715-9887-78F2CD293340}"/>
    <dgm:cxn modelId="{939770C1-D3E2-9E4F-8A71-2AD8D7D8686A}" type="presOf" srcId="{75C7B83D-6A86-4992-823C-B55DF6849E18}" destId="{34E45C4A-B7CC-4176-A99E-0261447C45B9}" srcOrd="0" destOrd="0" presId="urn:microsoft.com/office/officeart/2018/5/layout/IconCircleLabelList"/>
    <dgm:cxn modelId="{FD7CC7AC-4D7E-FE48-974A-85338D8E9156}" type="presParOf" srcId="{7917DBBD-C8A0-45B0-B1A3-238A986D60CE}" destId="{E00B1755-663F-4E5E-A127-0E5BC4F3138B}" srcOrd="0" destOrd="0" presId="urn:microsoft.com/office/officeart/2018/5/layout/IconCircleLabelList"/>
    <dgm:cxn modelId="{32A0B090-D9D0-A641-9C06-B5C08E588220}" type="presParOf" srcId="{E00B1755-663F-4E5E-A127-0E5BC4F3138B}" destId="{629E8981-B962-49D9-8B59-71647FDE2C30}" srcOrd="0" destOrd="0" presId="urn:microsoft.com/office/officeart/2018/5/layout/IconCircleLabelList"/>
    <dgm:cxn modelId="{3C0915BA-31D9-4F48-BB1E-60EC6D4701EA}" type="presParOf" srcId="{E00B1755-663F-4E5E-A127-0E5BC4F3138B}" destId="{3DA146C6-47A2-4BCA-8AF9-C1C9992649B1}" srcOrd="1" destOrd="0" presId="urn:microsoft.com/office/officeart/2018/5/layout/IconCircleLabelList"/>
    <dgm:cxn modelId="{4815E767-0C5A-5D47-8E22-CDB5E933D530}" type="presParOf" srcId="{E00B1755-663F-4E5E-A127-0E5BC4F3138B}" destId="{54398745-B12C-4D09-AE8E-3A080BEEE576}" srcOrd="2" destOrd="0" presId="urn:microsoft.com/office/officeart/2018/5/layout/IconCircleLabelList"/>
    <dgm:cxn modelId="{6D1EB350-8612-0846-A07C-9E28BBBE7920}" type="presParOf" srcId="{E00B1755-663F-4E5E-A127-0E5BC4F3138B}" destId="{34E45C4A-B7CC-4176-A99E-0261447C45B9}" srcOrd="3" destOrd="0" presId="urn:microsoft.com/office/officeart/2018/5/layout/IconCircleLabelList"/>
    <dgm:cxn modelId="{B6F57D0B-2F55-7949-96FD-D90C9A407F5C}" type="presParOf" srcId="{7917DBBD-C8A0-45B0-B1A3-238A986D60CE}" destId="{BC2E2FAB-7AFD-48A1-8A03-941FA75580C7}" srcOrd="1" destOrd="0" presId="urn:microsoft.com/office/officeart/2018/5/layout/IconCircleLabelList"/>
    <dgm:cxn modelId="{36B28BB2-E397-4C44-9A6A-54374BBD8828}" type="presParOf" srcId="{7917DBBD-C8A0-45B0-B1A3-238A986D60CE}" destId="{0122D50A-18F8-4A6D-A897-106F0AC586CF}" srcOrd="2" destOrd="0" presId="urn:microsoft.com/office/officeart/2018/5/layout/IconCircleLabelList"/>
    <dgm:cxn modelId="{D4530694-3C5C-FE4C-95C6-1199C57B7099}" type="presParOf" srcId="{0122D50A-18F8-4A6D-A897-106F0AC586CF}" destId="{59DF1AE2-7EC7-47EB-9ED1-018FC92E13B8}" srcOrd="0" destOrd="0" presId="urn:microsoft.com/office/officeart/2018/5/layout/IconCircleLabelList"/>
    <dgm:cxn modelId="{BF1CDD2A-12E5-274E-B4AD-3C38A1331FD2}" type="presParOf" srcId="{0122D50A-18F8-4A6D-A897-106F0AC586CF}" destId="{7163CDBA-F5A2-4079-8DDD-107CE13B2EB3}" srcOrd="1" destOrd="0" presId="urn:microsoft.com/office/officeart/2018/5/layout/IconCircleLabelList"/>
    <dgm:cxn modelId="{9963964B-64C1-1C44-A6CB-51D7DF837128}" type="presParOf" srcId="{0122D50A-18F8-4A6D-A897-106F0AC586CF}" destId="{C27648B6-8B59-4E3C-BC68-DFC32BACB5EE}" srcOrd="2" destOrd="0" presId="urn:microsoft.com/office/officeart/2018/5/layout/IconCircleLabelList"/>
    <dgm:cxn modelId="{BA69F6CC-402E-7841-95F4-E793E8315C60}" type="presParOf" srcId="{0122D50A-18F8-4A6D-A897-106F0AC586CF}" destId="{515677DF-A801-4742-AC55-A1578FD20E10}" srcOrd="3" destOrd="0" presId="urn:microsoft.com/office/officeart/2018/5/layout/IconCircleLabelList"/>
    <dgm:cxn modelId="{37CFEA86-BE64-A94A-B66C-BA2BA78177E4}" type="presParOf" srcId="{7917DBBD-C8A0-45B0-B1A3-238A986D60CE}" destId="{ABB98175-881E-4D75-9828-C201708BD779}" srcOrd="3" destOrd="0" presId="urn:microsoft.com/office/officeart/2018/5/layout/IconCircleLabelList"/>
    <dgm:cxn modelId="{6ADC679C-BAB4-0D4C-B623-5CF289A3D4B5}" type="presParOf" srcId="{7917DBBD-C8A0-45B0-B1A3-238A986D60CE}" destId="{10145AC3-DDEE-4670-8DA2-C443A094039E}" srcOrd="4" destOrd="0" presId="urn:microsoft.com/office/officeart/2018/5/layout/IconCircleLabelList"/>
    <dgm:cxn modelId="{2AFF96CC-579E-6645-BE25-6CC25B13FE6B}" type="presParOf" srcId="{10145AC3-DDEE-4670-8DA2-C443A094039E}" destId="{817F24F4-948C-4AB8-A262-28C118C5D97E}" srcOrd="0" destOrd="0" presId="urn:microsoft.com/office/officeart/2018/5/layout/IconCircleLabelList"/>
    <dgm:cxn modelId="{07933CA4-40B1-4443-9EC4-805141450D13}" type="presParOf" srcId="{10145AC3-DDEE-4670-8DA2-C443A094039E}" destId="{9CCD12B5-ECC7-4A61-AF2C-AB6FB80E94EC}" srcOrd="1" destOrd="0" presId="urn:microsoft.com/office/officeart/2018/5/layout/IconCircleLabelList"/>
    <dgm:cxn modelId="{DD1042C7-D81F-A044-9178-3597E764EA12}" type="presParOf" srcId="{10145AC3-DDEE-4670-8DA2-C443A094039E}" destId="{4FAE2FBE-B5E0-4B13-9E3C-4F1A8C16CB13}" srcOrd="2" destOrd="0" presId="urn:microsoft.com/office/officeart/2018/5/layout/IconCircleLabelList"/>
    <dgm:cxn modelId="{8E287C7B-679B-9E45-99CF-3EB9EFE5DB55}" type="presParOf" srcId="{10145AC3-DDEE-4670-8DA2-C443A094039E}" destId="{DE329833-D719-482A-8EAD-286FB648E6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C0D46-A35E-4633-984C-3635DA1BE2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527D981-6BBD-40A1-8172-761AFB7DEE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with App – Consolidating property details, lease agreements, maintenance history, and tenant information. </a:t>
          </a:r>
        </a:p>
      </dgm:t>
    </dgm:pt>
    <dgm:pt modelId="{3CBDFAE3-B04D-4D1B-BF77-EAE42D593C35}" type="parTrans" cxnId="{395C1EA8-E569-4F5E-A765-367F6BC5E654}">
      <dgm:prSet/>
      <dgm:spPr/>
      <dgm:t>
        <a:bodyPr/>
        <a:lstStyle/>
        <a:p>
          <a:endParaRPr lang="en-US"/>
        </a:p>
      </dgm:t>
    </dgm:pt>
    <dgm:pt modelId="{28C2BA6F-7645-4CDE-8363-E57B10A8EE4C}" type="sibTrans" cxnId="{395C1EA8-E569-4F5E-A765-367F6BC5E654}">
      <dgm:prSet/>
      <dgm:spPr/>
      <dgm:t>
        <a:bodyPr/>
        <a:lstStyle/>
        <a:p>
          <a:endParaRPr lang="en-US"/>
        </a:p>
      </dgm:t>
    </dgm:pt>
    <dgm:pt modelId="{90B4BEB0-24EB-4A03-AD43-3B6FAA459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Robust Communication System – Features such as in-app messaging, notifications, and updates ensure everyone stays informed in real-time. </a:t>
          </a:r>
        </a:p>
      </dgm:t>
    </dgm:pt>
    <dgm:pt modelId="{8EED4A83-C838-466A-A120-8249B0B3BF34}" type="parTrans" cxnId="{90FA3074-3656-428F-96BA-92506834F4D5}">
      <dgm:prSet/>
      <dgm:spPr/>
      <dgm:t>
        <a:bodyPr/>
        <a:lstStyle/>
        <a:p>
          <a:endParaRPr lang="en-US"/>
        </a:p>
      </dgm:t>
    </dgm:pt>
    <dgm:pt modelId="{9B775FFF-B480-4B85-B903-C8F3DA9D710A}" type="sibTrans" cxnId="{90FA3074-3656-428F-96BA-92506834F4D5}">
      <dgm:prSet/>
      <dgm:spPr/>
      <dgm:t>
        <a:bodyPr/>
        <a:lstStyle/>
        <a:p>
          <a:endParaRPr lang="en-US"/>
        </a:p>
      </dgm:t>
    </dgm:pt>
    <dgm:pt modelId="{D62AE8F3-3695-4AC4-A599-B7022332A5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Maintenance Request Feature – Landlords and property managers receive immediate notifications, enabling faster response times and efficient resolution of maintenance issues. </a:t>
          </a:r>
        </a:p>
      </dgm:t>
    </dgm:pt>
    <dgm:pt modelId="{32E885F7-F8FB-492C-A8F7-CF7C64217364}" type="parTrans" cxnId="{C6ECE99A-5349-4B08-9BF8-D2D0E416C020}">
      <dgm:prSet/>
      <dgm:spPr/>
      <dgm:t>
        <a:bodyPr/>
        <a:lstStyle/>
        <a:p>
          <a:endParaRPr lang="en-US"/>
        </a:p>
      </dgm:t>
    </dgm:pt>
    <dgm:pt modelId="{6CC7EC21-BBED-44D9-8833-3922DD1BEC96}" type="sibTrans" cxnId="{C6ECE99A-5349-4B08-9BF8-D2D0E416C020}">
      <dgm:prSet/>
      <dgm:spPr/>
      <dgm:t>
        <a:bodyPr/>
        <a:lstStyle/>
        <a:p>
          <a:endParaRPr lang="en-US"/>
        </a:p>
      </dgm:t>
    </dgm:pt>
    <dgm:pt modelId="{749F2F87-0B6C-4664-9819-1201B4F01A29}" type="pres">
      <dgm:prSet presAssocID="{5E0C0D46-A35E-4633-984C-3635DA1BE223}" presName="root" presStyleCnt="0">
        <dgm:presLayoutVars>
          <dgm:dir/>
          <dgm:resizeHandles val="exact"/>
        </dgm:presLayoutVars>
      </dgm:prSet>
      <dgm:spPr/>
    </dgm:pt>
    <dgm:pt modelId="{4B71C873-CBED-4251-9C9B-66C76991872C}" type="pres">
      <dgm:prSet presAssocID="{6527D981-6BBD-40A1-8172-761AFB7DEE33}" presName="compNode" presStyleCnt="0"/>
      <dgm:spPr/>
    </dgm:pt>
    <dgm:pt modelId="{D3C877AC-717B-4BD2-81C0-0FBCC3FA0D63}" type="pres">
      <dgm:prSet presAssocID="{6527D981-6BBD-40A1-8172-761AFB7DEE33}" presName="iconBgRect" presStyleLbl="bgShp" presStyleIdx="0" presStyleCnt="3"/>
      <dgm:spPr/>
    </dgm:pt>
    <dgm:pt modelId="{1002E821-03A9-410B-832B-76B43135D816}" type="pres">
      <dgm:prSet presAssocID="{6527D981-6BBD-40A1-8172-761AFB7DEE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718345-736C-461F-977B-158DADDE9EFA}" type="pres">
      <dgm:prSet presAssocID="{6527D981-6BBD-40A1-8172-761AFB7DEE33}" presName="spaceRect" presStyleCnt="0"/>
      <dgm:spPr/>
    </dgm:pt>
    <dgm:pt modelId="{AD4B8B8C-5A3B-42B0-9846-9D2EBB51EEB9}" type="pres">
      <dgm:prSet presAssocID="{6527D981-6BBD-40A1-8172-761AFB7DEE33}" presName="textRect" presStyleLbl="revTx" presStyleIdx="0" presStyleCnt="3">
        <dgm:presLayoutVars>
          <dgm:chMax val="1"/>
          <dgm:chPref val="1"/>
        </dgm:presLayoutVars>
      </dgm:prSet>
      <dgm:spPr/>
    </dgm:pt>
    <dgm:pt modelId="{34CE13AF-CDED-4C4C-A920-16B50C43792B}" type="pres">
      <dgm:prSet presAssocID="{28C2BA6F-7645-4CDE-8363-E57B10A8EE4C}" presName="sibTrans" presStyleCnt="0"/>
      <dgm:spPr/>
    </dgm:pt>
    <dgm:pt modelId="{61061CD4-C181-4664-90E4-95270517458F}" type="pres">
      <dgm:prSet presAssocID="{90B4BEB0-24EB-4A03-AD43-3B6FAA4598BB}" presName="compNode" presStyleCnt="0"/>
      <dgm:spPr/>
    </dgm:pt>
    <dgm:pt modelId="{B3D07861-7E8D-4AB2-9A0B-78B78A5783BA}" type="pres">
      <dgm:prSet presAssocID="{90B4BEB0-24EB-4A03-AD43-3B6FAA4598BB}" presName="iconBgRect" presStyleLbl="bgShp" presStyleIdx="1" presStyleCnt="3"/>
      <dgm:spPr/>
    </dgm:pt>
    <dgm:pt modelId="{5AFAF950-0FAE-4DC7-BA4E-1F7F75C3E71C}" type="pres">
      <dgm:prSet presAssocID="{90B4BEB0-24EB-4A03-AD43-3B6FAA459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DA9FA88-5F89-4FAA-A831-74BB95FA34DC}" type="pres">
      <dgm:prSet presAssocID="{90B4BEB0-24EB-4A03-AD43-3B6FAA4598BB}" presName="spaceRect" presStyleCnt="0"/>
      <dgm:spPr/>
    </dgm:pt>
    <dgm:pt modelId="{F965ADED-9D49-4C37-BE36-8326E4D7D7F0}" type="pres">
      <dgm:prSet presAssocID="{90B4BEB0-24EB-4A03-AD43-3B6FAA4598BB}" presName="textRect" presStyleLbl="revTx" presStyleIdx="1" presStyleCnt="3">
        <dgm:presLayoutVars>
          <dgm:chMax val="1"/>
          <dgm:chPref val="1"/>
        </dgm:presLayoutVars>
      </dgm:prSet>
      <dgm:spPr/>
    </dgm:pt>
    <dgm:pt modelId="{8A1E0EEF-C154-44A7-BF15-C926641F6DEC}" type="pres">
      <dgm:prSet presAssocID="{9B775FFF-B480-4B85-B903-C8F3DA9D710A}" presName="sibTrans" presStyleCnt="0"/>
      <dgm:spPr/>
    </dgm:pt>
    <dgm:pt modelId="{E1F5FEE8-C4C3-4BFA-9395-492BD4F0D419}" type="pres">
      <dgm:prSet presAssocID="{D62AE8F3-3695-4AC4-A599-B7022332A51F}" presName="compNode" presStyleCnt="0"/>
      <dgm:spPr/>
    </dgm:pt>
    <dgm:pt modelId="{914E2C06-CE99-40E8-9DD7-3B596C16548F}" type="pres">
      <dgm:prSet presAssocID="{D62AE8F3-3695-4AC4-A599-B7022332A51F}" presName="iconBgRect" presStyleLbl="bgShp" presStyleIdx="2" presStyleCnt="3"/>
      <dgm:spPr/>
    </dgm:pt>
    <dgm:pt modelId="{F040F978-8FA9-4D8C-9F64-54C6F6159BA0}" type="pres">
      <dgm:prSet presAssocID="{D62AE8F3-3695-4AC4-A599-B7022332A5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C2BD1291-BD3C-4C8A-9222-82318ECBB047}" type="pres">
      <dgm:prSet presAssocID="{D62AE8F3-3695-4AC4-A599-B7022332A51F}" presName="spaceRect" presStyleCnt="0"/>
      <dgm:spPr/>
    </dgm:pt>
    <dgm:pt modelId="{0D603C20-0028-4FC3-B7EB-2A99C079040C}" type="pres">
      <dgm:prSet presAssocID="{D62AE8F3-3695-4AC4-A599-B7022332A5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BD8B35-185B-49D9-9B81-A42DDBABE590}" type="presOf" srcId="{90B4BEB0-24EB-4A03-AD43-3B6FAA4598BB}" destId="{F965ADED-9D49-4C37-BE36-8326E4D7D7F0}" srcOrd="0" destOrd="0" presId="urn:microsoft.com/office/officeart/2018/5/layout/IconCircleLabelList"/>
    <dgm:cxn modelId="{C8F2176A-81DF-474E-9CA6-A0ABB878CBE7}" type="presOf" srcId="{6527D981-6BBD-40A1-8172-761AFB7DEE33}" destId="{AD4B8B8C-5A3B-42B0-9846-9D2EBB51EEB9}" srcOrd="0" destOrd="0" presId="urn:microsoft.com/office/officeart/2018/5/layout/IconCircleLabelList"/>
    <dgm:cxn modelId="{90FA3074-3656-428F-96BA-92506834F4D5}" srcId="{5E0C0D46-A35E-4633-984C-3635DA1BE223}" destId="{90B4BEB0-24EB-4A03-AD43-3B6FAA4598BB}" srcOrd="1" destOrd="0" parTransId="{8EED4A83-C838-466A-A120-8249B0B3BF34}" sibTransId="{9B775FFF-B480-4B85-B903-C8F3DA9D710A}"/>
    <dgm:cxn modelId="{C6ECE99A-5349-4B08-9BF8-D2D0E416C020}" srcId="{5E0C0D46-A35E-4633-984C-3635DA1BE223}" destId="{D62AE8F3-3695-4AC4-A599-B7022332A51F}" srcOrd="2" destOrd="0" parTransId="{32E885F7-F8FB-492C-A8F7-CF7C64217364}" sibTransId="{6CC7EC21-BBED-44D9-8833-3922DD1BEC96}"/>
    <dgm:cxn modelId="{395C1EA8-E569-4F5E-A765-367F6BC5E654}" srcId="{5E0C0D46-A35E-4633-984C-3635DA1BE223}" destId="{6527D981-6BBD-40A1-8172-761AFB7DEE33}" srcOrd="0" destOrd="0" parTransId="{3CBDFAE3-B04D-4D1B-BF77-EAE42D593C35}" sibTransId="{28C2BA6F-7645-4CDE-8363-E57B10A8EE4C}"/>
    <dgm:cxn modelId="{90C7F8DB-A3DC-4562-8730-4BC610CC7A25}" type="presOf" srcId="{D62AE8F3-3695-4AC4-A599-B7022332A51F}" destId="{0D603C20-0028-4FC3-B7EB-2A99C079040C}" srcOrd="0" destOrd="0" presId="urn:microsoft.com/office/officeart/2018/5/layout/IconCircleLabelList"/>
    <dgm:cxn modelId="{1F4DF5F1-A2D0-4691-998B-9B4C0D43263A}" type="presOf" srcId="{5E0C0D46-A35E-4633-984C-3635DA1BE223}" destId="{749F2F87-0B6C-4664-9819-1201B4F01A29}" srcOrd="0" destOrd="0" presId="urn:microsoft.com/office/officeart/2018/5/layout/IconCircleLabelList"/>
    <dgm:cxn modelId="{0A75CDB2-A2D0-4EFD-ABE9-48F4235B1122}" type="presParOf" srcId="{749F2F87-0B6C-4664-9819-1201B4F01A29}" destId="{4B71C873-CBED-4251-9C9B-66C76991872C}" srcOrd="0" destOrd="0" presId="urn:microsoft.com/office/officeart/2018/5/layout/IconCircleLabelList"/>
    <dgm:cxn modelId="{1C09145C-AEF2-4ED2-A977-4FFD395C589B}" type="presParOf" srcId="{4B71C873-CBED-4251-9C9B-66C76991872C}" destId="{D3C877AC-717B-4BD2-81C0-0FBCC3FA0D63}" srcOrd="0" destOrd="0" presId="urn:microsoft.com/office/officeart/2018/5/layout/IconCircleLabelList"/>
    <dgm:cxn modelId="{62053F29-F72E-4026-A504-4744DB1690F5}" type="presParOf" srcId="{4B71C873-CBED-4251-9C9B-66C76991872C}" destId="{1002E821-03A9-410B-832B-76B43135D816}" srcOrd="1" destOrd="0" presId="urn:microsoft.com/office/officeart/2018/5/layout/IconCircleLabelList"/>
    <dgm:cxn modelId="{EA378A7A-6E80-4CA1-BD64-7A1467B5836D}" type="presParOf" srcId="{4B71C873-CBED-4251-9C9B-66C76991872C}" destId="{EF718345-736C-461F-977B-158DADDE9EFA}" srcOrd="2" destOrd="0" presId="urn:microsoft.com/office/officeart/2018/5/layout/IconCircleLabelList"/>
    <dgm:cxn modelId="{CD111851-6A6B-481A-8CD9-45C097C1A323}" type="presParOf" srcId="{4B71C873-CBED-4251-9C9B-66C76991872C}" destId="{AD4B8B8C-5A3B-42B0-9846-9D2EBB51EEB9}" srcOrd="3" destOrd="0" presId="urn:microsoft.com/office/officeart/2018/5/layout/IconCircleLabelList"/>
    <dgm:cxn modelId="{A84E6FC5-FB3E-4FE9-92B5-69D220E10CA9}" type="presParOf" srcId="{749F2F87-0B6C-4664-9819-1201B4F01A29}" destId="{34CE13AF-CDED-4C4C-A920-16B50C43792B}" srcOrd="1" destOrd="0" presId="urn:microsoft.com/office/officeart/2018/5/layout/IconCircleLabelList"/>
    <dgm:cxn modelId="{09265D91-D166-434C-8744-7DE09B4F3119}" type="presParOf" srcId="{749F2F87-0B6C-4664-9819-1201B4F01A29}" destId="{61061CD4-C181-4664-90E4-95270517458F}" srcOrd="2" destOrd="0" presId="urn:microsoft.com/office/officeart/2018/5/layout/IconCircleLabelList"/>
    <dgm:cxn modelId="{C1899755-BD96-47ED-BC41-D9172EFE261B}" type="presParOf" srcId="{61061CD4-C181-4664-90E4-95270517458F}" destId="{B3D07861-7E8D-4AB2-9A0B-78B78A5783BA}" srcOrd="0" destOrd="0" presId="urn:microsoft.com/office/officeart/2018/5/layout/IconCircleLabelList"/>
    <dgm:cxn modelId="{6FBEA0EF-0FB3-4588-AB48-CA26BD840731}" type="presParOf" srcId="{61061CD4-C181-4664-90E4-95270517458F}" destId="{5AFAF950-0FAE-4DC7-BA4E-1F7F75C3E71C}" srcOrd="1" destOrd="0" presId="urn:microsoft.com/office/officeart/2018/5/layout/IconCircleLabelList"/>
    <dgm:cxn modelId="{50E4DB3A-E82A-45BD-9DA4-02D7381F18EC}" type="presParOf" srcId="{61061CD4-C181-4664-90E4-95270517458F}" destId="{1DA9FA88-5F89-4FAA-A831-74BB95FA34DC}" srcOrd="2" destOrd="0" presId="urn:microsoft.com/office/officeart/2018/5/layout/IconCircleLabelList"/>
    <dgm:cxn modelId="{3566F5F7-C9D7-429C-81D0-5E6EEB09BA32}" type="presParOf" srcId="{61061CD4-C181-4664-90E4-95270517458F}" destId="{F965ADED-9D49-4C37-BE36-8326E4D7D7F0}" srcOrd="3" destOrd="0" presId="urn:microsoft.com/office/officeart/2018/5/layout/IconCircleLabelList"/>
    <dgm:cxn modelId="{BDE2493B-6E8D-431C-A999-F578E8F0F22D}" type="presParOf" srcId="{749F2F87-0B6C-4664-9819-1201B4F01A29}" destId="{8A1E0EEF-C154-44A7-BF15-C926641F6DEC}" srcOrd="3" destOrd="0" presId="urn:microsoft.com/office/officeart/2018/5/layout/IconCircleLabelList"/>
    <dgm:cxn modelId="{0D60510F-F068-44BE-B063-D8649101CD55}" type="presParOf" srcId="{749F2F87-0B6C-4664-9819-1201B4F01A29}" destId="{E1F5FEE8-C4C3-4BFA-9395-492BD4F0D419}" srcOrd="4" destOrd="0" presId="urn:microsoft.com/office/officeart/2018/5/layout/IconCircleLabelList"/>
    <dgm:cxn modelId="{451778B4-1D1C-4C5D-8DED-B504A37DAFC3}" type="presParOf" srcId="{E1F5FEE8-C4C3-4BFA-9395-492BD4F0D419}" destId="{914E2C06-CE99-40E8-9DD7-3B596C16548F}" srcOrd="0" destOrd="0" presId="urn:microsoft.com/office/officeart/2018/5/layout/IconCircleLabelList"/>
    <dgm:cxn modelId="{65C91209-5351-4C29-8225-44983F6BA42B}" type="presParOf" srcId="{E1F5FEE8-C4C3-4BFA-9395-492BD4F0D419}" destId="{F040F978-8FA9-4D8C-9F64-54C6F6159BA0}" srcOrd="1" destOrd="0" presId="urn:microsoft.com/office/officeart/2018/5/layout/IconCircleLabelList"/>
    <dgm:cxn modelId="{DE6ADF2C-E18D-4980-937D-D5A1322D770A}" type="presParOf" srcId="{E1F5FEE8-C4C3-4BFA-9395-492BD4F0D419}" destId="{C2BD1291-BD3C-4C8A-9222-82318ECBB047}" srcOrd="2" destOrd="0" presId="urn:microsoft.com/office/officeart/2018/5/layout/IconCircleLabelList"/>
    <dgm:cxn modelId="{D09607D3-CBD9-4278-A04E-EC17B6AB81C5}" type="presParOf" srcId="{E1F5FEE8-C4C3-4BFA-9395-492BD4F0D419}" destId="{0D603C20-0028-4FC3-B7EB-2A99C07904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E8981-B962-49D9-8B59-71647FDE2C3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146C6-47A2-4BCA-8AF9-C1C9992649B1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C4A-B7CC-4176-A99E-0261447C45B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Lack of centralized information</a:t>
          </a:r>
        </a:p>
      </dsp:txBody>
      <dsp:txXfrm>
        <a:off x="93445" y="3018902"/>
        <a:ext cx="3206250" cy="720000"/>
      </dsp:txXfrm>
    </dsp:sp>
    <dsp:sp modelId="{59DF1AE2-7EC7-47EB-9ED1-018FC92E13B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3CDBA-F5A2-4079-8DDD-107CE13B2EB3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677DF-A801-4742-AC55-A1578FD20E1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Communication gaps between landlord/tenant</a:t>
          </a:r>
        </a:p>
      </dsp:txBody>
      <dsp:txXfrm>
        <a:off x="3860789" y="3018902"/>
        <a:ext cx="3206250" cy="720000"/>
      </dsp:txXfrm>
    </dsp:sp>
    <dsp:sp modelId="{817F24F4-948C-4AB8-A262-28C118C5D97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D12B5-ECC7-4A61-AF2C-AB6FB80E94EC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29833-D719-482A-8EAD-286FB648E60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Maintenance request bottlenecks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77AC-717B-4BD2-81C0-0FBCC3FA0D63}">
      <dsp:nvSpPr>
        <dsp:cNvPr id="0" name=""/>
        <dsp:cNvSpPr/>
      </dsp:nvSpPr>
      <dsp:spPr>
        <a:xfrm>
          <a:off x="679050" y="5106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2E821-03A9-410B-832B-76B43135D816}">
      <dsp:nvSpPr>
        <dsp:cNvPr id="0" name=""/>
        <dsp:cNvSpPr/>
      </dsp:nvSpPr>
      <dsp:spPr>
        <a:xfrm>
          <a:off x="1081237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B8B8C-5A3B-42B0-9846-9D2EBB51EEB9}">
      <dsp:nvSpPr>
        <dsp:cNvPr id="0" name=""/>
        <dsp:cNvSpPr/>
      </dsp:nvSpPr>
      <dsp:spPr>
        <a:xfrm>
          <a:off x="75768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Database with App – Consolidating property details, lease agreements, maintenance history, and tenant information. </a:t>
          </a:r>
        </a:p>
      </dsp:txBody>
      <dsp:txXfrm>
        <a:off x="75768" y="2985669"/>
        <a:ext cx="3093750" cy="855000"/>
      </dsp:txXfrm>
    </dsp:sp>
    <dsp:sp modelId="{B3D07861-7E8D-4AB2-9A0B-78B78A5783BA}">
      <dsp:nvSpPr>
        <dsp:cNvPr id="0" name=""/>
        <dsp:cNvSpPr/>
      </dsp:nvSpPr>
      <dsp:spPr>
        <a:xfrm>
          <a:off x="4314206" y="5106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AF950-0FAE-4DC7-BA4E-1F7F75C3E71C}">
      <dsp:nvSpPr>
        <dsp:cNvPr id="0" name=""/>
        <dsp:cNvSpPr/>
      </dsp:nvSpPr>
      <dsp:spPr>
        <a:xfrm>
          <a:off x="4716393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5ADED-9D49-4C37-BE36-8326E4D7D7F0}">
      <dsp:nvSpPr>
        <dsp:cNvPr id="0" name=""/>
        <dsp:cNvSpPr/>
      </dsp:nvSpPr>
      <dsp:spPr>
        <a:xfrm>
          <a:off x="3710925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Robust Communication System – Features such as in-app messaging, notifications, and updates ensure everyone stays informed in real-time. </a:t>
          </a:r>
        </a:p>
      </dsp:txBody>
      <dsp:txXfrm>
        <a:off x="3710925" y="2985669"/>
        <a:ext cx="3093750" cy="855000"/>
      </dsp:txXfrm>
    </dsp:sp>
    <dsp:sp modelId="{914E2C06-CE99-40E8-9DD7-3B596C16548F}">
      <dsp:nvSpPr>
        <dsp:cNvPr id="0" name=""/>
        <dsp:cNvSpPr/>
      </dsp:nvSpPr>
      <dsp:spPr>
        <a:xfrm>
          <a:off x="7949362" y="5106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0F978-8FA9-4D8C-9F64-54C6F6159BA0}">
      <dsp:nvSpPr>
        <dsp:cNvPr id="0" name=""/>
        <dsp:cNvSpPr/>
      </dsp:nvSpPr>
      <dsp:spPr>
        <a:xfrm>
          <a:off x="8351550" y="9128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03C20-0028-4FC3-B7EB-2A99C079040C}">
      <dsp:nvSpPr>
        <dsp:cNvPr id="0" name=""/>
        <dsp:cNvSpPr/>
      </dsp:nvSpPr>
      <dsp:spPr>
        <a:xfrm>
          <a:off x="7346081" y="2985669"/>
          <a:ext cx="30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Maintenance Request Feature – Landlords and property managers receive immediate notifications, enabling faster response times and efficient resolution of maintenance issues. </a:t>
          </a:r>
        </a:p>
      </dsp:txBody>
      <dsp:txXfrm>
        <a:off x="7346081" y="2985669"/>
        <a:ext cx="30937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53F9-6EC9-5ED4-C15C-F3F602396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FA97-C36D-7F5F-BF36-F1D24F60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016C-AC84-5629-56BE-849DF833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669-0AD1-21D7-D780-398905D9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15AC-652A-6EAD-FFE2-00536BC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FF5-8951-2317-721B-453F37D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DE48A-BCDE-0E15-4AC7-FB2B1D469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066E-3618-C958-C5CB-1BDBEB2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183D-B01C-35E0-9260-7C7FCEDE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8581-5E0E-6D40-2FEB-693A39A5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5C20-DC6A-123E-1A44-1CED6C042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0D07-79C0-9A53-9AF0-C40E0573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F3AE-36C3-E471-4DBE-59EA6A4E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0E44-637D-1D61-6B6B-04B00757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C108-E33D-70CF-D36C-3CAD6CD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C39E-CCA3-8CDB-01A5-B6A68907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7B38-C6DA-344D-4BC8-3EE8A542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86F4-CF60-6951-86A9-6A7DDBED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FD6E-1A14-44EE-ADE8-E63DE8C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1829-0081-701E-273C-FA3812CD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EE65-B1F3-93AF-6A1A-18506B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967D2-BC4C-4876-F661-A4874D8D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2B0C-9DC2-9F52-C839-A2154421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D4D7-D6C1-0B79-97CC-ADEFA7DD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5EDB-91A9-2EA3-9F1E-DE6A00CE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BA1D-4A37-3F60-9E5C-714AEA33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1E3F-9F7F-7822-F3D1-CD396726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C210-3049-0FA4-1FC3-400FA0A6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0A8F-CA7A-E16C-C753-F43002E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D752-6FCA-0672-5E69-BDDE0C46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A0C6-410D-C54F-A2C3-DA54047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4E5E-D466-5AB7-9045-575A01E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D494-E376-393A-D649-AC515D76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1EF0-15DA-8C5A-7D8D-8DC34299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B6FF9-9DEC-9F0B-8608-9F9061E98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4409-ADD2-F97F-BB5C-C00C484B4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602E1-9C46-EB20-8465-7AF028E6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B5C96-7244-3314-8E19-BF47BBC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ED9E2-ACED-54B5-C5F3-8A5AB77A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D538-DA7F-2381-C6F2-71168FCD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53C8-71B2-6E72-F49B-BF163D5D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09E8-2D4D-D419-A85E-D4BA201E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C0192-E5B0-6B6B-B29F-6F7D47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F8607-96E8-C150-BCCB-A0ECB797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FF20D-CA4F-567A-4DEE-E609487C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54B0-15CF-A07A-4FB7-C43FF76E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6B97-CE94-31A0-2E8C-A3B5E66F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CAF1-794A-6EEF-5C05-67CD7806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D40B-1FE5-C603-7661-707B1464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D77F1-EB9A-104D-F65C-52539484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44D9-770D-E619-7AD4-88AC67FD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6DF9-4756-5EEA-5557-C480D3D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421F-0DF6-028A-B6B0-F0F92B7B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BAA2D-EE5D-A27D-6FAE-9F293A665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AC5A-8C07-D9AC-00DB-17004078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A5EB-CB1F-5DEB-4BE4-C9481AA9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6C5F-B284-542B-EC11-F5819D41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6A8F-CDF8-4BE8-5EC2-FF2C726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5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41DDE-C232-3176-CE32-2FA35379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B360-F68E-2249-70D2-0F462A04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0971-A2C8-DC1F-C154-5A0D2E72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AF80-C046-4746-93D9-4D1151F2EFB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3FF1-925E-8FC8-BFB7-CA15278C3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F2AA-35FD-3661-0F94-DE50AABB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90CD-B411-46A1-9F21-EE5EEBA4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FA9D715E-250B-2B18-A655-4478B1DBC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7822"/>
            <a:ext cx="10905066" cy="3462355"/>
          </a:xfrm>
          <a:prstGeom prst="rect">
            <a:avLst/>
          </a:prstGeom>
          <a:ln>
            <a:noFill/>
          </a:ln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Outdoor warehouse">
            <a:extLst>
              <a:ext uri="{FF2B5EF4-FFF2-40B4-BE49-F238E27FC236}">
                <a16:creationId xmlns:a16="http://schemas.microsoft.com/office/drawing/2014/main" id="{D5189B13-EA5A-724B-7854-952255C6A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88EB-7D29-79EC-0C95-6FA2A6C5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6D5D-920A-C6BB-7151-DD5FFC61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Our app streamlines property managers/landlord to manage property while enhancing tenant experience. Offering features like property information, rent tracking, request management, and a comprehensive dashboard. </a:t>
            </a:r>
          </a:p>
        </p:txBody>
      </p:sp>
    </p:spTree>
    <p:extLst>
      <p:ext uri="{BB962C8B-B14F-4D97-AF65-F5344CB8AC3E}">
        <p14:creationId xmlns:p14="http://schemas.microsoft.com/office/powerpoint/2010/main" val="19153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4BA3E-027B-5991-7C4D-121AC63B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801219-976A-DE70-9C15-F172C9D50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6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63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4A123AF-E718-560F-1298-8624B73B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AC3C-FB6C-B879-AAF6-656413EC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8FED17-0CF4-CDFC-1340-5B8666847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3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76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1089-5FEB-68C3-30D1-71030A3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173479"/>
            <a:ext cx="6598597" cy="2336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Mockup and Prototypes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A7085F4A-CA76-2878-75C4-F6DBC8B3B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0" r="966" b="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74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lose up of white horse at night">
            <a:extLst>
              <a:ext uri="{FF2B5EF4-FFF2-40B4-BE49-F238E27FC236}">
                <a16:creationId xmlns:a16="http://schemas.microsoft.com/office/drawing/2014/main" id="{51F7BF68-EF78-D5C6-CC1E-A85187AA6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31C05-90F9-E913-3C1B-DD1E64E0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757F-4335-02A2-04C9-EC4CE02B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Nathan Nguyen</a:t>
            </a:r>
          </a:p>
          <a:p>
            <a:r>
              <a:rPr lang="en-US" sz="2000"/>
              <a:t>Keval Rakholiya</a:t>
            </a:r>
          </a:p>
          <a:p>
            <a:r>
              <a:rPr lang="en-US" sz="2000"/>
              <a:t>Rafael Melkumian</a:t>
            </a:r>
          </a:p>
          <a:p>
            <a:r>
              <a:rPr lang="en-US" sz="2000"/>
              <a:t>Aaron Morales</a:t>
            </a:r>
          </a:p>
          <a:p>
            <a:r>
              <a:rPr lang="en-US" sz="2000"/>
              <a:t>Liliana Rangel</a:t>
            </a:r>
          </a:p>
        </p:txBody>
      </p:sp>
    </p:spTree>
    <p:extLst>
      <p:ext uri="{BB962C8B-B14F-4D97-AF65-F5344CB8AC3E}">
        <p14:creationId xmlns:p14="http://schemas.microsoft.com/office/powerpoint/2010/main" val="6923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Executive Summary</vt:lpstr>
      <vt:lpstr>Problem</vt:lpstr>
      <vt:lpstr>Solution</vt:lpstr>
      <vt:lpstr>Mockup and Prototypes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Melkumian</dc:creator>
  <cp:lastModifiedBy>Keval Rakholiya</cp:lastModifiedBy>
  <cp:revision>4</cp:revision>
  <dcterms:created xsi:type="dcterms:W3CDTF">2023-12-04T23:27:22Z</dcterms:created>
  <dcterms:modified xsi:type="dcterms:W3CDTF">2023-12-05T01:38:33Z</dcterms:modified>
</cp:coreProperties>
</file>