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91BD"/>
    <a:srgbClr val="7B8990"/>
    <a:srgbClr val="3AB449"/>
    <a:srgbClr val="ADACAA"/>
    <a:srgbClr val="A2895F"/>
    <a:srgbClr val="E7E6E6"/>
    <a:srgbClr val="80AAF8"/>
    <a:srgbClr val="263C96"/>
    <a:srgbClr val="C08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민수" userId="3ab1c87c-25b0-4569-8ba3-175989d6cd50" providerId="ADAL" clId="{82A0841E-D9E9-4BF5-BFFF-6D0AE102CB07}"/>
    <pc:docChg chg="undo custSel modSld">
      <pc:chgData name="김민수" userId="3ab1c87c-25b0-4569-8ba3-175989d6cd50" providerId="ADAL" clId="{82A0841E-D9E9-4BF5-BFFF-6D0AE102CB07}" dt="2024-03-12T03:15:43.512" v="43" actId="1076"/>
      <pc:docMkLst>
        <pc:docMk/>
      </pc:docMkLst>
      <pc:sldChg chg="addSp delSp modSp mod">
        <pc:chgData name="김민수" userId="3ab1c87c-25b0-4569-8ba3-175989d6cd50" providerId="ADAL" clId="{82A0841E-D9E9-4BF5-BFFF-6D0AE102CB07}" dt="2024-03-12T03:15:43.512" v="43" actId="1076"/>
        <pc:sldMkLst>
          <pc:docMk/>
          <pc:sldMk cId="1322414733" sldId="256"/>
        </pc:sldMkLst>
        <pc:spChg chg="mod">
          <ac:chgData name="김민수" userId="3ab1c87c-25b0-4569-8ba3-175989d6cd50" providerId="ADAL" clId="{82A0841E-D9E9-4BF5-BFFF-6D0AE102CB07}" dt="2024-03-12T02:50:30.891" v="9" actId="1582"/>
          <ac:spMkLst>
            <pc:docMk/>
            <pc:sldMk cId="1322414733" sldId="256"/>
            <ac:spMk id="3" creationId="{F9B99E1D-B182-7FFE-2479-E5DDDE8897B8}"/>
          </ac:spMkLst>
        </pc:spChg>
        <pc:spChg chg="mod">
          <ac:chgData name="김민수" userId="3ab1c87c-25b0-4569-8ba3-175989d6cd50" providerId="ADAL" clId="{82A0841E-D9E9-4BF5-BFFF-6D0AE102CB07}" dt="2024-03-12T02:49:37.104" v="4" actId="1582"/>
          <ac:spMkLst>
            <pc:docMk/>
            <pc:sldMk cId="1322414733" sldId="256"/>
            <ac:spMk id="4" creationId="{C897805E-26B4-BB49-0581-A93E539982C4}"/>
          </ac:spMkLst>
        </pc:spChg>
        <pc:spChg chg="mod">
          <ac:chgData name="김민수" userId="3ab1c87c-25b0-4569-8ba3-175989d6cd50" providerId="ADAL" clId="{82A0841E-D9E9-4BF5-BFFF-6D0AE102CB07}" dt="2024-03-12T02:55:17.273" v="13" actId="207"/>
          <ac:spMkLst>
            <pc:docMk/>
            <pc:sldMk cId="1322414733" sldId="256"/>
            <ac:spMk id="7" creationId="{34677DCD-5969-7A49-7E39-56091D5C6260}"/>
          </ac:spMkLst>
        </pc:spChg>
        <pc:spChg chg="mod">
          <ac:chgData name="김민수" userId="3ab1c87c-25b0-4569-8ba3-175989d6cd50" providerId="ADAL" clId="{82A0841E-D9E9-4BF5-BFFF-6D0AE102CB07}" dt="2024-03-12T03:05:47.427" v="17" actId="207"/>
          <ac:spMkLst>
            <pc:docMk/>
            <pc:sldMk cId="1322414733" sldId="256"/>
            <ac:spMk id="10" creationId="{616346D3-2CB5-B23A-1F89-FD52B69829A1}"/>
          </ac:spMkLst>
        </pc:spChg>
        <pc:spChg chg="mod">
          <ac:chgData name="김민수" userId="3ab1c87c-25b0-4569-8ba3-175989d6cd50" providerId="ADAL" clId="{82A0841E-D9E9-4BF5-BFFF-6D0AE102CB07}" dt="2024-03-12T03:10:33.735" v="25" actId="207"/>
          <ac:spMkLst>
            <pc:docMk/>
            <pc:sldMk cId="1322414733" sldId="256"/>
            <ac:spMk id="18" creationId="{EEC86D2F-3D99-5918-9ECA-D6ECCC431818}"/>
          </ac:spMkLst>
        </pc:spChg>
        <pc:spChg chg="mod">
          <ac:chgData name="김민수" userId="3ab1c87c-25b0-4569-8ba3-175989d6cd50" providerId="ADAL" clId="{82A0841E-D9E9-4BF5-BFFF-6D0AE102CB07}" dt="2024-03-12T03:11:33.611" v="29" actId="207"/>
          <ac:spMkLst>
            <pc:docMk/>
            <pc:sldMk cId="1322414733" sldId="256"/>
            <ac:spMk id="27" creationId="{B78BD1B2-7D60-AE10-215E-55301F9290E2}"/>
          </ac:spMkLst>
        </pc:spChg>
        <pc:spChg chg="mod topLvl">
          <ac:chgData name="김민수" userId="3ab1c87c-25b0-4569-8ba3-175989d6cd50" providerId="ADAL" clId="{82A0841E-D9E9-4BF5-BFFF-6D0AE102CB07}" dt="2024-03-12T03:15:39.041" v="41" actId="164"/>
          <ac:spMkLst>
            <pc:docMk/>
            <pc:sldMk cId="1322414733" sldId="256"/>
            <ac:spMk id="33" creationId="{8BD2EEBB-7F99-0398-E72E-AC6465447811}"/>
          </ac:spMkLst>
        </pc:spChg>
        <pc:spChg chg="add mod">
          <ac:chgData name="김민수" userId="3ab1c87c-25b0-4569-8ba3-175989d6cd50" providerId="ADAL" clId="{82A0841E-D9E9-4BF5-BFFF-6D0AE102CB07}" dt="2024-03-12T03:15:43.512" v="43" actId="1076"/>
          <ac:spMkLst>
            <pc:docMk/>
            <pc:sldMk cId="1322414733" sldId="256"/>
            <ac:spMk id="35" creationId="{71F334B6-32A0-10C5-87F1-DF95F1B53901}"/>
          </ac:spMkLst>
        </pc:spChg>
        <pc:grpChg chg="add mod">
          <ac:chgData name="김민수" userId="3ab1c87c-25b0-4569-8ba3-175989d6cd50" providerId="ADAL" clId="{82A0841E-D9E9-4BF5-BFFF-6D0AE102CB07}" dt="2024-03-12T02:50:18.814" v="7" actId="14861"/>
          <ac:grpSpMkLst>
            <pc:docMk/>
            <pc:sldMk cId="1322414733" sldId="256"/>
            <ac:grpSpMk id="2" creationId="{759D09CE-203D-7A61-BD25-3D3A42DBF5B1}"/>
          </ac:grpSpMkLst>
        </pc:grpChg>
        <pc:grpChg chg="add mod">
          <ac:chgData name="김민수" userId="3ab1c87c-25b0-4569-8ba3-175989d6cd50" providerId="ADAL" clId="{82A0841E-D9E9-4BF5-BFFF-6D0AE102CB07}" dt="2024-03-12T02:54:23.470" v="12" actId="14826"/>
          <ac:grpSpMkLst>
            <pc:docMk/>
            <pc:sldMk cId="1322414733" sldId="256"/>
            <ac:grpSpMk id="6" creationId="{027FD34D-9010-2317-A9D2-3AA0E0EA701F}"/>
          </ac:grpSpMkLst>
        </pc:grpChg>
        <pc:grpChg chg="add mod">
          <ac:chgData name="김민수" userId="3ab1c87c-25b0-4569-8ba3-175989d6cd50" providerId="ADAL" clId="{82A0841E-D9E9-4BF5-BFFF-6D0AE102CB07}" dt="2024-03-12T03:05:59.963" v="20" actId="1076"/>
          <ac:grpSpMkLst>
            <pc:docMk/>
            <pc:sldMk cId="1322414733" sldId="256"/>
            <ac:grpSpMk id="9" creationId="{FAFA45CA-026A-907F-2928-6A06977B7C78}"/>
          </ac:grpSpMkLst>
        </pc:grpChg>
        <pc:grpChg chg="add mod">
          <ac:chgData name="김민수" userId="3ab1c87c-25b0-4569-8ba3-175989d6cd50" providerId="ADAL" clId="{82A0841E-D9E9-4BF5-BFFF-6D0AE102CB07}" dt="2024-03-12T03:10:28.436" v="24" actId="14826"/>
          <ac:grpSpMkLst>
            <pc:docMk/>
            <pc:sldMk cId="1322414733" sldId="256"/>
            <ac:grpSpMk id="17" creationId="{E74FB201-4793-2FAE-B11C-943CAE5C790C}"/>
          </ac:grpSpMkLst>
        </pc:grpChg>
        <pc:grpChg chg="mod">
          <ac:chgData name="김민수" userId="3ab1c87c-25b0-4569-8ba3-175989d6cd50" providerId="ADAL" clId="{82A0841E-D9E9-4BF5-BFFF-6D0AE102CB07}" dt="2024-03-12T02:48:38.690" v="1" actId="14861"/>
          <ac:grpSpMkLst>
            <pc:docMk/>
            <pc:sldMk cId="1322414733" sldId="256"/>
            <ac:grpSpMk id="20" creationId="{107F8AF3-8CF7-2560-5C2F-D62EBF1E011B}"/>
          </ac:grpSpMkLst>
        </pc:grpChg>
        <pc:grpChg chg="add mod">
          <ac:chgData name="김민수" userId="3ab1c87c-25b0-4569-8ba3-175989d6cd50" providerId="ADAL" clId="{82A0841E-D9E9-4BF5-BFFF-6D0AE102CB07}" dt="2024-03-12T03:11:30.457" v="28" actId="1076"/>
          <ac:grpSpMkLst>
            <pc:docMk/>
            <pc:sldMk cId="1322414733" sldId="256"/>
            <ac:grpSpMk id="26" creationId="{952FF435-B181-66DE-6CF8-0DBF33020440}"/>
          </ac:grpSpMkLst>
        </pc:grpChg>
        <pc:grpChg chg="add del mod">
          <ac:chgData name="김민수" userId="3ab1c87c-25b0-4569-8ba3-175989d6cd50" providerId="ADAL" clId="{82A0841E-D9E9-4BF5-BFFF-6D0AE102CB07}" dt="2024-03-12T03:14:50.692" v="33" actId="478"/>
          <ac:grpSpMkLst>
            <pc:docMk/>
            <pc:sldMk cId="1322414733" sldId="256"/>
            <ac:grpSpMk id="32" creationId="{969D0A7D-2221-0FB3-6B05-3EC58456CB76}"/>
          </ac:grpSpMkLst>
        </pc:grpChg>
        <pc:grpChg chg="add mod">
          <ac:chgData name="김민수" userId="3ab1c87c-25b0-4569-8ba3-175989d6cd50" providerId="ADAL" clId="{82A0841E-D9E9-4BF5-BFFF-6D0AE102CB07}" dt="2024-03-12T03:15:39.926" v="42" actId="1076"/>
          <ac:grpSpMkLst>
            <pc:docMk/>
            <pc:sldMk cId="1322414733" sldId="256"/>
            <ac:grpSpMk id="36" creationId="{C96A2948-D15B-F014-6361-42A3D561BD9B}"/>
          </ac:grpSpMkLst>
        </pc:grpChg>
        <pc:picChg chg="mod">
          <ac:chgData name="김민수" userId="3ab1c87c-25b0-4569-8ba3-175989d6cd50" providerId="ADAL" clId="{82A0841E-D9E9-4BF5-BFFF-6D0AE102CB07}" dt="2024-03-12T02:50:14.396" v="5"/>
          <ac:picMkLst>
            <pc:docMk/>
            <pc:sldMk cId="1322414733" sldId="256"/>
            <ac:picMk id="5" creationId="{A12CA7EC-BE28-B33B-88B1-5CF8BC646335}"/>
          </ac:picMkLst>
        </pc:picChg>
        <pc:picChg chg="mod">
          <ac:chgData name="김민수" userId="3ab1c87c-25b0-4569-8ba3-175989d6cd50" providerId="ADAL" clId="{82A0841E-D9E9-4BF5-BFFF-6D0AE102CB07}" dt="2024-03-12T02:54:23.470" v="12" actId="14826"/>
          <ac:picMkLst>
            <pc:docMk/>
            <pc:sldMk cId="1322414733" sldId="256"/>
            <ac:picMk id="8" creationId="{0827E1FB-FE6B-C991-C8EF-E0381C624285}"/>
          </ac:picMkLst>
        </pc:picChg>
        <pc:picChg chg="mod">
          <ac:chgData name="김민수" userId="3ab1c87c-25b0-4569-8ba3-175989d6cd50" providerId="ADAL" clId="{82A0841E-D9E9-4BF5-BFFF-6D0AE102CB07}" dt="2024-03-12T03:06:00.893" v="21" actId="1076"/>
          <ac:picMkLst>
            <pc:docMk/>
            <pc:sldMk cId="1322414733" sldId="256"/>
            <ac:picMk id="12" creationId="{D851A150-5A87-197C-9716-041246CB1D73}"/>
          </ac:picMkLst>
        </pc:picChg>
        <pc:picChg chg="mod">
          <ac:chgData name="김민수" userId="3ab1c87c-25b0-4569-8ba3-175989d6cd50" providerId="ADAL" clId="{82A0841E-D9E9-4BF5-BFFF-6D0AE102CB07}" dt="2024-03-12T02:49:30.279" v="3" actId="1582"/>
          <ac:picMkLst>
            <pc:docMk/>
            <pc:sldMk cId="1322414733" sldId="256"/>
            <ac:picMk id="19" creationId="{3B11C9F7-CDDA-6B9D-2206-A27980B2394E}"/>
          </ac:picMkLst>
        </pc:picChg>
        <pc:picChg chg="mod">
          <ac:chgData name="김민수" userId="3ab1c87c-25b0-4569-8ba3-175989d6cd50" providerId="ADAL" clId="{82A0841E-D9E9-4BF5-BFFF-6D0AE102CB07}" dt="2024-03-12T03:10:28.436" v="24" actId="14826"/>
          <ac:picMkLst>
            <pc:docMk/>
            <pc:sldMk cId="1322414733" sldId="256"/>
            <ac:picMk id="24" creationId="{A98926F2-95E8-B7EC-8C54-34DA38524C58}"/>
          </ac:picMkLst>
        </pc:picChg>
        <pc:picChg chg="mod">
          <ac:chgData name="김민수" userId="3ab1c87c-25b0-4569-8ba3-175989d6cd50" providerId="ADAL" clId="{82A0841E-D9E9-4BF5-BFFF-6D0AE102CB07}" dt="2024-03-12T03:11:26.279" v="26"/>
          <ac:picMkLst>
            <pc:docMk/>
            <pc:sldMk cId="1322414733" sldId="256"/>
            <ac:picMk id="29" creationId="{3CA08FCC-8A74-C941-F40E-60AF1C0F811B}"/>
          </ac:picMkLst>
        </pc:picChg>
        <pc:picChg chg="del mod topLvl">
          <ac:chgData name="김민수" userId="3ab1c87c-25b0-4569-8ba3-175989d6cd50" providerId="ADAL" clId="{82A0841E-D9E9-4BF5-BFFF-6D0AE102CB07}" dt="2024-03-12T03:14:50.692" v="33" actId="478"/>
          <ac:picMkLst>
            <pc:docMk/>
            <pc:sldMk cId="1322414733" sldId="256"/>
            <ac:picMk id="34" creationId="{DC619782-2DC8-A3E6-0639-9D46F6DB1BC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F8879-FACC-3E7E-A45B-1D2DFF4DB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1E8452-95C6-EF3A-822F-01E4A227B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C41704-F2B5-F2E4-E2A7-9EEF6CDF5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2765-8394-4C8A-A496-2D161E08566D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8C79AD-A37C-7C5F-5F8A-052701E3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61A32-8AB5-704C-11D3-9052DBF1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B438-E382-4E3C-85FE-CF8C9D26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59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BADF7-D403-6B30-D944-BA1E7DB7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3B7934-FE75-C243-4EE3-49099BFD1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A07DEE-5DB8-77F4-1E8F-E908A67B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2765-8394-4C8A-A496-2D161E08566D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A31EB-4B21-71C2-6E5E-7E2845B7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7E097F-F735-DA32-03ED-1920FC88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B438-E382-4E3C-85FE-CF8C9D26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91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8D5474-D7A0-6B8D-6FB0-C841356E0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077F34-71B4-9186-DB0B-B2F69DB6B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BE78FD-9EC4-79AC-D038-9FC070C3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2765-8394-4C8A-A496-2D161E08566D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16A4C7-D7B9-A9A0-9031-8642641D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C4E127-E173-1F7E-694A-9082D4A1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B438-E382-4E3C-85FE-CF8C9D26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25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97B9F-A65A-0B74-426B-43134D237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451F95-C78A-FB7D-DB29-04370EF99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CB8FE-63DD-4A9E-0DAA-6DE92431A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2765-8394-4C8A-A496-2D161E08566D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952E4E-DB1D-3E82-99E9-43B2E62E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359F0B-A04A-B326-B79A-F2F99ADD3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B438-E382-4E3C-85FE-CF8C9D26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65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C91D2-0F2A-16A5-0687-AA7B18D14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AF2AA2-32BF-E463-2B01-B9219E719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C1E7F5-BC9B-9B70-32E0-C8316950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2765-8394-4C8A-A496-2D161E08566D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459E69-CC8D-66DD-00F4-517618BC4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AA3BD0-714B-E210-646F-AF9BD72E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B438-E382-4E3C-85FE-CF8C9D26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51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55928-EA20-1ED7-CE8B-6E9DD1375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214E8-AAC8-CE4B-8E56-D29E38759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ACCB4D-6155-23DF-FC79-6AF0085D2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5C0115-6A10-4700-415B-9BBAB63C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2765-8394-4C8A-A496-2D161E08566D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A06A70-EF51-CE58-46FF-5085CB15F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63E15C-E276-0A8C-8555-141913583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B438-E382-4E3C-85FE-CF8C9D26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26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FC382-2F6D-9C02-E0F7-421526AB2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DED178-A155-1B58-B4F5-05B177BF4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57B783-DFFA-D83F-4F05-C425AD417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A4F8F1-E8C5-2BB2-750E-6A344BB08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C2BE13-4039-F858-3BBE-9BF59C692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42C041-400C-0E71-6246-D7535721F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2765-8394-4C8A-A496-2D161E08566D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F3474D-CB9F-F106-3F48-1CD4EDE19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052B30-1749-5643-DD5E-254268A6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B438-E382-4E3C-85FE-CF8C9D26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92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C061F-6A78-059E-5E2A-59F9282D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27B9B2-FC33-CDA2-0F73-009B3976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2765-8394-4C8A-A496-2D161E08566D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E32017-D571-AC38-83EA-C6A29CAA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3DEAEB-E2F7-8885-8874-9E5E7C9E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B438-E382-4E3C-85FE-CF8C9D26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33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FE8975-7D45-5FAB-86CC-1FA680B28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2765-8394-4C8A-A496-2D161E08566D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C10DAB-33D7-F711-ECEE-F4E55E0C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C304B-0E6D-1B68-C9F2-5DA89463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B438-E382-4E3C-85FE-CF8C9D26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CC9AE-B99B-732A-6233-6A988E759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79BB72-D0ED-95F1-892F-F8C5FE85D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2065BD-7D5C-1123-D08F-CED10855B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6961EE-51A4-ABA5-ABF1-F8845D9BA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2765-8394-4C8A-A496-2D161E08566D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31D5C3-BEA1-24E2-000B-D45C9E97A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ECF7AF-5A21-C68D-83D8-1D5293B2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B438-E382-4E3C-85FE-CF8C9D26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59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AE623-B56E-2631-D55E-AB5EDFF5B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4F31CD-AA1B-398B-37A4-DC74483EF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80274D-E5C7-B37C-4E35-5FA8C44FF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246A44-C533-DF2A-340B-72AF7B335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2765-8394-4C8A-A496-2D161E08566D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2D39D6-4866-703F-1E47-07CC43CB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3B7BEB-A5A6-7039-2E7B-7C2BA387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B438-E382-4E3C-85FE-CF8C9D26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31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619DBE-ED46-E6CB-6243-F5833A23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8B248-5074-D639-9577-BA876901B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3F73CE-7A47-CEC2-E4A4-59F68AD7A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82765-8394-4C8A-A496-2D161E08566D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9A37C9-160E-D11C-5ED3-C16CC1450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4DD3EF-9391-0118-BB2C-07D1FD8E5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FB438-E382-4E3C-85FE-CF8C9D26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01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:a16="http://schemas.microsoft.com/office/drawing/2014/main" id="{A1F82F4E-FA00-7C71-563A-5C93E90A6856}"/>
              </a:ext>
            </a:extLst>
          </p:cNvPr>
          <p:cNvSpPr/>
          <p:nvPr/>
        </p:nvSpPr>
        <p:spPr>
          <a:xfrm>
            <a:off x="5348400" y="1876943"/>
            <a:ext cx="900000" cy="900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3C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solidFill>
                  <a:srgbClr val="263C96"/>
                </a:solidFill>
              </a:rPr>
              <a:t>1</a:t>
            </a:r>
            <a:endParaRPr lang="ko-KR" altLang="en-US" sz="5400" b="1" dirty="0">
              <a:solidFill>
                <a:srgbClr val="263C96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AABF49B-691F-78EB-2647-F937B46D99BD}"/>
              </a:ext>
            </a:extLst>
          </p:cNvPr>
          <p:cNvSpPr/>
          <p:nvPr/>
        </p:nvSpPr>
        <p:spPr>
          <a:xfrm>
            <a:off x="8262974" y="2532411"/>
            <a:ext cx="369409" cy="369409"/>
          </a:xfrm>
          <a:prstGeom prst="ellipse">
            <a:avLst/>
          </a:prstGeom>
          <a:solidFill>
            <a:schemeClr val="bg1"/>
          </a:solidFill>
          <a:ln w="38100">
            <a:solidFill>
              <a:srgbClr val="263C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263C96"/>
                </a:solidFill>
              </a:rPr>
              <a:t>1</a:t>
            </a:r>
            <a:endParaRPr lang="ko-KR" altLang="en-US" sz="2400" b="1" dirty="0">
              <a:solidFill>
                <a:srgbClr val="263C96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7B76BE7-C51E-B52B-DC8C-B5A8069913D9}"/>
              </a:ext>
            </a:extLst>
          </p:cNvPr>
          <p:cNvGrpSpPr/>
          <p:nvPr/>
        </p:nvGrpSpPr>
        <p:grpSpPr>
          <a:xfrm>
            <a:off x="1332942" y="852901"/>
            <a:ext cx="900000" cy="900000"/>
            <a:chOff x="3861900" y="2532411"/>
            <a:chExt cx="900000" cy="900000"/>
          </a:xfrm>
          <a:effectLst>
            <a:outerShdw blurRad="63500" sx="110000" sy="110000" algn="ctr" rotWithShape="0">
              <a:prstClr val="black">
                <a:alpha val="75000"/>
              </a:prstClr>
            </a:outerShdw>
          </a:effectLst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76A9EC0-15FF-AC2C-85FB-1540A763D01E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C08DC7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6" name="그래픽 15">
              <a:extLst>
                <a:ext uri="{FF2B5EF4-FFF2-40B4-BE49-F238E27FC236}">
                  <a16:creationId xmlns:a16="http://schemas.microsoft.com/office/drawing/2014/main" id="{FCC923F5-EBC2-4AD2-4921-EB4970EFC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73775" y="2744286"/>
              <a:ext cx="476250" cy="476250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07F8AF3-8CF7-2560-5C2F-D62EBF1E011B}"/>
              </a:ext>
            </a:extLst>
          </p:cNvPr>
          <p:cNvGrpSpPr/>
          <p:nvPr/>
        </p:nvGrpSpPr>
        <p:grpSpPr>
          <a:xfrm>
            <a:off x="3861900" y="2532411"/>
            <a:ext cx="900000" cy="900000"/>
            <a:chOff x="3861900" y="2532411"/>
            <a:chExt cx="900000" cy="900000"/>
          </a:xfrm>
          <a:effectLst/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897805E-26B4-BB49-0581-A93E539982C4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80AAF8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9" name="그래픽 18">
              <a:extLst>
                <a:ext uri="{FF2B5EF4-FFF2-40B4-BE49-F238E27FC236}">
                  <a16:creationId xmlns:a16="http://schemas.microsoft.com/office/drawing/2014/main" id="{3B11C9F7-CDDA-6B9D-2206-A27980B23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73775" y="2744286"/>
              <a:ext cx="476250" cy="476250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2667C55-75D3-0175-4947-C979436369AA}"/>
              </a:ext>
            </a:extLst>
          </p:cNvPr>
          <p:cNvGrpSpPr/>
          <p:nvPr/>
        </p:nvGrpSpPr>
        <p:grpSpPr>
          <a:xfrm>
            <a:off x="882942" y="3248527"/>
            <a:ext cx="900000" cy="900000"/>
            <a:chOff x="3861900" y="2532411"/>
            <a:chExt cx="900000" cy="900000"/>
          </a:xfrm>
          <a:effectLst>
            <a:outerShdw blurRad="63500" sx="110000" sy="110000" algn="ctr" rotWithShape="0">
              <a:prstClr val="black">
                <a:alpha val="75000"/>
              </a:prstClr>
            </a:outerShdw>
          </a:effectLst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B73953D-90C8-2BDC-5A6E-9FE91CB894E6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A2895F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3" name="그래픽 22">
              <a:extLst>
                <a:ext uri="{FF2B5EF4-FFF2-40B4-BE49-F238E27FC236}">
                  <a16:creationId xmlns:a16="http://schemas.microsoft.com/office/drawing/2014/main" id="{4E478734-C5D2-C401-1856-577CE341E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4073775" y="2744286"/>
              <a:ext cx="476250" cy="476250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FE1759E-DD5C-9AAB-6EC3-C57D18531719}"/>
              </a:ext>
            </a:extLst>
          </p:cNvPr>
          <p:cNvGrpSpPr/>
          <p:nvPr/>
        </p:nvGrpSpPr>
        <p:grpSpPr>
          <a:xfrm>
            <a:off x="3974485" y="4380642"/>
            <a:ext cx="900000" cy="900000"/>
            <a:chOff x="3974485" y="4380642"/>
            <a:chExt cx="900000" cy="900000"/>
          </a:xfrm>
          <a:effectLst>
            <a:outerShdw blurRad="63500" sx="110000" sy="110000" algn="ctr" rotWithShape="0">
              <a:prstClr val="black">
                <a:alpha val="75000"/>
              </a:prstClr>
            </a:outerShdw>
          </a:effectLst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3784F02-F57A-D6CE-9ACE-F7BD1354240E}"/>
                </a:ext>
              </a:extLst>
            </p:cNvPr>
            <p:cNvSpPr/>
            <p:nvPr/>
          </p:nvSpPr>
          <p:spPr>
            <a:xfrm>
              <a:off x="3974485" y="4380642"/>
              <a:ext cx="900000" cy="900000"/>
            </a:xfrm>
            <a:prstGeom prst="ellipse">
              <a:avLst/>
            </a:prstGeom>
            <a:solidFill>
              <a:srgbClr val="ADACAA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AF137462-D67E-F133-FD43-9532F739C25E}"/>
                </a:ext>
              </a:extLst>
            </p:cNvPr>
            <p:cNvSpPr/>
            <p:nvPr/>
          </p:nvSpPr>
          <p:spPr>
            <a:xfrm>
              <a:off x="4244485" y="465064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315685F9-297E-528B-AB2A-762580EF00B3}"/>
              </a:ext>
            </a:extLst>
          </p:cNvPr>
          <p:cNvSpPr/>
          <p:nvPr/>
        </p:nvSpPr>
        <p:spPr>
          <a:xfrm>
            <a:off x="5798400" y="3698527"/>
            <a:ext cx="900000" cy="900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3AB4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solidFill>
                  <a:srgbClr val="3AB449"/>
                </a:solidFill>
              </a:rPr>
              <a:t>2</a:t>
            </a:r>
            <a:endParaRPr lang="ko-KR" altLang="en-US" sz="5400" b="1" dirty="0">
              <a:solidFill>
                <a:srgbClr val="3AB449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59D09CE-203D-7A61-BD25-3D3A42DBF5B1}"/>
              </a:ext>
            </a:extLst>
          </p:cNvPr>
          <p:cNvGrpSpPr/>
          <p:nvPr/>
        </p:nvGrpSpPr>
        <p:grpSpPr>
          <a:xfrm>
            <a:off x="8072247" y="609480"/>
            <a:ext cx="900000" cy="900000"/>
            <a:chOff x="3861900" y="2532411"/>
            <a:chExt cx="900000" cy="900000"/>
          </a:xfrm>
          <a:effectLst/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F9B99E1D-B182-7FFE-2479-E5DDDE8897B8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A2895F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" name="그래픽 4">
              <a:extLst>
                <a:ext uri="{FF2B5EF4-FFF2-40B4-BE49-F238E27FC236}">
                  <a16:creationId xmlns:a16="http://schemas.microsoft.com/office/drawing/2014/main" id="{A12CA7EC-BE28-B33B-88B1-5CF8BC646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4073775" y="2744286"/>
              <a:ext cx="476250" cy="476250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27FD34D-9010-2317-A9D2-3AA0E0EA701F}"/>
              </a:ext>
            </a:extLst>
          </p:cNvPr>
          <p:cNvGrpSpPr/>
          <p:nvPr/>
        </p:nvGrpSpPr>
        <p:grpSpPr>
          <a:xfrm>
            <a:off x="9198059" y="641026"/>
            <a:ext cx="900000" cy="900000"/>
            <a:chOff x="3861900" y="2532411"/>
            <a:chExt cx="900000" cy="900000"/>
          </a:xfrm>
          <a:effectLst/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34677DCD-5969-7A49-7E39-56091D5C6260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7B899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0827E1FB-FE6B-C991-C8EF-E0381C624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4073775" y="2744286"/>
              <a:ext cx="476250" cy="476250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AFA45CA-026A-907F-2928-6A06977B7C78}"/>
              </a:ext>
            </a:extLst>
          </p:cNvPr>
          <p:cNvGrpSpPr/>
          <p:nvPr/>
        </p:nvGrpSpPr>
        <p:grpSpPr>
          <a:xfrm>
            <a:off x="10256926" y="2847513"/>
            <a:ext cx="900000" cy="900000"/>
            <a:chOff x="3861900" y="2532411"/>
            <a:chExt cx="900000" cy="900000"/>
          </a:xfrm>
          <a:effectLst/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16346D3-2CB5-B23A-1F89-FD52B69829A1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BD91BD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2" name="그래픽 11">
              <a:extLst>
                <a:ext uri="{FF2B5EF4-FFF2-40B4-BE49-F238E27FC236}">
                  <a16:creationId xmlns:a16="http://schemas.microsoft.com/office/drawing/2014/main" id="{D851A150-5A87-197C-9716-041246CB1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4023456" y="2693967"/>
              <a:ext cx="576887" cy="576887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74FB201-4793-2FAE-B11C-943CAE5C790C}"/>
              </a:ext>
            </a:extLst>
          </p:cNvPr>
          <p:cNvGrpSpPr/>
          <p:nvPr/>
        </p:nvGrpSpPr>
        <p:grpSpPr>
          <a:xfrm>
            <a:off x="10256926" y="641026"/>
            <a:ext cx="900000" cy="900000"/>
            <a:chOff x="3861900" y="2532411"/>
            <a:chExt cx="900000" cy="900000"/>
          </a:xfrm>
          <a:effectLst/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EEC86D2F-3D99-5918-9ECA-D6ECCC431818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BD91BD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4" name="그래픽 23">
              <a:extLst>
                <a:ext uri="{FF2B5EF4-FFF2-40B4-BE49-F238E27FC236}">
                  <a16:creationId xmlns:a16="http://schemas.microsoft.com/office/drawing/2014/main" id="{A98926F2-95E8-B7EC-8C54-34DA38524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4073775" y="2744286"/>
              <a:ext cx="476250" cy="476250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52FF435-B181-66DE-6CF8-0DBF33020440}"/>
              </a:ext>
            </a:extLst>
          </p:cNvPr>
          <p:cNvGrpSpPr/>
          <p:nvPr/>
        </p:nvGrpSpPr>
        <p:grpSpPr>
          <a:xfrm>
            <a:off x="7013380" y="609200"/>
            <a:ext cx="900000" cy="900000"/>
            <a:chOff x="3861900" y="2532411"/>
            <a:chExt cx="900000" cy="900000"/>
          </a:xfrm>
          <a:effectLst/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78BD1B2-7D60-AE10-215E-55301F9290E2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BD91BD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9" name="그래픽 28">
              <a:extLst>
                <a:ext uri="{FF2B5EF4-FFF2-40B4-BE49-F238E27FC236}">
                  <a16:creationId xmlns:a16="http://schemas.microsoft.com/office/drawing/2014/main" id="{3CA08FCC-8A74-C941-F40E-60AF1C0F8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4073775" y="2744286"/>
              <a:ext cx="476250" cy="476250"/>
            </a:xfrm>
            <a:prstGeom prst="rect">
              <a:avLst/>
            </a:prstGeom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96A2948-D15B-F014-6361-42A3D561BD9B}"/>
              </a:ext>
            </a:extLst>
          </p:cNvPr>
          <p:cNvGrpSpPr/>
          <p:nvPr/>
        </p:nvGrpSpPr>
        <p:grpSpPr>
          <a:xfrm>
            <a:off x="4424485" y="462452"/>
            <a:ext cx="596748" cy="596748"/>
            <a:chOff x="5924051" y="609200"/>
            <a:chExt cx="596748" cy="596748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8BD2EEBB-7F99-0398-E72E-AC6465447811}"/>
                </a:ext>
              </a:extLst>
            </p:cNvPr>
            <p:cNvSpPr/>
            <p:nvPr/>
          </p:nvSpPr>
          <p:spPr>
            <a:xfrm>
              <a:off x="5924051" y="609200"/>
              <a:ext cx="596748" cy="59674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1F334B6-32A0-10C5-87F1-DF95F1B53901}"/>
                </a:ext>
              </a:extLst>
            </p:cNvPr>
            <p:cNvSpPr/>
            <p:nvPr/>
          </p:nvSpPr>
          <p:spPr>
            <a:xfrm>
              <a:off x="6114049" y="796853"/>
              <a:ext cx="216751" cy="2214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241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김민수</dc:creator>
  <cp:lastModifiedBy>김민수</cp:lastModifiedBy>
  <cp:revision>1</cp:revision>
  <dcterms:created xsi:type="dcterms:W3CDTF">2024-03-11T14:40:46Z</dcterms:created>
  <dcterms:modified xsi:type="dcterms:W3CDTF">2024-03-12T03:26:20Z</dcterms:modified>
</cp:coreProperties>
</file>