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8" r:id="rId7"/>
    <p:sldId id="270" r:id="rId8"/>
    <p:sldId id="272" r:id="rId9"/>
    <p:sldId id="273" r:id="rId10"/>
    <p:sldId id="282" r:id="rId11"/>
    <p:sldId id="281" r:id="rId12"/>
    <p:sldId id="287" r:id="rId13"/>
    <p:sldId id="292" r:id="rId14"/>
    <p:sldId id="288" r:id="rId15"/>
    <p:sldId id="319" r:id="rId16"/>
    <p:sldId id="297" r:id="rId17"/>
    <p:sldId id="298" r:id="rId18"/>
    <p:sldId id="294" r:id="rId19"/>
    <p:sldId id="316" r:id="rId20"/>
    <p:sldId id="317" r:id="rId21"/>
    <p:sldId id="318" r:id="rId22"/>
  </p:sldIdLst>
  <p:sldSz cx="9144000" cy="6858000" type="screen4x3"/>
  <p:notesSz cx="4565650" cy="6797675"/>
  <p:defaultTextStyle>
    <a:defPPr>
      <a:defRPr lang="fr-FR"/>
    </a:defPPr>
    <a:lvl1pPr marL="0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18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57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36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975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14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B2"/>
    <a:srgbClr val="DEE0DD"/>
    <a:srgbClr val="CAD200"/>
    <a:srgbClr val="E6E6E6"/>
    <a:srgbClr val="E3680A"/>
    <a:srgbClr val="00AECA"/>
    <a:srgbClr val="004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 snapToObjects="1" showGuides="1">
      <p:cViewPr>
        <p:scale>
          <a:sx n="90" d="100"/>
          <a:sy n="90" d="100"/>
        </p:scale>
        <p:origin x="-2244" y="-972"/>
      </p:cViewPr>
      <p:guideLst>
        <p:guide orient="horz"/>
        <p:guide orient="horz" pos="3955"/>
        <p:guide pos="2881"/>
        <p:guide pos="4926"/>
        <p:guide pos="3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E7661-D658-4E99-8230-77E50C0E8C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6E73A-5C5A-4884-8E8B-E472B2EE0782}">
      <dgm:prSet phldrT="[Text]" custT="1"/>
      <dgm:spPr/>
      <dgm:t>
        <a:bodyPr/>
        <a:lstStyle/>
        <a:p>
          <a:r>
            <a:rPr lang="en-US" sz="1400" dirty="0" smtClean="0"/>
            <a:t>Headquarter</a:t>
          </a:r>
          <a:endParaRPr lang="en-US" sz="1400" dirty="0"/>
        </a:p>
      </dgm:t>
    </dgm:pt>
    <dgm:pt modelId="{FF84AD08-1B92-4A55-B480-D0F4903F6341}" type="parTrans" cxnId="{51722F00-5D27-4C75-933F-5FD8455059AF}">
      <dgm:prSet/>
      <dgm:spPr/>
      <dgm:t>
        <a:bodyPr/>
        <a:lstStyle/>
        <a:p>
          <a:endParaRPr lang="en-US" sz="1100"/>
        </a:p>
      </dgm:t>
    </dgm:pt>
    <dgm:pt modelId="{FD3EBD81-87FB-4D3C-BE6E-9BE53707BF96}" type="sibTrans" cxnId="{51722F00-5D27-4C75-933F-5FD8455059AF}">
      <dgm:prSet/>
      <dgm:spPr/>
      <dgm:t>
        <a:bodyPr/>
        <a:lstStyle/>
        <a:p>
          <a:endParaRPr lang="en-US" sz="1100"/>
        </a:p>
      </dgm:t>
    </dgm:pt>
    <dgm:pt modelId="{CDCF3765-AB32-4667-9C67-D7EC7D26E407}" type="asst">
      <dgm:prSet phldrT="[Text]" custT="1"/>
      <dgm:spPr/>
      <dgm:t>
        <a:bodyPr/>
        <a:lstStyle/>
        <a:p>
          <a:r>
            <a:rPr lang="en-US" sz="1400" dirty="0" smtClean="0"/>
            <a:t>UK</a:t>
          </a:r>
          <a:endParaRPr lang="en-US" sz="1400" dirty="0"/>
        </a:p>
      </dgm:t>
    </dgm:pt>
    <dgm:pt modelId="{80443A4F-27A8-40BF-8848-AB9CF303939B}" type="parTrans" cxnId="{0E39E625-252D-4A89-A014-C56B4A2EF29C}">
      <dgm:prSet/>
      <dgm:spPr/>
      <dgm:t>
        <a:bodyPr/>
        <a:lstStyle/>
        <a:p>
          <a:endParaRPr lang="en-US" sz="1100"/>
        </a:p>
      </dgm:t>
    </dgm:pt>
    <dgm:pt modelId="{F203F37F-06EB-42FC-AD28-06C944D88232}" type="sibTrans" cxnId="{0E39E625-252D-4A89-A014-C56B4A2EF29C}">
      <dgm:prSet/>
      <dgm:spPr/>
      <dgm:t>
        <a:bodyPr/>
        <a:lstStyle/>
        <a:p>
          <a:endParaRPr lang="en-US" sz="1100"/>
        </a:p>
      </dgm:t>
    </dgm:pt>
    <dgm:pt modelId="{74CED08C-4367-40A1-AAF0-9807913603AB}" type="asst">
      <dgm:prSet phldrT="[Text]" custT="1"/>
      <dgm:spPr/>
      <dgm:t>
        <a:bodyPr/>
        <a:lstStyle/>
        <a:p>
          <a:r>
            <a:rPr lang="en-US" sz="1400" dirty="0" smtClean="0"/>
            <a:t>France</a:t>
          </a:r>
          <a:endParaRPr lang="en-US" sz="1400" dirty="0"/>
        </a:p>
      </dgm:t>
    </dgm:pt>
    <dgm:pt modelId="{34D0A269-4205-4FE8-8E2B-A571C2DEF07B}" type="parTrans" cxnId="{A5F24D03-0925-4C6C-BC23-18AE6C22A372}">
      <dgm:prSet/>
      <dgm:spPr/>
      <dgm:t>
        <a:bodyPr/>
        <a:lstStyle/>
        <a:p>
          <a:endParaRPr lang="en-US" sz="1100"/>
        </a:p>
      </dgm:t>
    </dgm:pt>
    <dgm:pt modelId="{FFCCBA36-3972-4D66-BE3B-6D434F1F2C53}" type="sibTrans" cxnId="{A5F24D03-0925-4C6C-BC23-18AE6C22A372}">
      <dgm:prSet/>
      <dgm:spPr/>
      <dgm:t>
        <a:bodyPr/>
        <a:lstStyle/>
        <a:p>
          <a:endParaRPr lang="en-US" sz="1100"/>
        </a:p>
      </dgm:t>
    </dgm:pt>
    <dgm:pt modelId="{A4AA1084-0E37-43BA-990E-05D9A203E062}" type="pres">
      <dgm:prSet presAssocID="{DEEE7661-D658-4E99-8230-77E50C0E8C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5175C0-1900-4B40-9AE2-987C7239A866}" type="pres">
      <dgm:prSet presAssocID="{A616E73A-5C5A-4884-8E8B-E472B2EE0782}" presName="hierRoot1" presStyleCnt="0">
        <dgm:presLayoutVars>
          <dgm:hierBranch val="init"/>
        </dgm:presLayoutVars>
      </dgm:prSet>
      <dgm:spPr/>
    </dgm:pt>
    <dgm:pt modelId="{2846237D-E17E-4F4E-B28D-99CFA8EE0503}" type="pres">
      <dgm:prSet presAssocID="{A616E73A-5C5A-4884-8E8B-E472B2EE0782}" presName="rootComposite1" presStyleCnt="0"/>
      <dgm:spPr/>
    </dgm:pt>
    <dgm:pt modelId="{2D32B280-0158-4B2C-B235-3AD84060ADDE}" type="pres">
      <dgm:prSet presAssocID="{A616E73A-5C5A-4884-8E8B-E472B2EE0782}" presName="rootText1" presStyleLbl="node0" presStyleIdx="0" presStyleCnt="1" custScaleX="47878" custScaleY="39471" custLinFactNeighborX="59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0C134-A268-4260-A82F-DD8D29DB8622}" type="pres">
      <dgm:prSet presAssocID="{A616E73A-5C5A-4884-8E8B-E472B2EE07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E32B8D-7E33-4338-A53F-C2C429F8AA8C}" type="pres">
      <dgm:prSet presAssocID="{A616E73A-5C5A-4884-8E8B-E472B2EE0782}" presName="hierChild2" presStyleCnt="0"/>
      <dgm:spPr/>
    </dgm:pt>
    <dgm:pt modelId="{6567A1BA-27EE-47FB-9AA4-5AD00206DFB9}" type="pres">
      <dgm:prSet presAssocID="{A616E73A-5C5A-4884-8E8B-E472B2EE0782}" presName="hierChild3" presStyleCnt="0"/>
      <dgm:spPr/>
    </dgm:pt>
    <dgm:pt modelId="{2C2287F1-647E-434A-A283-B3DE4C1DB754}" type="pres">
      <dgm:prSet presAssocID="{80443A4F-27A8-40BF-8848-AB9CF303939B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BBF0164-82EF-459A-8DF9-8304EED60C5C}" type="pres">
      <dgm:prSet presAssocID="{CDCF3765-AB32-4667-9C67-D7EC7D26E407}" presName="hierRoot3" presStyleCnt="0">
        <dgm:presLayoutVars>
          <dgm:hierBranch val="init"/>
        </dgm:presLayoutVars>
      </dgm:prSet>
      <dgm:spPr/>
    </dgm:pt>
    <dgm:pt modelId="{99D2F13B-5552-4686-A209-7BCC35260EDB}" type="pres">
      <dgm:prSet presAssocID="{CDCF3765-AB32-4667-9C67-D7EC7D26E407}" presName="rootComposite3" presStyleCnt="0"/>
      <dgm:spPr/>
    </dgm:pt>
    <dgm:pt modelId="{22F884EE-82D0-4DA3-B8CC-77D63D0C03C8}" type="pres">
      <dgm:prSet presAssocID="{CDCF3765-AB32-4667-9C67-D7EC7D26E407}" presName="rootText3" presStyleLbl="asst1" presStyleIdx="0" presStyleCnt="2" custScaleX="47878" custScaleY="39471" custLinFactNeighborX="-14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63452-B36B-49E8-87AF-53321447EB41}" type="pres">
      <dgm:prSet presAssocID="{CDCF3765-AB32-4667-9C67-D7EC7D26E407}" presName="rootConnector3" presStyleLbl="asst1" presStyleIdx="0" presStyleCnt="2"/>
      <dgm:spPr/>
      <dgm:t>
        <a:bodyPr/>
        <a:lstStyle/>
        <a:p>
          <a:endParaRPr lang="en-US"/>
        </a:p>
      </dgm:t>
    </dgm:pt>
    <dgm:pt modelId="{46A747EE-277A-41A5-B3FA-B0621ABAB45F}" type="pres">
      <dgm:prSet presAssocID="{CDCF3765-AB32-4667-9C67-D7EC7D26E407}" presName="hierChild6" presStyleCnt="0"/>
      <dgm:spPr/>
    </dgm:pt>
    <dgm:pt modelId="{6869D6FA-8F72-4114-8CA3-BA44B7F3D6E8}" type="pres">
      <dgm:prSet presAssocID="{CDCF3765-AB32-4667-9C67-D7EC7D26E407}" presName="hierChild7" presStyleCnt="0"/>
      <dgm:spPr/>
    </dgm:pt>
    <dgm:pt modelId="{0BAE3B28-6F1E-4210-9581-21C745837C19}" type="pres">
      <dgm:prSet presAssocID="{34D0A269-4205-4FE8-8E2B-A571C2DEF07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AC4800C5-D1D9-4EA8-A5BA-3EB21144D0B4}" type="pres">
      <dgm:prSet presAssocID="{74CED08C-4367-40A1-AAF0-9807913603AB}" presName="hierRoot3" presStyleCnt="0">
        <dgm:presLayoutVars>
          <dgm:hierBranch val="init"/>
        </dgm:presLayoutVars>
      </dgm:prSet>
      <dgm:spPr/>
    </dgm:pt>
    <dgm:pt modelId="{D655FAB0-157F-4920-B0D0-0E650C8DD8B0}" type="pres">
      <dgm:prSet presAssocID="{74CED08C-4367-40A1-AAF0-9807913603AB}" presName="rootComposite3" presStyleCnt="0"/>
      <dgm:spPr/>
    </dgm:pt>
    <dgm:pt modelId="{D068691E-4DE3-40EC-8432-79657805871A}" type="pres">
      <dgm:prSet presAssocID="{74CED08C-4367-40A1-AAF0-9807913603AB}" presName="rootText3" presStyleLbl="asst1" presStyleIdx="1" presStyleCnt="2" custScaleX="47878" custScaleY="39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AA0C6-18D1-439A-AD99-294E207891E4}" type="pres">
      <dgm:prSet presAssocID="{74CED08C-4367-40A1-AAF0-9807913603AB}" presName="rootConnector3" presStyleLbl="asst1" presStyleIdx="1" presStyleCnt="2"/>
      <dgm:spPr/>
      <dgm:t>
        <a:bodyPr/>
        <a:lstStyle/>
        <a:p>
          <a:endParaRPr lang="en-US"/>
        </a:p>
      </dgm:t>
    </dgm:pt>
    <dgm:pt modelId="{9A281AE4-585F-408A-B004-3D5781892001}" type="pres">
      <dgm:prSet presAssocID="{74CED08C-4367-40A1-AAF0-9807913603AB}" presName="hierChild6" presStyleCnt="0"/>
      <dgm:spPr/>
    </dgm:pt>
    <dgm:pt modelId="{489E88BD-2C37-4882-8697-64776CBEACBA}" type="pres">
      <dgm:prSet presAssocID="{74CED08C-4367-40A1-AAF0-9807913603AB}" presName="hierChild7" presStyleCnt="0"/>
      <dgm:spPr/>
    </dgm:pt>
  </dgm:ptLst>
  <dgm:cxnLst>
    <dgm:cxn modelId="{106444A6-B0D3-4AA0-AA1F-3A67C58D0DE5}" type="presOf" srcId="{A616E73A-5C5A-4884-8E8B-E472B2EE0782}" destId="{2D32B280-0158-4B2C-B235-3AD84060ADDE}" srcOrd="0" destOrd="0" presId="urn:microsoft.com/office/officeart/2005/8/layout/orgChart1"/>
    <dgm:cxn modelId="{1EA66F66-4927-4806-A655-54ECA2AF4064}" type="presOf" srcId="{DEEE7661-D658-4E99-8230-77E50C0E8CDB}" destId="{A4AA1084-0E37-43BA-990E-05D9A203E062}" srcOrd="0" destOrd="0" presId="urn:microsoft.com/office/officeart/2005/8/layout/orgChart1"/>
    <dgm:cxn modelId="{44BE8C46-EFB6-46B8-9CE6-F154857DFDCD}" type="presOf" srcId="{74CED08C-4367-40A1-AAF0-9807913603AB}" destId="{BE7AA0C6-18D1-439A-AD99-294E207891E4}" srcOrd="1" destOrd="0" presId="urn:microsoft.com/office/officeart/2005/8/layout/orgChart1"/>
    <dgm:cxn modelId="{A5F24D03-0925-4C6C-BC23-18AE6C22A372}" srcId="{A616E73A-5C5A-4884-8E8B-E472B2EE0782}" destId="{74CED08C-4367-40A1-AAF0-9807913603AB}" srcOrd="1" destOrd="0" parTransId="{34D0A269-4205-4FE8-8E2B-A571C2DEF07B}" sibTransId="{FFCCBA36-3972-4D66-BE3B-6D434F1F2C53}"/>
    <dgm:cxn modelId="{51722F00-5D27-4C75-933F-5FD8455059AF}" srcId="{DEEE7661-D658-4E99-8230-77E50C0E8CDB}" destId="{A616E73A-5C5A-4884-8E8B-E472B2EE0782}" srcOrd="0" destOrd="0" parTransId="{FF84AD08-1B92-4A55-B480-D0F4903F6341}" sibTransId="{FD3EBD81-87FB-4D3C-BE6E-9BE53707BF96}"/>
    <dgm:cxn modelId="{E02739DB-0909-4C12-B869-D4089E80CD08}" type="presOf" srcId="{CDCF3765-AB32-4667-9C67-D7EC7D26E407}" destId="{22F884EE-82D0-4DA3-B8CC-77D63D0C03C8}" srcOrd="0" destOrd="0" presId="urn:microsoft.com/office/officeart/2005/8/layout/orgChart1"/>
    <dgm:cxn modelId="{8B5914AC-671E-4895-B0AE-17C7911B2A63}" type="presOf" srcId="{A616E73A-5C5A-4884-8E8B-E472B2EE0782}" destId="{8CD0C134-A268-4260-A82F-DD8D29DB8622}" srcOrd="1" destOrd="0" presId="urn:microsoft.com/office/officeart/2005/8/layout/orgChart1"/>
    <dgm:cxn modelId="{4EFCE591-EE52-434A-A73C-D91782D507FB}" type="presOf" srcId="{34D0A269-4205-4FE8-8E2B-A571C2DEF07B}" destId="{0BAE3B28-6F1E-4210-9581-21C745837C19}" srcOrd="0" destOrd="0" presId="urn:microsoft.com/office/officeart/2005/8/layout/orgChart1"/>
    <dgm:cxn modelId="{0E39E625-252D-4A89-A014-C56B4A2EF29C}" srcId="{A616E73A-5C5A-4884-8E8B-E472B2EE0782}" destId="{CDCF3765-AB32-4667-9C67-D7EC7D26E407}" srcOrd="0" destOrd="0" parTransId="{80443A4F-27A8-40BF-8848-AB9CF303939B}" sibTransId="{F203F37F-06EB-42FC-AD28-06C944D88232}"/>
    <dgm:cxn modelId="{C792A2A6-F158-4DDA-B0D6-93B7642AA33C}" type="presOf" srcId="{74CED08C-4367-40A1-AAF0-9807913603AB}" destId="{D068691E-4DE3-40EC-8432-79657805871A}" srcOrd="0" destOrd="0" presId="urn:microsoft.com/office/officeart/2005/8/layout/orgChart1"/>
    <dgm:cxn modelId="{B3C06B11-5C63-4796-B784-8E524DD59A3B}" type="presOf" srcId="{80443A4F-27A8-40BF-8848-AB9CF303939B}" destId="{2C2287F1-647E-434A-A283-B3DE4C1DB754}" srcOrd="0" destOrd="0" presId="urn:microsoft.com/office/officeart/2005/8/layout/orgChart1"/>
    <dgm:cxn modelId="{0DB444CF-40BE-42E7-A2BA-273616CE6E61}" type="presOf" srcId="{CDCF3765-AB32-4667-9C67-D7EC7D26E407}" destId="{3BC63452-B36B-49E8-87AF-53321447EB41}" srcOrd="1" destOrd="0" presId="urn:microsoft.com/office/officeart/2005/8/layout/orgChart1"/>
    <dgm:cxn modelId="{3C1AEAC2-7762-4046-94EF-82D2060B1234}" type="presParOf" srcId="{A4AA1084-0E37-43BA-990E-05D9A203E062}" destId="{795175C0-1900-4B40-9AE2-987C7239A866}" srcOrd="0" destOrd="0" presId="urn:microsoft.com/office/officeart/2005/8/layout/orgChart1"/>
    <dgm:cxn modelId="{8831D6C3-28A6-40D7-97FB-62186258A87A}" type="presParOf" srcId="{795175C0-1900-4B40-9AE2-987C7239A866}" destId="{2846237D-E17E-4F4E-B28D-99CFA8EE0503}" srcOrd="0" destOrd="0" presId="urn:microsoft.com/office/officeart/2005/8/layout/orgChart1"/>
    <dgm:cxn modelId="{DBBA2366-64F2-4D80-BBE2-7A6974A296AE}" type="presParOf" srcId="{2846237D-E17E-4F4E-B28D-99CFA8EE0503}" destId="{2D32B280-0158-4B2C-B235-3AD84060ADDE}" srcOrd="0" destOrd="0" presId="urn:microsoft.com/office/officeart/2005/8/layout/orgChart1"/>
    <dgm:cxn modelId="{40DF9A83-2166-4929-8AE7-D241CD8A2449}" type="presParOf" srcId="{2846237D-E17E-4F4E-B28D-99CFA8EE0503}" destId="{8CD0C134-A268-4260-A82F-DD8D29DB8622}" srcOrd="1" destOrd="0" presId="urn:microsoft.com/office/officeart/2005/8/layout/orgChart1"/>
    <dgm:cxn modelId="{8B72AFEF-71B7-47A5-A3B0-978519F4D9B7}" type="presParOf" srcId="{795175C0-1900-4B40-9AE2-987C7239A866}" destId="{06E32B8D-7E33-4338-A53F-C2C429F8AA8C}" srcOrd="1" destOrd="0" presId="urn:microsoft.com/office/officeart/2005/8/layout/orgChart1"/>
    <dgm:cxn modelId="{5C980367-196F-4E41-AB76-96B4D06CBCB9}" type="presParOf" srcId="{795175C0-1900-4B40-9AE2-987C7239A866}" destId="{6567A1BA-27EE-47FB-9AA4-5AD00206DFB9}" srcOrd="2" destOrd="0" presId="urn:microsoft.com/office/officeart/2005/8/layout/orgChart1"/>
    <dgm:cxn modelId="{35E1DA99-41FF-4EFD-B8FC-10090D69E319}" type="presParOf" srcId="{6567A1BA-27EE-47FB-9AA4-5AD00206DFB9}" destId="{2C2287F1-647E-434A-A283-B3DE4C1DB754}" srcOrd="0" destOrd="0" presId="urn:microsoft.com/office/officeart/2005/8/layout/orgChart1"/>
    <dgm:cxn modelId="{05D5BAB7-43A0-4EB6-9396-CDE7F8D25F9F}" type="presParOf" srcId="{6567A1BA-27EE-47FB-9AA4-5AD00206DFB9}" destId="{2BBF0164-82EF-459A-8DF9-8304EED60C5C}" srcOrd="1" destOrd="0" presId="urn:microsoft.com/office/officeart/2005/8/layout/orgChart1"/>
    <dgm:cxn modelId="{54A73940-F2CE-4F35-9201-191BE2683556}" type="presParOf" srcId="{2BBF0164-82EF-459A-8DF9-8304EED60C5C}" destId="{99D2F13B-5552-4686-A209-7BCC35260EDB}" srcOrd="0" destOrd="0" presId="urn:microsoft.com/office/officeart/2005/8/layout/orgChart1"/>
    <dgm:cxn modelId="{E354464F-7EDA-48BF-967C-A3E538D73BCB}" type="presParOf" srcId="{99D2F13B-5552-4686-A209-7BCC35260EDB}" destId="{22F884EE-82D0-4DA3-B8CC-77D63D0C03C8}" srcOrd="0" destOrd="0" presId="urn:microsoft.com/office/officeart/2005/8/layout/orgChart1"/>
    <dgm:cxn modelId="{8AD5E64E-D75A-4934-BC39-829906F0A7E0}" type="presParOf" srcId="{99D2F13B-5552-4686-A209-7BCC35260EDB}" destId="{3BC63452-B36B-49E8-87AF-53321447EB41}" srcOrd="1" destOrd="0" presId="urn:microsoft.com/office/officeart/2005/8/layout/orgChart1"/>
    <dgm:cxn modelId="{8DF9A910-6A41-40BB-8149-026A8E61AC6B}" type="presParOf" srcId="{2BBF0164-82EF-459A-8DF9-8304EED60C5C}" destId="{46A747EE-277A-41A5-B3FA-B0621ABAB45F}" srcOrd="1" destOrd="0" presId="urn:microsoft.com/office/officeart/2005/8/layout/orgChart1"/>
    <dgm:cxn modelId="{E8479AED-DCA9-4C02-BD82-CA7C3CE4E891}" type="presParOf" srcId="{2BBF0164-82EF-459A-8DF9-8304EED60C5C}" destId="{6869D6FA-8F72-4114-8CA3-BA44B7F3D6E8}" srcOrd="2" destOrd="0" presId="urn:microsoft.com/office/officeart/2005/8/layout/orgChart1"/>
    <dgm:cxn modelId="{0195C404-A89A-44E0-9280-2C65E8024FE0}" type="presParOf" srcId="{6567A1BA-27EE-47FB-9AA4-5AD00206DFB9}" destId="{0BAE3B28-6F1E-4210-9581-21C745837C19}" srcOrd="2" destOrd="0" presId="urn:microsoft.com/office/officeart/2005/8/layout/orgChart1"/>
    <dgm:cxn modelId="{8A7A087B-D00D-46AD-95E2-13E716172378}" type="presParOf" srcId="{6567A1BA-27EE-47FB-9AA4-5AD00206DFB9}" destId="{AC4800C5-D1D9-4EA8-A5BA-3EB21144D0B4}" srcOrd="3" destOrd="0" presId="urn:microsoft.com/office/officeart/2005/8/layout/orgChart1"/>
    <dgm:cxn modelId="{DB3A69AC-70E2-4E25-B1DF-A49AA74570CA}" type="presParOf" srcId="{AC4800C5-D1D9-4EA8-A5BA-3EB21144D0B4}" destId="{D655FAB0-157F-4920-B0D0-0E650C8DD8B0}" srcOrd="0" destOrd="0" presId="urn:microsoft.com/office/officeart/2005/8/layout/orgChart1"/>
    <dgm:cxn modelId="{1D37B52B-009C-4AA3-A175-CEA54E1A4C85}" type="presParOf" srcId="{D655FAB0-157F-4920-B0D0-0E650C8DD8B0}" destId="{D068691E-4DE3-40EC-8432-79657805871A}" srcOrd="0" destOrd="0" presId="urn:microsoft.com/office/officeart/2005/8/layout/orgChart1"/>
    <dgm:cxn modelId="{3F5601D7-8E02-4A9D-804F-FA3A55A009A4}" type="presParOf" srcId="{D655FAB0-157F-4920-B0D0-0E650C8DD8B0}" destId="{BE7AA0C6-18D1-439A-AD99-294E207891E4}" srcOrd="1" destOrd="0" presId="urn:microsoft.com/office/officeart/2005/8/layout/orgChart1"/>
    <dgm:cxn modelId="{BBD54244-8BCA-4EC7-8188-B0718898E749}" type="presParOf" srcId="{AC4800C5-D1D9-4EA8-A5BA-3EB21144D0B4}" destId="{9A281AE4-585F-408A-B004-3D5781892001}" srcOrd="1" destOrd="0" presId="urn:microsoft.com/office/officeart/2005/8/layout/orgChart1"/>
    <dgm:cxn modelId="{F686C5B7-1A05-4B41-8150-2D1824C2AF9C}" type="presParOf" srcId="{AC4800C5-D1D9-4EA8-A5BA-3EB21144D0B4}" destId="{489E88BD-2C37-4882-8697-64776CBEAC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B94E6-8DF2-471E-AEA4-4EFBB2DF3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72568-7D90-41DF-B335-45F917A38298}">
      <dgm:prSet phldrT="[Text]"/>
      <dgm:spPr/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87E05EDB-B1F1-4346-A2DC-84411199DFBB}" type="parTrans" cxnId="{875E5C65-CF7D-4409-A16C-155489FFC965}">
      <dgm:prSet/>
      <dgm:spPr/>
      <dgm:t>
        <a:bodyPr/>
        <a:lstStyle/>
        <a:p>
          <a:endParaRPr lang="en-US"/>
        </a:p>
      </dgm:t>
    </dgm:pt>
    <dgm:pt modelId="{00805033-41FF-4B54-83AD-1C07F6165724}" type="sibTrans" cxnId="{875E5C65-CF7D-4409-A16C-155489FFC965}">
      <dgm:prSet/>
      <dgm:spPr/>
      <dgm:t>
        <a:bodyPr/>
        <a:lstStyle/>
        <a:p>
          <a:endParaRPr lang="en-US"/>
        </a:p>
      </dgm:t>
    </dgm:pt>
    <dgm:pt modelId="{9078C722-F72B-4238-8974-F5E3A391BB42}">
      <dgm:prSet phldrT="[Text]"/>
      <dgm:spPr/>
      <dgm:t>
        <a:bodyPr/>
        <a:lstStyle/>
        <a:p>
          <a:r>
            <a:rPr lang="en-US" dirty="0" smtClean="0"/>
            <a:t>Define global unit of measures</a:t>
          </a:r>
          <a:endParaRPr lang="en-US" dirty="0"/>
        </a:p>
      </dgm:t>
    </dgm:pt>
    <dgm:pt modelId="{708A1F45-0D0C-4836-93EC-A5B2A61558D5}" type="parTrans" cxnId="{64BA0F23-11A0-4E64-8250-9572217CE9F9}">
      <dgm:prSet/>
      <dgm:spPr/>
      <dgm:t>
        <a:bodyPr/>
        <a:lstStyle/>
        <a:p>
          <a:endParaRPr lang="en-US"/>
        </a:p>
      </dgm:t>
    </dgm:pt>
    <dgm:pt modelId="{BFEE1747-C94B-423A-823A-309D889075D8}" type="sibTrans" cxnId="{64BA0F23-11A0-4E64-8250-9572217CE9F9}">
      <dgm:prSet/>
      <dgm:spPr/>
      <dgm:t>
        <a:bodyPr/>
        <a:lstStyle/>
        <a:p>
          <a:endParaRPr lang="en-US"/>
        </a:p>
      </dgm:t>
    </dgm:pt>
    <dgm:pt modelId="{01DE4C76-F8D5-4CB0-AE6F-81917D3E6AFF}">
      <dgm:prSet phldrT="[Text]"/>
      <dgm:spPr/>
      <dgm:t>
        <a:bodyPr/>
        <a:lstStyle/>
        <a:p>
          <a:r>
            <a:rPr lang="en-US" dirty="0" smtClean="0"/>
            <a:t>Currencies</a:t>
          </a:r>
          <a:endParaRPr lang="en-US" dirty="0"/>
        </a:p>
      </dgm:t>
    </dgm:pt>
    <dgm:pt modelId="{DE2CA2C1-88E3-4AA8-9984-A212F639341F}" type="parTrans" cxnId="{B826A0BD-AA8A-4368-AA78-45475472CB8A}">
      <dgm:prSet/>
      <dgm:spPr/>
      <dgm:t>
        <a:bodyPr/>
        <a:lstStyle/>
        <a:p>
          <a:endParaRPr lang="en-US"/>
        </a:p>
      </dgm:t>
    </dgm:pt>
    <dgm:pt modelId="{4FA5A580-FCF7-4A32-BADA-1B1F1DE1A396}" type="sibTrans" cxnId="{B826A0BD-AA8A-4368-AA78-45475472CB8A}">
      <dgm:prSet/>
      <dgm:spPr/>
      <dgm:t>
        <a:bodyPr/>
        <a:lstStyle/>
        <a:p>
          <a:endParaRPr lang="en-US"/>
        </a:p>
      </dgm:t>
    </dgm:pt>
    <dgm:pt modelId="{AD1FCE91-622D-4FAC-91E0-9FD41F963287}">
      <dgm:prSet phldrT="[Text]"/>
      <dgm:spPr/>
      <dgm:t>
        <a:bodyPr/>
        <a:lstStyle/>
        <a:p>
          <a:r>
            <a:rPr lang="en-US" dirty="0" smtClean="0"/>
            <a:t>Define currencies and exchange rates</a:t>
          </a:r>
          <a:endParaRPr lang="en-US" dirty="0"/>
        </a:p>
      </dgm:t>
    </dgm:pt>
    <dgm:pt modelId="{DE918782-691E-4356-A891-4EF218CA32B2}" type="parTrans" cxnId="{7FD6657F-DE5C-4CB5-B495-DC617A62734B}">
      <dgm:prSet/>
      <dgm:spPr/>
      <dgm:t>
        <a:bodyPr/>
        <a:lstStyle/>
        <a:p>
          <a:endParaRPr lang="en-US"/>
        </a:p>
      </dgm:t>
    </dgm:pt>
    <dgm:pt modelId="{777D36B5-F0E8-44A4-A345-2A882CC4A5D0}" type="sibTrans" cxnId="{7FD6657F-DE5C-4CB5-B495-DC617A62734B}">
      <dgm:prSet/>
      <dgm:spPr/>
      <dgm:t>
        <a:bodyPr/>
        <a:lstStyle/>
        <a:p>
          <a:endParaRPr lang="en-US"/>
        </a:p>
      </dgm:t>
    </dgm:pt>
    <dgm:pt modelId="{B70562CE-D971-4C3C-9ED3-C4567C639806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US" dirty="0"/>
        </a:p>
      </dgm:t>
    </dgm:pt>
    <dgm:pt modelId="{4BBA3BD5-5C73-458F-BD27-1EECE128845F}" type="parTrans" cxnId="{41E2F0EE-DD2C-49E9-8E07-00533CE768D9}">
      <dgm:prSet/>
      <dgm:spPr/>
      <dgm:t>
        <a:bodyPr/>
        <a:lstStyle/>
        <a:p>
          <a:endParaRPr lang="en-US"/>
        </a:p>
      </dgm:t>
    </dgm:pt>
    <dgm:pt modelId="{79631D2C-D658-4993-927B-338BDF610382}" type="sibTrans" cxnId="{41E2F0EE-DD2C-49E9-8E07-00533CE768D9}">
      <dgm:prSet/>
      <dgm:spPr/>
      <dgm:t>
        <a:bodyPr/>
        <a:lstStyle/>
        <a:p>
          <a:endParaRPr lang="en-US"/>
        </a:p>
      </dgm:t>
    </dgm:pt>
    <dgm:pt modelId="{31AF7F0A-E91A-420B-881E-F11B60BDDAB4}">
      <dgm:prSet phldrT="[Text]"/>
      <dgm:spPr/>
      <dgm:t>
        <a:bodyPr/>
        <a:lstStyle/>
        <a:p>
          <a:r>
            <a:rPr lang="en-US" dirty="0" smtClean="0"/>
            <a:t>Define countries</a:t>
          </a:r>
          <a:endParaRPr lang="en-US" dirty="0"/>
        </a:p>
      </dgm:t>
    </dgm:pt>
    <dgm:pt modelId="{2EF174F3-9CF6-4900-8319-F48F1AAFA93D}" type="parTrans" cxnId="{7B9746CF-177A-4FF0-938A-9027B51F33FC}">
      <dgm:prSet/>
      <dgm:spPr/>
      <dgm:t>
        <a:bodyPr/>
        <a:lstStyle/>
        <a:p>
          <a:endParaRPr lang="en-US"/>
        </a:p>
      </dgm:t>
    </dgm:pt>
    <dgm:pt modelId="{A1A0DF10-112D-4706-9423-9C7629F35BC3}" type="sibTrans" cxnId="{7B9746CF-177A-4FF0-938A-9027B51F33FC}">
      <dgm:prSet/>
      <dgm:spPr/>
      <dgm:t>
        <a:bodyPr/>
        <a:lstStyle/>
        <a:p>
          <a:endParaRPr lang="en-US"/>
        </a:p>
      </dgm:t>
    </dgm:pt>
    <dgm:pt modelId="{E3A37719-FBBE-4FA5-9E7C-A69683D23D98}" type="pres">
      <dgm:prSet presAssocID="{925B94E6-8DF2-471E-AEA4-4EFBB2DF3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FEEC10-951A-4198-A85F-07BF95955219}" type="pres">
      <dgm:prSet presAssocID="{B70562CE-D971-4C3C-9ED3-C4567C639806}" presName="comp" presStyleCnt="0"/>
      <dgm:spPr/>
    </dgm:pt>
    <dgm:pt modelId="{4AA0E22E-9934-49FE-BAD8-B10DB3717D4C}" type="pres">
      <dgm:prSet presAssocID="{B70562CE-D971-4C3C-9ED3-C4567C639806}" presName="box" presStyleLbl="node1" presStyleIdx="0" presStyleCnt="3"/>
      <dgm:spPr/>
      <dgm:t>
        <a:bodyPr/>
        <a:lstStyle/>
        <a:p>
          <a:endParaRPr lang="en-US"/>
        </a:p>
      </dgm:t>
    </dgm:pt>
    <dgm:pt modelId="{982042E1-80B7-40E5-8B1F-D95AF0E4A5E8}" type="pres">
      <dgm:prSet presAssocID="{B70562CE-D971-4C3C-9ED3-C4567C639806}" presName="img" presStyleLbl="fgImgPlace1" presStyleIdx="0" presStyleCnt="3"/>
      <dgm:spPr/>
    </dgm:pt>
    <dgm:pt modelId="{FED7BEAD-FF25-4BD5-8B03-B05C3B9BA519}" type="pres">
      <dgm:prSet presAssocID="{B70562CE-D971-4C3C-9ED3-C4567C63980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3B6BC-E177-4068-BD84-9FDC1B8D106C}" type="pres">
      <dgm:prSet presAssocID="{79631D2C-D658-4993-927B-338BDF610382}" presName="spacer" presStyleCnt="0"/>
      <dgm:spPr/>
    </dgm:pt>
    <dgm:pt modelId="{2252A8D5-D3CA-430D-B506-BEC520726B1E}" type="pres">
      <dgm:prSet presAssocID="{88272568-7D90-41DF-B335-45F917A38298}" presName="comp" presStyleCnt="0"/>
      <dgm:spPr/>
    </dgm:pt>
    <dgm:pt modelId="{48E463A3-7938-4ECE-BC01-5B9B3DA50590}" type="pres">
      <dgm:prSet presAssocID="{88272568-7D90-41DF-B335-45F917A38298}" presName="box" presStyleLbl="node1" presStyleIdx="1" presStyleCnt="3"/>
      <dgm:spPr/>
      <dgm:t>
        <a:bodyPr/>
        <a:lstStyle/>
        <a:p>
          <a:endParaRPr lang="en-US"/>
        </a:p>
      </dgm:t>
    </dgm:pt>
    <dgm:pt modelId="{B1FA5DB3-BEA0-48C5-984F-90B4D5FE6D7C}" type="pres">
      <dgm:prSet presAssocID="{88272568-7D90-41DF-B335-45F917A38298}" presName="img" presStyleLbl="fgImgPlace1" presStyleIdx="1" presStyleCnt="3"/>
      <dgm:spPr/>
    </dgm:pt>
    <dgm:pt modelId="{B18E4485-AB31-4F5C-917F-6ACC8B3CE3C9}" type="pres">
      <dgm:prSet presAssocID="{88272568-7D90-41DF-B335-45F917A3829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4F12-6ABD-4DA2-B6E0-6834A25E9D19}" type="pres">
      <dgm:prSet presAssocID="{00805033-41FF-4B54-83AD-1C07F6165724}" presName="spacer" presStyleCnt="0"/>
      <dgm:spPr/>
    </dgm:pt>
    <dgm:pt modelId="{89A54493-BE5E-4EA5-9038-73CD801E2028}" type="pres">
      <dgm:prSet presAssocID="{01DE4C76-F8D5-4CB0-AE6F-81917D3E6AFF}" presName="comp" presStyleCnt="0"/>
      <dgm:spPr/>
    </dgm:pt>
    <dgm:pt modelId="{E14E8ADD-309F-42C3-9666-C4FA64DBABB5}" type="pres">
      <dgm:prSet presAssocID="{01DE4C76-F8D5-4CB0-AE6F-81917D3E6AFF}" presName="box" presStyleLbl="node1" presStyleIdx="2" presStyleCnt="3"/>
      <dgm:spPr/>
      <dgm:t>
        <a:bodyPr/>
        <a:lstStyle/>
        <a:p>
          <a:endParaRPr lang="en-US"/>
        </a:p>
      </dgm:t>
    </dgm:pt>
    <dgm:pt modelId="{79790C7C-92AF-49AB-8734-6C83ED64482B}" type="pres">
      <dgm:prSet presAssocID="{01DE4C76-F8D5-4CB0-AE6F-81917D3E6AFF}" presName="img" presStyleLbl="fgImgPlace1" presStyleIdx="2" presStyleCnt="3"/>
      <dgm:spPr/>
    </dgm:pt>
    <dgm:pt modelId="{3AD5406F-EFBE-4AAE-892D-9FC8BA36D208}" type="pres">
      <dgm:prSet presAssocID="{01DE4C76-F8D5-4CB0-AE6F-81917D3E6AF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05984-E8F4-460E-A37D-B8F433DFA869}" type="presOf" srcId="{AD1FCE91-622D-4FAC-91E0-9FD41F963287}" destId="{3AD5406F-EFBE-4AAE-892D-9FC8BA36D208}" srcOrd="1" destOrd="1" presId="urn:microsoft.com/office/officeart/2005/8/layout/vList4"/>
    <dgm:cxn modelId="{B1B20CB1-0721-4F4D-8306-62ABDA6F1FAE}" type="presOf" srcId="{88272568-7D90-41DF-B335-45F917A38298}" destId="{B18E4485-AB31-4F5C-917F-6ACC8B3CE3C9}" srcOrd="1" destOrd="0" presId="urn:microsoft.com/office/officeart/2005/8/layout/vList4"/>
    <dgm:cxn modelId="{4A291027-3586-4558-AAE1-7BE556333DD9}" type="presOf" srcId="{88272568-7D90-41DF-B335-45F917A38298}" destId="{48E463A3-7938-4ECE-BC01-5B9B3DA50590}" srcOrd="0" destOrd="0" presId="urn:microsoft.com/office/officeart/2005/8/layout/vList4"/>
    <dgm:cxn modelId="{B826A0BD-AA8A-4368-AA78-45475472CB8A}" srcId="{925B94E6-8DF2-471E-AEA4-4EFBB2DF3741}" destId="{01DE4C76-F8D5-4CB0-AE6F-81917D3E6AFF}" srcOrd="2" destOrd="0" parTransId="{DE2CA2C1-88E3-4AA8-9984-A212F639341F}" sibTransId="{4FA5A580-FCF7-4A32-BADA-1B1F1DE1A396}"/>
    <dgm:cxn modelId="{9B2BAC86-60DA-4C78-AF80-346BFF903133}" type="presOf" srcId="{AD1FCE91-622D-4FAC-91E0-9FD41F963287}" destId="{E14E8ADD-309F-42C3-9666-C4FA64DBABB5}" srcOrd="0" destOrd="1" presId="urn:microsoft.com/office/officeart/2005/8/layout/vList4"/>
    <dgm:cxn modelId="{A3A03D44-8669-4213-B187-5C3D1F20D65C}" type="presOf" srcId="{925B94E6-8DF2-471E-AEA4-4EFBB2DF3741}" destId="{E3A37719-FBBE-4FA5-9E7C-A69683D23D98}" srcOrd="0" destOrd="0" presId="urn:microsoft.com/office/officeart/2005/8/layout/vList4"/>
    <dgm:cxn modelId="{41E2F0EE-DD2C-49E9-8E07-00533CE768D9}" srcId="{925B94E6-8DF2-471E-AEA4-4EFBB2DF3741}" destId="{B70562CE-D971-4C3C-9ED3-C4567C639806}" srcOrd="0" destOrd="0" parTransId="{4BBA3BD5-5C73-458F-BD27-1EECE128845F}" sibTransId="{79631D2C-D658-4993-927B-338BDF610382}"/>
    <dgm:cxn modelId="{72FEBFF9-880B-4791-80D6-4B9EA70A1E40}" type="presOf" srcId="{B70562CE-D971-4C3C-9ED3-C4567C639806}" destId="{FED7BEAD-FF25-4BD5-8B03-B05C3B9BA519}" srcOrd="1" destOrd="0" presId="urn:microsoft.com/office/officeart/2005/8/layout/vList4"/>
    <dgm:cxn modelId="{5E9911E9-1146-4722-9ACA-E95D367C1687}" type="presOf" srcId="{01DE4C76-F8D5-4CB0-AE6F-81917D3E6AFF}" destId="{E14E8ADD-309F-42C3-9666-C4FA64DBABB5}" srcOrd="0" destOrd="0" presId="urn:microsoft.com/office/officeart/2005/8/layout/vList4"/>
    <dgm:cxn modelId="{7FD6657F-DE5C-4CB5-B495-DC617A62734B}" srcId="{01DE4C76-F8D5-4CB0-AE6F-81917D3E6AFF}" destId="{AD1FCE91-622D-4FAC-91E0-9FD41F963287}" srcOrd="0" destOrd="0" parTransId="{DE918782-691E-4356-A891-4EF218CA32B2}" sibTransId="{777D36B5-F0E8-44A4-A345-2A882CC4A5D0}"/>
    <dgm:cxn modelId="{969DD147-68BF-45B7-9A09-531FB3387B07}" type="presOf" srcId="{9078C722-F72B-4238-8974-F5E3A391BB42}" destId="{48E463A3-7938-4ECE-BC01-5B9B3DA50590}" srcOrd="0" destOrd="1" presId="urn:microsoft.com/office/officeart/2005/8/layout/vList4"/>
    <dgm:cxn modelId="{C5349FA6-6935-4EB6-AE8A-6CC087A9D15B}" type="presOf" srcId="{B70562CE-D971-4C3C-9ED3-C4567C639806}" destId="{4AA0E22E-9934-49FE-BAD8-B10DB3717D4C}" srcOrd="0" destOrd="0" presId="urn:microsoft.com/office/officeart/2005/8/layout/vList4"/>
    <dgm:cxn modelId="{875E5C65-CF7D-4409-A16C-155489FFC965}" srcId="{925B94E6-8DF2-471E-AEA4-4EFBB2DF3741}" destId="{88272568-7D90-41DF-B335-45F917A38298}" srcOrd="1" destOrd="0" parTransId="{87E05EDB-B1F1-4346-A2DC-84411199DFBB}" sibTransId="{00805033-41FF-4B54-83AD-1C07F6165724}"/>
    <dgm:cxn modelId="{7B9746CF-177A-4FF0-938A-9027B51F33FC}" srcId="{B70562CE-D971-4C3C-9ED3-C4567C639806}" destId="{31AF7F0A-E91A-420B-881E-F11B60BDDAB4}" srcOrd="0" destOrd="0" parTransId="{2EF174F3-9CF6-4900-8319-F48F1AAFA93D}" sibTransId="{A1A0DF10-112D-4706-9423-9C7629F35BC3}"/>
    <dgm:cxn modelId="{F2896D86-4B65-4DFB-9632-8893EE938A98}" type="presOf" srcId="{9078C722-F72B-4238-8974-F5E3A391BB42}" destId="{B18E4485-AB31-4F5C-917F-6ACC8B3CE3C9}" srcOrd="1" destOrd="1" presId="urn:microsoft.com/office/officeart/2005/8/layout/vList4"/>
    <dgm:cxn modelId="{6B19869B-386D-4B41-AA29-C5316A7A9F0F}" type="presOf" srcId="{31AF7F0A-E91A-420B-881E-F11B60BDDAB4}" destId="{FED7BEAD-FF25-4BD5-8B03-B05C3B9BA519}" srcOrd="1" destOrd="1" presId="urn:microsoft.com/office/officeart/2005/8/layout/vList4"/>
    <dgm:cxn modelId="{64BA0F23-11A0-4E64-8250-9572217CE9F9}" srcId="{88272568-7D90-41DF-B335-45F917A38298}" destId="{9078C722-F72B-4238-8974-F5E3A391BB42}" srcOrd="0" destOrd="0" parTransId="{708A1F45-0D0C-4836-93EC-A5B2A61558D5}" sibTransId="{BFEE1747-C94B-423A-823A-309D889075D8}"/>
    <dgm:cxn modelId="{63221E6B-399C-43A2-A988-67F245B27450}" type="presOf" srcId="{01DE4C76-F8D5-4CB0-AE6F-81917D3E6AFF}" destId="{3AD5406F-EFBE-4AAE-892D-9FC8BA36D208}" srcOrd="1" destOrd="0" presId="urn:microsoft.com/office/officeart/2005/8/layout/vList4"/>
    <dgm:cxn modelId="{209AEB6B-1A39-4214-A32B-71057988838B}" type="presOf" srcId="{31AF7F0A-E91A-420B-881E-F11B60BDDAB4}" destId="{4AA0E22E-9934-49FE-BAD8-B10DB3717D4C}" srcOrd="0" destOrd="1" presId="urn:microsoft.com/office/officeart/2005/8/layout/vList4"/>
    <dgm:cxn modelId="{78AB3A3D-679F-4938-98FD-7663A3BB9A9A}" type="presParOf" srcId="{E3A37719-FBBE-4FA5-9E7C-A69683D23D98}" destId="{66FEEC10-951A-4198-A85F-07BF95955219}" srcOrd="0" destOrd="0" presId="urn:microsoft.com/office/officeart/2005/8/layout/vList4"/>
    <dgm:cxn modelId="{EC482219-5AB6-41E1-A162-3DE02485ABB1}" type="presParOf" srcId="{66FEEC10-951A-4198-A85F-07BF95955219}" destId="{4AA0E22E-9934-49FE-BAD8-B10DB3717D4C}" srcOrd="0" destOrd="0" presId="urn:microsoft.com/office/officeart/2005/8/layout/vList4"/>
    <dgm:cxn modelId="{C5E0EDEF-3DB4-4F91-B3A5-BDC4FA87038D}" type="presParOf" srcId="{66FEEC10-951A-4198-A85F-07BF95955219}" destId="{982042E1-80B7-40E5-8B1F-D95AF0E4A5E8}" srcOrd="1" destOrd="0" presId="urn:microsoft.com/office/officeart/2005/8/layout/vList4"/>
    <dgm:cxn modelId="{6158797A-F57B-4F67-AA65-24F2EC7BC4AA}" type="presParOf" srcId="{66FEEC10-951A-4198-A85F-07BF95955219}" destId="{FED7BEAD-FF25-4BD5-8B03-B05C3B9BA519}" srcOrd="2" destOrd="0" presId="urn:microsoft.com/office/officeart/2005/8/layout/vList4"/>
    <dgm:cxn modelId="{E498124A-88DC-4335-BAFA-821B50CA2835}" type="presParOf" srcId="{E3A37719-FBBE-4FA5-9E7C-A69683D23D98}" destId="{D033B6BC-E177-4068-BD84-9FDC1B8D106C}" srcOrd="1" destOrd="0" presId="urn:microsoft.com/office/officeart/2005/8/layout/vList4"/>
    <dgm:cxn modelId="{F1741115-89E4-4DFD-8C27-79D0EB4AADD2}" type="presParOf" srcId="{E3A37719-FBBE-4FA5-9E7C-A69683D23D98}" destId="{2252A8D5-D3CA-430D-B506-BEC520726B1E}" srcOrd="2" destOrd="0" presId="urn:microsoft.com/office/officeart/2005/8/layout/vList4"/>
    <dgm:cxn modelId="{E83194D4-6329-4991-B6FA-65450AC7EC04}" type="presParOf" srcId="{2252A8D5-D3CA-430D-B506-BEC520726B1E}" destId="{48E463A3-7938-4ECE-BC01-5B9B3DA50590}" srcOrd="0" destOrd="0" presId="urn:microsoft.com/office/officeart/2005/8/layout/vList4"/>
    <dgm:cxn modelId="{137EA677-B7D5-4630-9A68-2F5B20967A31}" type="presParOf" srcId="{2252A8D5-D3CA-430D-B506-BEC520726B1E}" destId="{B1FA5DB3-BEA0-48C5-984F-90B4D5FE6D7C}" srcOrd="1" destOrd="0" presId="urn:microsoft.com/office/officeart/2005/8/layout/vList4"/>
    <dgm:cxn modelId="{C841CD40-6C63-42AF-9A76-B12A5C6922A6}" type="presParOf" srcId="{2252A8D5-D3CA-430D-B506-BEC520726B1E}" destId="{B18E4485-AB31-4F5C-917F-6ACC8B3CE3C9}" srcOrd="2" destOrd="0" presId="urn:microsoft.com/office/officeart/2005/8/layout/vList4"/>
    <dgm:cxn modelId="{3ED43C9F-C671-4E06-B331-0170439E6D64}" type="presParOf" srcId="{E3A37719-FBBE-4FA5-9E7C-A69683D23D98}" destId="{5D774F12-6ABD-4DA2-B6E0-6834A25E9D19}" srcOrd="3" destOrd="0" presId="urn:microsoft.com/office/officeart/2005/8/layout/vList4"/>
    <dgm:cxn modelId="{6B12C682-228B-49A7-AF1C-5CEB1F20935B}" type="presParOf" srcId="{E3A37719-FBBE-4FA5-9E7C-A69683D23D98}" destId="{89A54493-BE5E-4EA5-9038-73CD801E2028}" srcOrd="4" destOrd="0" presId="urn:microsoft.com/office/officeart/2005/8/layout/vList4"/>
    <dgm:cxn modelId="{775620D4-74A4-4CED-A9FC-3C4957886F80}" type="presParOf" srcId="{89A54493-BE5E-4EA5-9038-73CD801E2028}" destId="{E14E8ADD-309F-42C3-9666-C4FA64DBABB5}" srcOrd="0" destOrd="0" presId="urn:microsoft.com/office/officeart/2005/8/layout/vList4"/>
    <dgm:cxn modelId="{CF7F7850-B888-4CD5-AA25-33AD6CC2757D}" type="presParOf" srcId="{89A54493-BE5E-4EA5-9038-73CD801E2028}" destId="{79790C7C-92AF-49AB-8734-6C83ED64482B}" srcOrd="1" destOrd="0" presId="urn:microsoft.com/office/officeart/2005/8/layout/vList4"/>
    <dgm:cxn modelId="{E93E8D4F-0AFF-47F4-B057-07C4B32BE557}" type="presParOf" srcId="{89A54493-BE5E-4EA5-9038-73CD801E2028}" destId="{3AD5406F-EFBE-4AAE-892D-9FC8BA36D2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B94E6-8DF2-471E-AEA4-4EFBB2DF3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72568-7D90-41DF-B335-45F917A38298}">
      <dgm:prSet phldrT="[Text]"/>
      <dgm:spPr/>
      <dgm:t>
        <a:bodyPr/>
        <a:lstStyle/>
        <a:p>
          <a:r>
            <a:rPr lang="en-US" dirty="0" smtClean="0"/>
            <a:t>Service catalogues</a:t>
          </a:r>
          <a:endParaRPr lang="en-US" dirty="0"/>
        </a:p>
      </dgm:t>
    </dgm:pt>
    <dgm:pt modelId="{87E05EDB-B1F1-4346-A2DC-84411199DFBB}" type="parTrans" cxnId="{875E5C65-CF7D-4409-A16C-155489FFC965}">
      <dgm:prSet/>
      <dgm:spPr/>
      <dgm:t>
        <a:bodyPr/>
        <a:lstStyle/>
        <a:p>
          <a:endParaRPr lang="en-US"/>
        </a:p>
      </dgm:t>
    </dgm:pt>
    <dgm:pt modelId="{00805033-41FF-4B54-83AD-1C07F6165724}" type="sibTrans" cxnId="{875E5C65-CF7D-4409-A16C-155489FFC965}">
      <dgm:prSet/>
      <dgm:spPr/>
      <dgm:t>
        <a:bodyPr/>
        <a:lstStyle/>
        <a:p>
          <a:endParaRPr lang="en-US"/>
        </a:p>
      </dgm:t>
    </dgm:pt>
    <dgm:pt modelId="{9078C722-F72B-4238-8974-F5E3A391BB42}">
      <dgm:prSet phldrT="[Text]"/>
      <dgm:spPr/>
      <dgm:t>
        <a:bodyPr/>
        <a:lstStyle/>
        <a:p>
          <a:r>
            <a:rPr lang="en-US" dirty="0" smtClean="0"/>
            <a:t>Define local service catalogue</a:t>
          </a:r>
          <a:endParaRPr lang="en-US" dirty="0"/>
        </a:p>
      </dgm:t>
    </dgm:pt>
    <dgm:pt modelId="{708A1F45-0D0C-4836-93EC-A5B2A61558D5}" type="parTrans" cxnId="{64BA0F23-11A0-4E64-8250-9572217CE9F9}">
      <dgm:prSet/>
      <dgm:spPr/>
      <dgm:t>
        <a:bodyPr/>
        <a:lstStyle/>
        <a:p>
          <a:endParaRPr lang="en-US"/>
        </a:p>
      </dgm:t>
    </dgm:pt>
    <dgm:pt modelId="{BFEE1747-C94B-423A-823A-309D889075D8}" type="sibTrans" cxnId="{64BA0F23-11A0-4E64-8250-9572217CE9F9}">
      <dgm:prSet/>
      <dgm:spPr/>
      <dgm:t>
        <a:bodyPr/>
        <a:lstStyle/>
        <a:p>
          <a:endParaRPr lang="en-US"/>
        </a:p>
      </dgm:t>
    </dgm:pt>
    <dgm:pt modelId="{77EEBE9B-0DBD-47BE-9AB8-8B8B0E5607BC}">
      <dgm:prSet phldrT="[Text]"/>
      <dgm:spPr/>
      <dgm:t>
        <a:bodyPr/>
        <a:lstStyle/>
        <a:p>
          <a:r>
            <a:rPr lang="en-US" dirty="0" smtClean="0"/>
            <a:t>Cost catalogue</a:t>
          </a:r>
          <a:endParaRPr lang="en-US" dirty="0"/>
        </a:p>
      </dgm:t>
    </dgm:pt>
    <dgm:pt modelId="{4A91E0D0-1CE4-4A11-BCEF-364EC8A45CBC}" type="parTrans" cxnId="{35A11632-F352-4E6F-BECD-B6F24F556889}">
      <dgm:prSet/>
      <dgm:spPr/>
      <dgm:t>
        <a:bodyPr/>
        <a:lstStyle/>
        <a:p>
          <a:endParaRPr lang="en-US"/>
        </a:p>
      </dgm:t>
    </dgm:pt>
    <dgm:pt modelId="{3491DE05-45E0-42AB-B0CB-5465861DD706}" type="sibTrans" cxnId="{35A11632-F352-4E6F-BECD-B6F24F556889}">
      <dgm:prSet/>
      <dgm:spPr/>
      <dgm:t>
        <a:bodyPr/>
        <a:lstStyle/>
        <a:p>
          <a:endParaRPr lang="en-US"/>
        </a:p>
      </dgm:t>
    </dgm:pt>
    <dgm:pt modelId="{07CD7CBC-D940-4DCF-9C7B-1BF48949E4C0}">
      <dgm:prSet phldrT="[Text]"/>
      <dgm:spPr/>
      <dgm:t>
        <a:bodyPr/>
        <a:lstStyle/>
        <a:p>
          <a:r>
            <a:rPr lang="en-US" dirty="0" smtClean="0"/>
            <a:t>Define local costs</a:t>
          </a:r>
          <a:endParaRPr lang="en-US" dirty="0"/>
        </a:p>
      </dgm:t>
    </dgm:pt>
    <dgm:pt modelId="{395D29AB-B6B5-4952-AAC4-4DCD3E034B0C}" type="parTrans" cxnId="{5E6FAAA9-C079-4026-A803-1D9F3C40F969}">
      <dgm:prSet/>
      <dgm:spPr/>
      <dgm:t>
        <a:bodyPr/>
        <a:lstStyle/>
        <a:p>
          <a:endParaRPr lang="en-US"/>
        </a:p>
      </dgm:t>
    </dgm:pt>
    <dgm:pt modelId="{88F545A0-5668-49FB-B583-922767841D70}" type="sibTrans" cxnId="{5E6FAAA9-C079-4026-A803-1D9F3C40F969}">
      <dgm:prSet/>
      <dgm:spPr/>
      <dgm:t>
        <a:bodyPr/>
        <a:lstStyle/>
        <a:p>
          <a:endParaRPr lang="en-US"/>
        </a:p>
      </dgm:t>
    </dgm:pt>
    <dgm:pt modelId="{A8DDC149-BE99-4ED7-B59F-9D507B8D8156}">
      <dgm:prSet phldrT="[Text]"/>
      <dgm:spPr/>
      <dgm:t>
        <a:bodyPr/>
        <a:lstStyle/>
        <a:p>
          <a:r>
            <a:rPr lang="en-US" dirty="0" smtClean="0"/>
            <a:t>Resource catalogues</a:t>
          </a:r>
          <a:endParaRPr lang="en-US" dirty="0"/>
        </a:p>
      </dgm:t>
    </dgm:pt>
    <dgm:pt modelId="{D0A5B642-6F7C-4429-A3CE-CB295294509B}" type="parTrans" cxnId="{E877966B-2BD9-4AD9-A4F3-46E73D857CF5}">
      <dgm:prSet/>
      <dgm:spPr/>
      <dgm:t>
        <a:bodyPr/>
        <a:lstStyle/>
        <a:p>
          <a:endParaRPr lang="en-US"/>
        </a:p>
      </dgm:t>
    </dgm:pt>
    <dgm:pt modelId="{A8A3E7DE-7F6A-4B57-B8BE-485BE6A85FB9}" type="sibTrans" cxnId="{E877966B-2BD9-4AD9-A4F3-46E73D857CF5}">
      <dgm:prSet/>
      <dgm:spPr/>
      <dgm:t>
        <a:bodyPr/>
        <a:lstStyle/>
        <a:p>
          <a:endParaRPr lang="en-US"/>
        </a:p>
      </dgm:t>
    </dgm:pt>
    <dgm:pt modelId="{F285AD73-955C-4856-B255-962AD85E58E2}">
      <dgm:prSet phldrT="[Text]"/>
      <dgm:spPr/>
      <dgm:t>
        <a:bodyPr/>
        <a:lstStyle/>
        <a:p>
          <a:r>
            <a:rPr lang="en-US" dirty="0" smtClean="0"/>
            <a:t>Define local resources</a:t>
          </a:r>
          <a:endParaRPr lang="en-US" dirty="0"/>
        </a:p>
      </dgm:t>
    </dgm:pt>
    <dgm:pt modelId="{E3D0AC0E-6524-4CAA-A87F-37314B15173D}" type="parTrans" cxnId="{A807BAB6-2B47-46C5-864E-05BDCBFF2A01}">
      <dgm:prSet/>
      <dgm:spPr/>
      <dgm:t>
        <a:bodyPr/>
        <a:lstStyle/>
        <a:p>
          <a:endParaRPr lang="en-US"/>
        </a:p>
      </dgm:t>
    </dgm:pt>
    <dgm:pt modelId="{C7DE7905-9BEA-48A9-96E3-002C0849CC88}" type="sibTrans" cxnId="{A807BAB6-2B47-46C5-864E-05BDCBFF2A01}">
      <dgm:prSet/>
      <dgm:spPr/>
      <dgm:t>
        <a:bodyPr/>
        <a:lstStyle/>
        <a:p>
          <a:endParaRPr lang="en-US"/>
        </a:p>
      </dgm:t>
    </dgm:pt>
    <dgm:pt modelId="{E3A37719-FBBE-4FA5-9E7C-A69683D23D98}" type="pres">
      <dgm:prSet presAssocID="{925B94E6-8DF2-471E-AEA4-4EFBB2DF3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2A8D5-D3CA-430D-B506-BEC520726B1E}" type="pres">
      <dgm:prSet presAssocID="{88272568-7D90-41DF-B335-45F917A38298}" presName="comp" presStyleCnt="0"/>
      <dgm:spPr/>
    </dgm:pt>
    <dgm:pt modelId="{48E463A3-7938-4ECE-BC01-5B9B3DA50590}" type="pres">
      <dgm:prSet presAssocID="{88272568-7D90-41DF-B335-45F917A38298}" presName="box" presStyleLbl="node1" presStyleIdx="0" presStyleCnt="3"/>
      <dgm:spPr/>
      <dgm:t>
        <a:bodyPr/>
        <a:lstStyle/>
        <a:p>
          <a:endParaRPr lang="en-US"/>
        </a:p>
      </dgm:t>
    </dgm:pt>
    <dgm:pt modelId="{B1FA5DB3-BEA0-48C5-984F-90B4D5FE6D7C}" type="pres">
      <dgm:prSet presAssocID="{88272568-7D90-41DF-B335-45F917A38298}" presName="img" presStyleLbl="fgImgPlace1" presStyleIdx="0" presStyleCnt="3"/>
      <dgm:spPr/>
    </dgm:pt>
    <dgm:pt modelId="{B18E4485-AB31-4F5C-917F-6ACC8B3CE3C9}" type="pres">
      <dgm:prSet presAssocID="{88272568-7D90-41DF-B335-45F917A3829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4F12-6ABD-4DA2-B6E0-6834A25E9D19}" type="pres">
      <dgm:prSet presAssocID="{00805033-41FF-4B54-83AD-1C07F6165724}" presName="spacer" presStyleCnt="0"/>
      <dgm:spPr/>
    </dgm:pt>
    <dgm:pt modelId="{3680C89B-D5EC-46C1-9993-079A358B994D}" type="pres">
      <dgm:prSet presAssocID="{77EEBE9B-0DBD-47BE-9AB8-8B8B0E5607BC}" presName="comp" presStyleCnt="0"/>
      <dgm:spPr/>
    </dgm:pt>
    <dgm:pt modelId="{F6A28803-72DA-4B9F-B8C1-865D57BD7D47}" type="pres">
      <dgm:prSet presAssocID="{77EEBE9B-0DBD-47BE-9AB8-8B8B0E5607BC}" presName="box" presStyleLbl="node1" presStyleIdx="1" presStyleCnt="3"/>
      <dgm:spPr/>
      <dgm:t>
        <a:bodyPr/>
        <a:lstStyle/>
        <a:p>
          <a:endParaRPr lang="en-US"/>
        </a:p>
      </dgm:t>
    </dgm:pt>
    <dgm:pt modelId="{CF05618E-BDBA-40FB-B931-2F9CFBD8456D}" type="pres">
      <dgm:prSet presAssocID="{77EEBE9B-0DBD-47BE-9AB8-8B8B0E5607BC}" presName="img" presStyleLbl="fgImgPlace1" presStyleIdx="1" presStyleCnt="3"/>
      <dgm:spPr/>
    </dgm:pt>
    <dgm:pt modelId="{D13B7D53-5041-4FBF-9B1D-AE108C87E5FF}" type="pres">
      <dgm:prSet presAssocID="{77EEBE9B-0DBD-47BE-9AB8-8B8B0E5607B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36A38-87B0-4770-A4FA-E79BA6A42D8B}" type="pres">
      <dgm:prSet presAssocID="{3491DE05-45E0-42AB-B0CB-5465861DD706}" presName="spacer" presStyleCnt="0"/>
      <dgm:spPr/>
    </dgm:pt>
    <dgm:pt modelId="{0DD838C2-8459-4D13-A11B-6134436DC050}" type="pres">
      <dgm:prSet presAssocID="{A8DDC149-BE99-4ED7-B59F-9D507B8D8156}" presName="comp" presStyleCnt="0"/>
      <dgm:spPr/>
    </dgm:pt>
    <dgm:pt modelId="{8B20339E-E096-465B-AD62-1D346A4879E4}" type="pres">
      <dgm:prSet presAssocID="{A8DDC149-BE99-4ED7-B59F-9D507B8D8156}" presName="box" presStyleLbl="node1" presStyleIdx="2" presStyleCnt="3"/>
      <dgm:spPr/>
      <dgm:t>
        <a:bodyPr/>
        <a:lstStyle/>
        <a:p>
          <a:endParaRPr lang="en-US"/>
        </a:p>
      </dgm:t>
    </dgm:pt>
    <dgm:pt modelId="{81F96AE0-68E6-4CFF-8253-170EB56E6E5A}" type="pres">
      <dgm:prSet presAssocID="{A8DDC149-BE99-4ED7-B59F-9D507B8D8156}" presName="img" presStyleLbl="fgImgPlace1" presStyleIdx="2" presStyleCnt="3"/>
      <dgm:spPr/>
    </dgm:pt>
    <dgm:pt modelId="{04AE968C-5E3E-4834-A19C-7F6C7EBD754D}" type="pres">
      <dgm:prSet presAssocID="{A8DDC149-BE99-4ED7-B59F-9D507B8D815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DC33DE-3611-4547-863A-A01E6E9C2784}" type="presOf" srcId="{77EEBE9B-0DBD-47BE-9AB8-8B8B0E5607BC}" destId="{D13B7D53-5041-4FBF-9B1D-AE108C87E5FF}" srcOrd="1" destOrd="0" presId="urn:microsoft.com/office/officeart/2005/8/layout/vList4"/>
    <dgm:cxn modelId="{7223C3AF-5D2E-4C69-AA70-5A341216824C}" type="presOf" srcId="{88272568-7D90-41DF-B335-45F917A38298}" destId="{B18E4485-AB31-4F5C-917F-6ACC8B3CE3C9}" srcOrd="1" destOrd="0" presId="urn:microsoft.com/office/officeart/2005/8/layout/vList4"/>
    <dgm:cxn modelId="{AF84B3A1-F8CF-426E-9F99-F5945EE3F4EC}" type="presOf" srcId="{9078C722-F72B-4238-8974-F5E3A391BB42}" destId="{B18E4485-AB31-4F5C-917F-6ACC8B3CE3C9}" srcOrd="1" destOrd="1" presId="urn:microsoft.com/office/officeart/2005/8/layout/vList4"/>
    <dgm:cxn modelId="{30C54D8F-DC17-4479-B206-DECAEA29DD9C}" type="presOf" srcId="{F285AD73-955C-4856-B255-962AD85E58E2}" destId="{04AE968C-5E3E-4834-A19C-7F6C7EBD754D}" srcOrd="1" destOrd="1" presId="urn:microsoft.com/office/officeart/2005/8/layout/vList4"/>
    <dgm:cxn modelId="{35A11632-F352-4E6F-BECD-B6F24F556889}" srcId="{925B94E6-8DF2-471E-AEA4-4EFBB2DF3741}" destId="{77EEBE9B-0DBD-47BE-9AB8-8B8B0E5607BC}" srcOrd="1" destOrd="0" parTransId="{4A91E0D0-1CE4-4A11-BCEF-364EC8A45CBC}" sibTransId="{3491DE05-45E0-42AB-B0CB-5465861DD706}"/>
    <dgm:cxn modelId="{20069AFC-6008-45ED-8C0E-DF25EA490DD8}" type="presOf" srcId="{A8DDC149-BE99-4ED7-B59F-9D507B8D8156}" destId="{8B20339E-E096-465B-AD62-1D346A4879E4}" srcOrd="0" destOrd="0" presId="urn:microsoft.com/office/officeart/2005/8/layout/vList4"/>
    <dgm:cxn modelId="{C5BA0830-5C86-4505-9200-8FC8CE3B7896}" type="presOf" srcId="{A8DDC149-BE99-4ED7-B59F-9D507B8D8156}" destId="{04AE968C-5E3E-4834-A19C-7F6C7EBD754D}" srcOrd="1" destOrd="0" presId="urn:microsoft.com/office/officeart/2005/8/layout/vList4"/>
    <dgm:cxn modelId="{E877966B-2BD9-4AD9-A4F3-46E73D857CF5}" srcId="{925B94E6-8DF2-471E-AEA4-4EFBB2DF3741}" destId="{A8DDC149-BE99-4ED7-B59F-9D507B8D8156}" srcOrd="2" destOrd="0" parTransId="{D0A5B642-6F7C-4429-A3CE-CB295294509B}" sibTransId="{A8A3E7DE-7F6A-4B57-B8BE-485BE6A85FB9}"/>
    <dgm:cxn modelId="{E8523971-275E-46FE-8E55-9C8E5F576E76}" type="presOf" srcId="{07CD7CBC-D940-4DCF-9C7B-1BF48949E4C0}" destId="{F6A28803-72DA-4B9F-B8C1-865D57BD7D47}" srcOrd="0" destOrd="1" presId="urn:microsoft.com/office/officeart/2005/8/layout/vList4"/>
    <dgm:cxn modelId="{C68B0C29-6E85-424D-8442-29ACDC737B9D}" type="presOf" srcId="{F285AD73-955C-4856-B255-962AD85E58E2}" destId="{8B20339E-E096-465B-AD62-1D346A4879E4}" srcOrd="0" destOrd="1" presId="urn:microsoft.com/office/officeart/2005/8/layout/vList4"/>
    <dgm:cxn modelId="{B51404C9-B631-4AF9-B770-D47E446481D8}" type="presOf" srcId="{9078C722-F72B-4238-8974-F5E3A391BB42}" destId="{48E463A3-7938-4ECE-BC01-5B9B3DA50590}" srcOrd="0" destOrd="1" presId="urn:microsoft.com/office/officeart/2005/8/layout/vList4"/>
    <dgm:cxn modelId="{875E5C65-CF7D-4409-A16C-155489FFC965}" srcId="{925B94E6-8DF2-471E-AEA4-4EFBB2DF3741}" destId="{88272568-7D90-41DF-B335-45F917A38298}" srcOrd="0" destOrd="0" parTransId="{87E05EDB-B1F1-4346-A2DC-84411199DFBB}" sibTransId="{00805033-41FF-4B54-83AD-1C07F6165724}"/>
    <dgm:cxn modelId="{74E286F0-042F-468D-BD07-59F3D1E414F9}" type="presOf" srcId="{925B94E6-8DF2-471E-AEA4-4EFBB2DF3741}" destId="{E3A37719-FBBE-4FA5-9E7C-A69683D23D98}" srcOrd="0" destOrd="0" presId="urn:microsoft.com/office/officeart/2005/8/layout/vList4"/>
    <dgm:cxn modelId="{3DCBD736-0646-4AB9-A926-1A3022A3DF82}" type="presOf" srcId="{77EEBE9B-0DBD-47BE-9AB8-8B8B0E5607BC}" destId="{F6A28803-72DA-4B9F-B8C1-865D57BD7D47}" srcOrd="0" destOrd="0" presId="urn:microsoft.com/office/officeart/2005/8/layout/vList4"/>
    <dgm:cxn modelId="{0116DE36-9DAF-41B8-919C-D973583CCA82}" type="presOf" srcId="{88272568-7D90-41DF-B335-45F917A38298}" destId="{48E463A3-7938-4ECE-BC01-5B9B3DA50590}" srcOrd="0" destOrd="0" presId="urn:microsoft.com/office/officeart/2005/8/layout/vList4"/>
    <dgm:cxn modelId="{64BA0F23-11A0-4E64-8250-9572217CE9F9}" srcId="{88272568-7D90-41DF-B335-45F917A38298}" destId="{9078C722-F72B-4238-8974-F5E3A391BB42}" srcOrd="0" destOrd="0" parTransId="{708A1F45-0D0C-4836-93EC-A5B2A61558D5}" sibTransId="{BFEE1747-C94B-423A-823A-309D889075D8}"/>
    <dgm:cxn modelId="{956ABB3C-7A28-4ABA-BFCB-B18BBB3B63EF}" type="presOf" srcId="{07CD7CBC-D940-4DCF-9C7B-1BF48949E4C0}" destId="{D13B7D53-5041-4FBF-9B1D-AE108C87E5FF}" srcOrd="1" destOrd="1" presId="urn:microsoft.com/office/officeart/2005/8/layout/vList4"/>
    <dgm:cxn modelId="{5E6FAAA9-C079-4026-A803-1D9F3C40F969}" srcId="{77EEBE9B-0DBD-47BE-9AB8-8B8B0E5607BC}" destId="{07CD7CBC-D940-4DCF-9C7B-1BF48949E4C0}" srcOrd="0" destOrd="0" parTransId="{395D29AB-B6B5-4952-AAC4-4DCD3E034B0C}" sibTransId="{88F545A0-5668-49FB-B583-922767841D70}"/>
    <dgm:cxn modelId="{A807BAB6-2B47-46C5-864E-05BDCBFF2A01}" srcId="{A8DDC149-BE99-4ED7-B59F-9D507B8D8156}" destId="{F285AD73-955C-4856-B255-962AD85E58E2}" srcOrd="0" destOrd="0" parTransId="{E3D0AC0E-6524-4CAA-A87F-37314B15173D}" sibTransId="{C7DE7905-9BEA-48A9-96E3-002C0849CC88}"/>
    <dgm:cxn modelId="{0213B21C-33E0-470C-A2E5-12E3198C210D}" type="presParOf" srcId="{E3A37719-FBBE-4FA5-9E7C-A69683D23D98}" destId="{2252A8D5-D3CA-430D-B506-BEC520726B1E}" srcOrd="0" destOrd="0" presId="urn:microsoft.com/office/officeart/2005/8/layout/vList4"/>
    <dgm:cxn modelId="{DB4DF574-06A8-4331-9BE4-69B7DBEE11BB}" type="presParOf" srcId="{2252A8D5-D3CA-430D-B506-BEC520726B1E}" destId="{48E463A3-7938-4ECE-BC01-5B9B3DA50590}" srcOrd="0" destOrd="0" presId="urn:microsoft.com/office/officeart/2005/8/layout/vList4"/>
    <dgm:cxn modelId="{6A21D545-82A5-4639-9F1D-1604D11A8E48}" type="presParOf" srcId="{2252A8D5-D3CA-430D-B506-BEC520726B1E}" destId="{B1FA5DB3-BEA0-48C5-984F-90B4D5FE6D7C}" srcOrd="1" destOrd="0" presId="urn:microsoft.com/office/officeart/2005/8/layout/vList4"/>
    <dgm:cxn modelId="{1AE9CC58-2333-448F-A5DB-E74239ABCDB2}" type="presParOf" srcId="{2252A8D5-D3CA-430D-B506-BEC520726B1E}" destId="{B18E4485-AB31-4F5C-917F-6ACC8B3CE3C9}" srcOrd="2" destOrd="0" presId="urn:microsoft.com/office/officeart/2005/8/layout/vList4"/>
    <dgm:cxn modelId="{518BCA32-B62D-4498-9B3E-EA7B1DBCF8F8}" type="presParOf" srcId="{E3A37719-FBBE-4FA5-9E7C-A69683D23D98}" destId="{5D774F12-6ABD-4DA2-B6E0-6834A25E9D19}" srcOrd="1" destOrd="0" presId="urn:microsoft.com/office/officeart/2005/8/layout/vList4"/>
    <dgm:cxn modelId="{ED11AD01-9531-487E-87C2-1EF780DA8008}" type="presParOf" srcId="{E3A37719-FBBE-4FA5-9E7C-A69683D23D98}" destId="{3680C89B-D5EC-46C1-9993-079A358B994D}" srcOrd="2" destOrd="0" presId="urn:microsoft.com/office/officeart/2005/8/layout/vList4"/>
    <dgm:cxn modelId="{7386B470-2E42-4154-B4C9-57EE97059629}" type="presParOf" srcId="{3680C89B-D5EC-46C1-9993-079A358B994D}" destId="{F6A28803-72DA-4B9F-B8C1-865D57BD7D47}" srcOrd="0" destOrd="0" presId="urn:microsoft.com/office/officeart/2005/8/layout/vList4"/>
    <dgm:cxn modelId="{C522B7E4-5A3E-4BF4-9077-7EC8A3930CCC}" type="presParOf" srcId="{3680C89B-D5EC-46C1-9993-079A358B994D}" destId="{CF05618E-BDBA-40FB-B931-2F9CFBD8456D}" srcOrd="1" destOrd="0" presId="urn:microsoft.com/office/officeart/2005/8/layout/vList4"/>
    <dgm:cxn modelId="{13A62831-939F-4818-9904-D5D82FDEC2D8}" type="presParOf" srcId="{3680C89B-D5EC-46C1-9993-079A358B994D}" destId="{D13B7D53-5041-4FBF-9B1D-AE108C87E5FF}" srcOrd="2" destOrd="0" presId="urn:microsoft.com/office/officeart/2005/8/layout/vList4"/>
    <dgm:cxn modelId="{81EB4270-8686-4BFC-8280-62C9B64A9983}" type="presParOf" srcId="{E3A37719-FBBE-4FA5-9E7C-A69683D23D98}" destId="{3E936A38-87B0-4770-A4FA-E79BA6A42D8B}" srcOrd="3" destOrd="0" presId="urn:microsoft.com/office/officeart/2005/8/layout/vList4"/>
    <dgm:cxn modelId="{E790485E-908A-41DE-BBFF-96F3B1B00BF9}" type="presParOf" srcId="{E3A37719-FBBE-4FA5-9E7C-A69683D23D98}" destId="{0DD838C2-8459-4D13-A11B-6134436DC050}" srcOrd="4" destOrd="0" presId="urn:microsoft.com/office/officeart/2005/8/layout/vList4"/>
    <dgm:cxn modelId="{EDDA203D-C56F-461A-AD67-283138BD6F35}" type="presParOf" srcId="{0DD838C2-8459-4D13-A11B-6134436DC050}" destId="{8B20339E-E096-465B-AD62-1D346A4879E4}" srcOrd="0" destOrd="0" presId="urn:microsoft.com/office/officeart/2005/8/layout/vList4"/>
    <dgm:cxn modelId="{A6998825-C8D1-48D2-878C-3E9D267DE242}" type="presParOf" srcId="{0DD838C2-8459-4D13-A11B-6134436DC050}" destId="{81F96AE0-68E6-4CFF-8253-170EB56E6E5A}" srcOrd="1" destOrd="0" presId="urn:microsoft.com/office/officeart/2005/8/layout/vList4"/>
    <dgm:cxn modelId="{B5262036-6BA2-47E0-A271-403A1E419F54}" type="presParOf" srcId="{0DD838C2-8459-4D13-A11B-6134436DC050}" destId="{04AE968C-5E3E-4834-A19C-7F6C7EBD754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 custT="1"/>
      <dgm:spPr/>
      <dgm:t>
        <a:bodyPr/>
        <a:lstStyle/>
        <a:p>
          <a:r>
            <a:rPr lang="en-US" sz="1800" dirty="0" smtClean="0"/>
            <a:t>Client created</a:t>
          </a:r>
          <a:endParaRPr lang="en-US" sz="1800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200" dirty="0" smtClean="0"/>
            <a:t>Enter client information</a:t>
          </a:r>
          <a:endParaRPr lang="en-US" sz="12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 custT="1"/>
      <dgm:spPr/>
      <dgm:t>
        <a:bodyPr/>
        <a:lstStyle/>
        <a:p>
          <a:r>
            <a:rPr lang="en-US" sz="1800" dirty="0" smtClean="0"/>
            <a:t>Contact/s created</a:t>
          </a:r>
          <a:endParaRPr lang="en-US" sz="1800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200" dirty="0" smtClean="0"/>
            <a:t>Link contact/s to client</a:t>
          </a:r>
          <a:endParaRPr lang="en-US" sz="12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2"/>
      <dgm:spPr/>
    </dgm:pt>
    <dgm:pt modelId="{7B4AFCF0-0D90-44EE-873F-66870C2FF93B}" type="pres">
      <dgm:prSet presAssocID="{98952AB3-0B2C-4452-B120-C2C1A9EBEFF5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1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2"/>
      <dgm:spPr/>
    </dgm:pt>
    <dgm:pt modelId="{320B40C5-8A77-40DA-B7A2-6BE810C340A6}" type="pres">
      <dgm:prSet presAssocID="{6A871856-D131-4639-88E9-39C520F42A67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</dgm:ptLst>
  <dgm:cxnLst>
    <dgm:cxn modelId="{76A3D621-B473-4961-8A63-28E3CE577E4A}" type="presOf" srcId="{23CA995D-68A6-48F2-BAA7-F73A1FD06F82}" destId="{062BFBD1-26F2-4896-9C2A-AE85059C73B2}" srcOrd="1" destOrd="0" presId="urn:microsoft.com/office/officeart/2005/8/layout/hProcess4"/>
    <dgm:cxn modelId="{2C02E196-C5B7-4275-BAD3-074BB180A00C}" type="presOf" srcId="{25CDC44D-1A06-4360-A413-7A27C393FB74}" destId="{9F8A3ACA-93E4-48AA-AD24-595566DD27B3}" srcOrd="1" destOrd="0" presId="urn:microsoft.com/office/officeart/2005/8/layout/hProcess4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C7546484-B8AA-43A3-963B-0F7C5BA022D4}" type="presOf" srcId="{D4A40E26-39A6-462B-9A60-967F7DC4BC27}" destId="{DDABF6F1-6DD1-4656-ADEC-97E7EDF1D607}" srcOrd="0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18C87ED8-BC62-45FA-876A-BE075B478FFB}" type="presOf" srcId="{98952AB3-0B2C-4452-B120-C2C1A9EBEFF5}" destId="{09C01070-B2FF-4D8F-ABFA-1F7B470BAF1C}" srcOrd="0" destOrd="0" presId="urn:microsoft.com/office/officeart/2005/8/layout/hProcess4"/>
    <dgm:cxn modelId="{320B3C1D-7258-427D-94B8-34D695EB4EEF}" type="presOf" srcId="{25CDC44D-1A06-4360-A413-7A27C393FB74}" destId="{320B40C5-8A77-40DA-B7A2-6BE810C340A6}" srcOrd="0" destOrd="0" presId="urn:microsoft.com/office/officeart/2005/8/layout/hProcess4"/>
    <dgm:cxn modelId="{D19BA8D3-3F69-4B8C-83E0-FD1F2DD84E77}" type="presOf" srcId="{23CA995D-68A6-48F2-BAA7-F73A1FD06F82}" destId="{7B4AFCF0-0D90-44EE-873F-66870C2FF93B}" srcOrd="0" destOrd="0" presId="urn:microsoft.com/office/officeart/2005/8/layout/hProcess4"/>
    <dgm:cxn modelId="{F3150E98-6516-4A39-AAB7-F05FA9EDF067}" type="presOf" srcId="{A4E8FB3B-7AFF-4576-9AEB-E248550B11E5}" destId="{F609DCD0-E76A-4B3C-AC6B-1D9E21F31EC6}" srcOrd="0" destOrd="0" presId="urn:microsoft.com/office/officeart/2005/8/layout/hProcess4"/>
    <dgm:cxn modelId="{FC943A44-1DD5-4B24-A209-C339F5D7509B}" type="presOf" srcId="{6A871856-D131-4639-88E9-39C520F42A67}" destId="{183EC46B-E39E-48AC-A484-BB5745A0C798}" srcOrd="0" destOrd="0" presId="urn:microsoft.com/office/officeart/2005/8/layout/hProcess4"/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3C9EFD9B-5CD4-4F38-A193-7E05CCB01C11}" type="presParOf" srcId="{DDABF6F1-6DD1-4656-ADEC-97E7EDF1D607}" destId="{2E5DAA45-2114-4D72-BDBE-1660378FFC21}" srcOrd="0" destOrd="0" presId="urn:microsoft.com/office/officeart/2005/8/layout/hProcess4"/>
    <dgm:cxn modelId="{C4401B58-502C-406E-B19F-E38561CD8AF3}" type="presParOf" srcId="{DDABF6F1-6DD1-4656-ADEC-97E7EDF1D607}" destId="{77F11235-6784-458A-9ABA-94D41A78BF1C}" srcOrd="1" destOrd="0" presId="urn:microsoft.com/office/officeart/2005/8/layout/hProcess4"/>
    <dgm:cxn modelId="{CBA20C44-685D-41DB-8C3F-CDF623D4F5CF}" type="presParOf" srcId="{DDABF6F1-6DD1-4656-ADEC-97E7EDF1D607}" destId="{8A96516D-E55C-4E2B-9558-1B0972412AF9}" srcOrd="2" destOrd="0" presId="urn:microsoft.com/office/officeart/2005/8/layout/hProcess4"/>
    <dgm:cxn modelId="{CAC3BBF2-2C16-4316-9A87-80E1F0C2CF5D}" type="presParOf" srcId="{8A96516D-E55C-4E2B-9558-1B0972412AF9}" destId="{9B371546-478A-4EB6-B175-7F344BB4DF56}" srcOrd="0" destOrd="0" presId="urn:microsoft.com/office/officeart/2005/8/layout/hProcess4"/>
    <dgm:cxn modelId="{19521841-0A8D-4E4B-B820-3B4FFC24A4F5}" type="presParOf" srcId="{9B371546-478A-4EB6-B175-7F344BB4DF56}" destId="{25A42FE6-0761-4A91-8819-48B5485D0FF0}" srcOrd="0" destOrd="0" presId="urn:microsoft.com/office/officeart/2005/8/layout/hProcess4"/>
    <dgm:cxn modelId="{476D5295-717A-444D-8E62-BEF84DAAC7CA}" type="presParOf" srcId="{9B371546-478A-4EB6-B175-7F344BB4DF56}" destId="{7B4AFCF0-0D90-44EE-873F-66870C2FF93B}" srcOrd="1" destOrd="0" presId="urn:microsoft.com/office/officeart/2005/8/layout/hProcess4"/>
    <dgm:cxn modelId="{148CC21F-5C0E-403C-82DD-C4B53E210184}" type="presParOf" srcId="{9B371546-478A-4EB6-B175-7F344BB4DF56}" destId="{062BFBD1-26F2-4896-9C2A-AE85059C73B2}" srcOrd="2" destOrd="0" presId="urn:microsoft.com/office/officeart/2005/8/layout/hProcess4"/>
    <dgm:cxn modelId="{08C0EF84-38EF-425C-A08D-E452631E46BA}" type="presParOf" srcId="{9B371546-478A-4EB6-B175-7F344BB4DF56}" destId="{09C01070-B2FF-4D8F-ABFA-1F7B470BAF1C}" srcOrd="3" destOrd="0" presId="urn:microsoft.com/office/officeart/2005/8/layout/hProcess4"/>
    <dgm:cxn modelId="{856501D4-BDC3-4CC0-A0B9-EC609696BBA6}" type="presParOf" srcId="{9B371546-478A-4EB6-B175-7F344BB4DF56}" destId="{E8269DD5-ECBF-47FB-A7CC-0BFFD2541AEE}" srcOrd="4" destOrd="0" presId="urn:microsoft.com/office/officeart/2005/8/layout/hProcess4"/>
    <dgm:cxn modelId="{B976960F-4D93-4564-8494-8F7F1ECF89F7}" type="presParOf" srcId="{8A96516D-E55C-4E2B-9558-1B0972412AF9}" destId="{F609DCD0-E76A-4B3C-AC6B-1D9E21F31EC6}" srcOrd="1" destOrd="0" presId="urn:microsoft.com/office/officeart/2005/8/layout/hProcess4"/>
    <dgm:cxn modelId="{BAE79619-E97D-4C3C-9C99-49694C6ED87B}" type="presParOf" srcId="{8A96516D-E55C-4E2B-9558-1B0972412AF9}" destId="{09A39083-A62F-4949-BA73-F270882322F1}" srcOrd="2" destOrd="0" presId="urn:microsoft.com/office/officeart/2005/8/layout/hProcess4"/>
    <dgm:cxn modelId="{EEA51D99-C62C-4277-8B71-04D7B3C17928}" type="presParOf" srcId="{09A39083-A62F-4949-BA73-F270882322F1}" destId="{79008731-9320-40E7-8B06-A50688651A5E}" srcOrd="0" destOrd="0" presId="urn:microsoft.com/office/officeart/2005/8/layout/hProcess4"/>
    <dgm:cxn modelId="{5274D6B5-9279-423A-8141-C518484ED93B}" type="presParOf" srcId="{09A39083-A62F-4949-BA73-F270882322F1}" destId="{320B40C5-8A77-40DA-B7A2-6BE810C340A6}" srcOrd="1" destOrd="0" presId="urn:microsoft.com/office/officeart/2005/8/layout/hProcess4"/>
    <dgm:cxn modelId="{CAC4E6EA-6FBE-4981-8B89-4BB8478F8C86}" type="presParOf" srcId="{09A39083-A62F-4949-BA73-F270882322F1}" destId="{9F8A3ACA-93E4-48AA-AD24-595566DD27B3}" srcOrd="2" destOrd="0" presId="urn:microsoft.com/office/officeart/2005/8/layout/hProcess4"/>
    <dgm:cxn modelId="{C4A806B3-0B41-436C-8342-6B5671F297C6}" type="presParOf" srcId="{09A39083-A62F-4949-BA73-F270882322F1}" destId="{183EC46B-E39E-48AC-A484-BB5745A0C798}" srcOrd="3" destOrd="0" presId="urn:microsoft.com/office/officeart/2005/8/layout/hProcess4"/>
    <dgm:cxn modelId="{5759E929-7483-45B4-B743-BCAB2E2890B6}" type="presParOf" srcId="{09A39083-A62F-4949-BA73-F270882322F1}" destId="{6F0B0F2D-1A68-410E-8961-A6B0FAFCFC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/>
      <dgm:spPr/>
      <dgm:t>
        <a:bodyPr/>
        <a:lstStyle/>
        <a:p>
          <a:r>
            <a:rPr lang="en-US" dirty="0" smtClean="0"/>
            <a:t>Contract created</a:t>
          </a:r>
          <a:endParaRPr lang="en-US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000" dirty="0" smtClean="0"/>
            <a:t>Enter contract information</a:t>
          </a:r>
          <a:endParaRPr lang="en-US" sz="10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/>
      <dgm:spPr/>
      <dgm:t>
        <a:bodyPr/>
        <a:lstStyle/>
        <a:p>
          <a:r>
            <a:rPr lang="en-US" dirty="0" smtClean="0"/>
            <a:t>Contract-client link created</a:t>
          </a:r>
          <a:endParaRPr lang="en-US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DF6483B9-CD70-48DC-A56A-31B90943AB87}">
      <dgm:prSet phldrT="[Text]"/>
      <dgm:spPr/>
      <dgm:t>
        <a:bodyPr/>
        <a:lstStyle/>
        <a:p>
          <a:r>
            <a:rPr lang="en-US" dirty="0" smtClean="0"/>
            <a:t>Define services</a:t>
          </a:r>
          <a:endParaRPr lang="en-US" dirty="0"/>
        </a:p>
      </dgm:t>
    </dgm:pt>
    <dgm:pt modelId="{181679DF-40C8-45AF-A03D-2E65AAE0C059}" type="parTrans" cxnId="{0299E305-D42E-4C9E-8730-35E96F7B8221}">
      <dgm:prSet/>
      <dgm:spPr/>
      <dgm:t>
        <a:bodyPr/>
        <a:lstStyle/>
        <a:p>
          <a:endParaRPr lang="en-US"/>
        </a:p>
      </dgm:t>
    </dgm:pt>
    <dgm:pt modelId="{CDB73CB1-D029-4D39-84A3-2D69981050F5}" type="sibTrans" cxnId="{0299E305-D42E-4C9E-8730-35E96F7B8221}">
      <dgm:prSet/>
      <dgm:spPr/>
      <dgm:t>
        <a:bodyPr/>
        <a:lstStyle/>
        <a:p>
          <a:endParaRPr lang="en-US"/>
        </a:p>
      </dgm:t>
    </dgm:pt>
    <dgm:pt modelId="{6BCB8B93-D061-4BF5-AFB1-4CEF01462A05}">
      <dgm:prSet phldrT="[Text]" custT="1"/>
      <dgm:spPr/>
      <dgm:t>
        <a:bodyPr/>
        <a:lstStyle/>
        <a:p>
          <a:r>
            <a:rPr lang="en-US" sz="1000" dirty="0" smtClean="0"/>
            <a:t>Choose from  global services</a:t>
          </a:r>
          <a:endParaRPr lang="en-US" sz="1000" dirty="0"/>
        </a:p>
      </dgm:t>
    </dgm:pt>
    <dgm:pt modelId="{FBDB9B59-17E3-4F5E-AF25-E89EDC986FC4}" type="parTrans" cxnId="{7D8C6B51-C0C6-4DD7-A05A-FFB825C41160}">
      <dgm:prSet/>
      <dgm:spPr/>
      <dgm:t>
        <a:bodyPr/>
        <a:lstStyle/>
        <a:p>
          <a:endParaRPr lang="en-US"/>
        </a:p>
      </dgm:t>
    </dgm:pt>
    <dgm:pt modelId="{440A6253-F7A2-40E3-BFD6-3038F7B014E8}" type="sibTrans" cxnId="{7D8C6B51-C0C6-4DD7-A05A-FFB825C41160}">
      <dgm:prSet/>
      <dgm:spPr/>
      <dgm:t>
        <a:bodyPr/>
        <a:lstStyle/>
        <a:p>
          <a:endParaRPr lang="en-US"/>
        </a:p>
      </dgm:t>
    </dgm:pt>
    <dgm:pt modelId="{41C8CAEA-87DE-4CBA-98F2-91C3DE50E6D0}">
      <dgm:prSet phldrT="[Text]"/>
      <dgm:spPr/>
      <dgm:t>
        <a:bodyPr/>
        <a:lstStyle/>
        <a:p>
          <a:r>
            <a:rPr lang="en-US" dirty="0" smtClean="0"/>
            <a:t>Operation created</a:t>
          </a:r>
          <a:endParaRPr lang="en-US" dirty="0"/>
        </a:p>
      </dgm:t>
    </dgm:pt>
    <dgm:pt modelId="{04D259EE-D877-4429-A981-55B8E6D505F1}" type="parTrans" cxnId="{D25922AB-5A0B-41A9-8510-7AF510FC9984}">
      <dgm:prSet/>
      <dgm:spPr/>
      <dgm:t>
        <a:bodyPr/>
        <a:lstStyle/>
        <a:p>
          <a:endParaRPr lang="en-US"/>
        </a:p>
      </dgm:t>
    </dgm:pt>
    <dgm:pt modelId="{CAB9F2EE-57B0-4F57-9365-2CB533F3DB8E}" type="sibTrans" cxnId="{D25922AB-5A0B-41A9-8510-7AF510FC9984}">
      <dgm:prSet/>
      <dgm:spPr/>
      <dgm:t>
        <a:bodyPr/>
        <a:lstStyle/>
        <a:p>
          <a:endParaRPr lang="en-US"/>
        </a:p>
      </dgm:t>
    </dgm:pt>
    <dgm:pt modelId="{1C808CF5-0031-4EF4-BD51-157188DEA258}">
      <dgm:prSet phldrT="[Text]" custT="1"/>
      <dgm:spPr/>
      <dgm:t>
        <a:bodyPr/>
        <a:lstStyle/>
        <a:p>
          <a:r>
            <a:rPr lang="en-US" sz="1000" dirty="0" smtClean="0"/>
            <a:t>Enter operation details by contract business line</a:t>
          </a:r>
          <a:endParaRPr lang="en-US" sz="1000" dirty="0"/>
        </a:p>
      </dgm:t>
    </dgm:pt>
    <dgm:pt modelId="{2C9F68D6-47A0-4949-9D2E-4BDA8319925E}" type="parTrans" cxnId="{8F4DA100-B94B-4EE7-9923-2A583AA95EA2}">
      <dgm:prSet/>
      <dgm:spPr/>
      <dgm:t>
        <a:bodyPr/>
        <a:lstStyle/>
        <a:p>
          <a:endParaRPr lang="en-US"/>
        </a:p>
      </dgm:t>
    </dgm:pt>
    <dgm:pt modelId="{E4111BD6-85CA-458B-ACFB-C2081B9F277B}" type="sibTrans" cxnId="{8F4DA100-B94B-4EE7-9923-2A583AA95EA2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000" smtClean="0"/>
            <a:t>Link </a:t>
          </a:r>
          <a:r>
            <a:rPr lang="en-US" sz="1000" dirty="0" smtClean="0"/>
            <a:t>contract to client</a:t>
          </a:r>
          <a:endParaRPr lang="en-US" sz="10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B3F94754-045D-4D32-965A-EBFA7D785F86}">
      <dgm:prSet phldrT="[Text]" custT="1"/>
      <dgm:spPr/>
      <dgm:t>
        <a:bodyPr/>
        <a:lstStyle/>
        <a:p>
          <a:r>
            <a:rPr lang="en-US" sz="1000" dirty="0" smtClean="0"/>
            <a:t>Choose from service catalogue</a:t>
          </a:r>
          <a:endParaRPr lang="en-US" sz="1000" dirty="0"/>
        </a:p>
      </dgm:t>
    </dgm:pt>
    <dgm:pt modelId="{E32288F1-D776-4DDA-8E9A-B6B4EA2C2662}" type="parTrans" cxnId="{56C9CA95-A458-46B2-8986-DF43B64DD199}">
      <dgm:prSet/>
      <dgm:spPr/>
      <dgm:t>
        <a:bodyPr/>
        <a:lstStyle/>
        <a:p>
          <a:endParaRPr lang="en-US"/>
        </a:p>
      </dgm:t>
    </dgm:pt>
    <dgm:pt modelId="{E75F0123-990F-4CFF-B1DF-E0D51A97D481}" type="sibTrans" cxnId="{56C9CA95-A458-46B2-8986-DF43B64DD199}">
      <dgm:prSet/>
      <dgm:spPr/>
      <dgm:t>
        <a:bodyPr/>
        <a:lstStyle/>
        <a:p>
          <a:endParaRPr lang="en-US"/>
        </a:p>
      </dgm:t>
    </dgm:pt>
    <dgm:pt modelId="{0DD747BD-5768-4EC4-A04B-71E96D4FE723}">
      <dgm:prSet phldrT="[Text]"/>
      <dgm:spPr/>
      <dgm:t>
        <a:bodyPr/>
        <a:lstStyle/>
        <a:p>
          <a:r>
            <a:rPr lang="en-US" dirty="0" smtClean="0"/>
            <a:t>Define costs</a:t>
          </a:r>
          <a:endParaRPr lang="en-US" dirty="0"/>
        </a:p>
      </dgm:t>
    </dgm:pt>
    <dgm:pt modelId="{F275BA0F-8683-4604-9D96-FC33FE6AC946}" type="parTrans" cxnId="{2AE5D9D5-E5FF-4698-BACD-480078840D90}">
      <dgm:prSet/>
      <dgm:spPr/>
      <dgm:t>
        <a:bodyPr/>
        <a:lstStyle/>
        <a:p>
          <a:endParaRPr lang="en-US"/>
        </a:p>
      </dgm:t>
    </dgm:pt>
    <dgm:pt modelId="{B89BF7CB-0EC8-411B-9D4D-259D42366B1E}" type="sibTrans" cxnId="{2AE5D9D5-E5FF-4698-BACD-480078840D90}">
      <dgm:prSet/>
      <dgm:spPr/>
      <dgm:t>
        <a:bodyPr/>
        <a:lstStyle/>
        <a:p>
          <a:endParaRPr lang="en-US"/>
        </a:p>
      </dgm:t>
    </dgm:pt>
    <dgm:pt modelId="{4C814110-0FFF-4E7E-AA8D-DFBF73881787}">
      <dgm:prSet phldrT="[Text]" custT="1"/>
      <dgm:spPr/>
      <dgm:t>
        <a:bodyPr/>
        <a:lstStyle/>
        <a:p>
          <a:r>
            <a:rPr lang="en-US" sz="1000" dirty="0" smtClean="0"/>
            <a:t>Choose from cost catalogue</a:t>
          </a:r>
          <a:endParaRPr lang="en-US" sz="1000" dirty="0"/>
        </a:p>
      </dgm:t>
    </dgm:pt>
    <dgm:pt modelId="{267C8FD8-F0A6-468E-9E40-629F1FEC97DA}" type="parTrans" cxnId="{F2B85485-33D5-4A0F-891E-2EC59056260C}">
      <dgm:prSet/>
      <dgm:spPr/>
      <dgm:t>
        <a:bodyPr/>
        <a:lstStyle/>
        <a:p>
          <a:endParaRPr lang="en-US"/>
        </a:p>
      </dgm:t>
    </dgm:pt>
    <dgm:pt modelId="{DDE7181F-0A23-41CB-A92B-A802C73D6F65}" type="sibTrans" cxnId="{F2B85485-33D5-4A0F-891E-2EC59056260C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5"/>
      <dgm:spPr/>
    </dgm:pt>
    <dgm:pt modelId="{7B4AFCF0-0D90-44EE-873F-66870C2FF93B}" type="pres">
      <dgm:prSet presAssocID="{98952AB3-0B2C-4452-B120-C2C1A9EBEFF5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4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5"/>
      <dgm:spPr/>
    </dgm:pt>
    <dgm:pt modelId="{320B40C5-8A77-40DA-B7A2-6BE810C340A6}" type="pres">
      <dgm:prSet presAssocID="{6A871856-D131-4639-88E9-39C520F42A6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  <dgm:pt modelId="{46368080-0FB5-41A7-9F5C-7F77AAECC7C4}" type="pres">
      <dgm:prSet presAssocID="{CA445CC4-8C79-4C65-9C9B-11C137D9B516}" presName="Name18" presStyleLbl="sibTrans2D1" presStyleIdx="1" presStyleCnt="4"/>
      <dgm:spPr/>
      <dgm:t>
        <a:bodyPr/>
        <a:lstStyle/>
        <a:p>
          <a:endParaRPr lang="en-US"/>
        </a:p>
      </dgm:t>
    </dgm:pt>
    <dgm:pt modelId="{1E933283-A538-4A28-AB63-3B8EDFDADFD1}" type="pres">
      <dgm:prSet presAssocID="{41C8CAEA-87DE-4CBA-98F2-91C3DE50E6D0}" presName="composite1" presStyleCnt="0"/>
      <dgm:spPr/>
    </dgm:pt>
    <dgm:pt modelId="{D67C0E96-43E6-4427-B81E-058A912A5D4F}" type="pres">
      <dgm:prSet presAssocID="{41C8CAEA-87DE-4CBA-98F2-91C3DE50E6D0}" presName="dummyNode1" presStyleLbl="node1" presStyleIdx="1" presStyleCnt="5"/>
      <dgm:spPr/>
    </dgm:pt>
    <dgm:pt modelId="{1F4F6054-A476-443A-ACB9-8E9E86B53063}" type="pres">
      <dgm:prSet presAssocID="{41C8CAEA-87DE-4CBA-98F2-91C3DE50E6D0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F853-E4DB-4261-BACE-AC6C24C47DEF}" type="pres">
      <dgm:prSet presAssocID="{41C8CAEA-87DE-4CBA-98F2-91C3DE50E6D0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CA4D0-6767-4E14-8F60-2960F8430A81}" type="pres">
      <dgm:prSet presAssocID="{41C8CAEA-87DE-4CBA-98F2-91C3DE50E6D0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92792-C712-4EE7-A5DB-28CBB34E46CB}" type="pres">
      <dgm:prSet presAssocID="{41C8CAEA-87DE-4CBA-98F2-91C3DE50E6D0}" presName="connSite1" presStyleCnt="0"/>
      <dgm:spPr/>
    </dgm:pt>
    <dgm:pt modelId="{1C2AC166-224F-4412-B0B3-4E456623D5E9}" type="pres">
      <dgm:prSet presAssocID="{CAB9F2EE-57B0-4F57-9365-2CB533F3DB8E}" presName="Name9" presStyleLbl="sibTrans2D1" presStyleIdx="2" presStyleCnt="4"/>
      <dgm:spPr/>
      <dgm:t>
        <a:bodyPr/>
        <a:lstStyle/>
        <a:p>
          <a:endParaRPr lang="en-US"/>
        </a:p>
      </dgm:t>
    </dgm:pt>
    <dgm:pt modelId="{81CEDB70-B192-4E7B-B13F-9417B0E3F93E}" type="pres">
      <dgm:prSet presAssocID="{DF6483B9-CD70-48DC-A56A-31B90943AB87}" presName="composite2" presStyleCnt="0"/>
      <dgm:spPr/>
    </dgm:pt>
    <dgm:pt modelId="{84EAFC12-A19A-45B1-A193-04DFA37C47CC}" type="pres">
      <dgm:prSet presAssocID="{DF6483B9-CD70-48DC-A56A-31B90943AB87}" presName="dummyNode2" presStyleLbl="node1" presStyleIdx="2" presStyleCnt="5"/>
      <dgm:spPr/>
    </dgm:pt>
    <dgm:pt modelId="{EF64AA0E-C3FC-432F-A3B0-1B1147E777E1}" type="pres">
      <dgm:prSet presAssocID="{DF6483B9-CD70-48DC-A56A-31B90943AB87}" presName="childNode2" presStyleLbl="bgAcc1" presStyleIdx="3" presStyleCnt="5" custScaleX="125467" custScaleY="137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B1DC7-8E72-4396-8D17-44A54D58854F}" type="pres">
      <dgm:prSet presAssocID="{DF6483B9-CD70-48DC-A56A-31B90943AB87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B1C92-4C2B-4F07-AA56-57C1C2396636}" type="pres">
      <dgm:prSet presAssocID="{DF6483B9-CD70-48DC-A56A-31B90943AB87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41120-8B95-4052-8CBD-D086E3F164E9}" type="pres">
      <dgm:prSet presAssocID="{DF6483B9-CD70-48DC-A56A-31B90943AB87}" presName="connSite2" presStyleCnt="0"/>
      <dgm:spPr/>
    </dgm:pt>
    <dgm:pt modelId="{C000B6F9-4251-45ED-A760-68CA462A65D2}" type="pres">
      <dgm:prSet presAssocID="{CDB73CB1-D029-4D39-84A3-2D69981050F5}" presName="Name18" presStyleLbl="sibTrans2D1" presStyleIdx="3" presStyleCnt="4"/>
      <dgm:spPr/>
      <dgm:t>
        <a:bodyPr/>
        <a:lstStyle/>
        <a:p>
          <a:endParaRPr lang="en-US"/>
        </a:p>
      </dgm:t>
    </dgm:pt>
    <dgm:pt modelId="{719BD067-23DB-4F8D-BD07-C536151D0847}" type="pres">
      <dgm:prSet presAssocID="{0DD747BD-5768-4EC4-A04B-71E96D4FE723}" presName="composite1" presStyleCnt="0"/>
      <dgm:spPr/>
    </dgm:pt>
    <dgm:pt modelId="{5250E980-61C4-4757-A6E5-26ED1F907315}" type="pres">
      <dgm:prSet presAssocID="{0DD747BD-5768-4EC4-A04B-71E96D4FE723}" presName="dummyNode1" presStyleLbl="node1" presStyleIdx="3" presStyleCnt="5"/>
      <dgm:spPr/>
    </dgm:pt>
    <dgm:pt modelId="{CD9909A4-5827-40F2-AA82-EB9127542520}" type="pres">
      <dgm:prSet presAssocID="{0DD747BD-5768-4EC4-A04B-71E96D4FE723}" presName="childNode1" presStyleLbl="bgAcc1" presStyleIdx="4" presStyleCnt="5" custScaleX="107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A28F4-C4E1-4404-A2B0-BC0117F230F1}" type="pres">
      <dgm:prSet presAssocID="{0DD747BD-5768-4EC4-A04B-71E96D4FE723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25804-4978-42E5-833A-BD09FE5A2998}" type="pres">
      <dgm:prSet presAssocID="{0DD747BD-5768-4EC4-A04B-71E96D4FE723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DA374-B8D8-4250-87D6-C5F277D60F5B}" type="pres">
      <dgm:prSet presAssocID="{0DD747BD-5768-4EC4-A04B-71E96D4FE723}" presName="connSite1" presStyleCnt="0"/>
      <dgm:spPr/>
    </dgm:pt>
  </dgm:ptLst>
  <dgm:cxnLst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8AF55552-66B0-4CFE-A128-BE3FB8A13727}" type="presOf" srcId="{B3F94754-045D-4D32-965A-EBFA7D785F86}" destId="{CFBB1DC7-8E72-4396-8D17-44A54D58854F}" srcOrd="1" destOrd="0" presId="urn:microsoft.com/office/officeart/2005/8/layout/hProcess4"/>
    <dgm:cxn modelId="{1D1AB23E-5631-42B1-932C-B98F84202C8F}" type="presOf" srcId="{41C8CAEA-87DE-4CBA-98F2-91C3DE50E6D0}" destId="{793CA4D0-6767-4E14-8F60-2960F8430A81}" srcOrd="0" destOrd="0" presId="urn:microsoft.com/office/officeart/2005/8/layout/hProcess4"/>
    <dgm:cxn modelId="{360A28F6-6F5B-407C-9A91-2C95CB35ECA1}" type="presOf" srcId="{CAB9F2EE-57B0-4F57-9365-2CB533F3DB8E}" destId="{1C2AC166-224F-4412-B0B3-4E456623D5E9}" srcOrd="0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5AA4C832-5363-4F6A-931E-21DEBEC36817}" type="presOf" srcId="{1C808CF5-0031-4EF4-BD51-157188DEA258}" destId="{1F4F6054-A476-443A-ACB9-8E9E86B53063}" srcOrd="0" destOrd="0" presId="urn:microsoft.com/office/officeart/2005/8/layout/hProcess4"/>
    <dgm:cxn modelId="{8F4DA100-B94B-4EE7-9923-2A583AA95EA2}" srcId="{41C8CAEA-87DE-4CBA-98F2-91C3DE50E6D0}" destId="{1C808CF5-0031-4EF4-BD51-157188DEA258}" srcOrd="0" destOrd="0" parTransId="{2C9F68D6-47A0-4949-9D2E-4BDA8319925E}" sibTransId="{E4111BD6-85CA-458B-ACFB-C2081B9F277B}"/>
    <dgm:cxn modelId="{6F20A3D7-E3AC-420B-9785-2ED7B7962E3F}" type="presOf" srcId="{CDB73CB1-D029-4D39-84A3-2D69981050F5}" destId="{C000B6F9-4251-45ED-A760-68CA462A65D2}" srcOrd="0" destOrd="0" presId="urn:microsoft.com/office/officeart/2005/8/layout/hProcess4"/>
    <dgm:cxn modelId="{DB26FAC3-67C0-4B61-A228-5CD88C0CE4F4}" type="presOf" srcId="{6A871856-D131-4639-88E9-39C520F42A67}" destId="{183EC46B-E39E-48AC-A484-BB5745A0C798}" srcOrd="0" destOrd="0" presId="urn:microsoft.com/office/officeart/2005/8/layout/hProcess4"/>
    <dgm:cxn modelId="{C1EB948D-C783-4842-926C-32EED6F6492C}" type="presOf" srcId="{DF6483B9-CD70-48DC-A56A-31B90943AB87}" destId="{98FB1C92-4C2B-4F07-AA56-57C1C2396636}" srcOrd="0" destOrd="0" presId="urn:microsoft.com/office/officeart/2005/8/layout/hProcess4"/>
    <dgm:cxn modelId="{6B896813-1729-4B56-8549-BA52405FBB37}" type="presOf" srcId="{23CA995D-68A6-48F2-BAA7-F73A1FD06F82}" destId="{062BFBD1-26F2-4896-9C2A-AE85059C73B2}" srcOrd="1" destOrd="0" presId="urn:microsoft.com/office/officeart/2005/8/layout/hProcess4"/>
    <dgm:cxn modelId="{BA55355E-0699-4D4F-AC3B-83A05ECBC6A1}" type="presOf" srcId="{6BCB8B93-D061-4BF5-AFB1-4CEF01462A05}" destId="{CFBB1DC7-8E72-4396-8D17-44A54D58854F}" srcOrd="1" destOrd="1" presId="urn:microsoft.com/office/officeart/2005/8/layout/hProcess4"/>
    <dgm:cxn modelId="{D25922AB-5A0B-41A9-8510-7AF510FC9984}" srcId="{D4A40E26-39A6-462B-9A60-967F7DC4BC27}" destId="{41C8CAEA-87DE-4CBA-98F2-91C3DE50E6D0}" srcOrd="2" destOrd="0" parTransId="{04D259EE-D877-4429-A981-55B8E6D505F1}" sibTransId="{CAB9F2EE-57B0-4F57-9365-2CB533F3DB8E}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7D8C6B51-C0C6-4DD7-A05A-FFB825C41160}" srcId="{DF6483B9-CD70-48DC-A56A-31B90943AB87}" destId="{6BCB8B93-D061-4BF5-AFB1-4CEF01462A05}" srcOrd="1" destOrd="0" parTransId="{FBDB9B59-17E3-4F5E-AF25-E89EDC986FC4}" sibTransId="{440A6253-F7A2-40E3-BFD6-3038F7B014E8}"/>
    <dgm:cxn modelId="{986CEF1A-4879-4007-B7FD-49D0BAD900D7}" type="presOf" srcId="{A4E8FB3B-7AFF-4576-9AEB-E248550B11E5}" destId="{F609DCD0-E76A-4B3C-AC6B-1D9E21F31EC6}" srcOrd="0" destOrd="0" presId="urn:microsoft.com/office/officeart/2005/8/layout/hProcess4"/>
    <dgm:cxn modelId="{4D81DD0F-CEFD-429B-B9B2-DE9EDC43EAB9}" type="presOf" srcId="{25CDC44D-1A06-4360-A413-7A27C393FB74}" destId="{9F8A3ACA-93E4-48AA-AD24-595566DD27B3}" srcOrd="1" destOrd="0" presId="urn:microsoft.com/office/officeart/2005/8/layout/hProcess4"/>
    <dgm:cxn modelId="{56C9CA95-A458-46B2-8986-DF43B64DD199}" srcId="{DF6483B9-CD70-48DC-A56A-31B90943AB87}" destId="{B3F94754-045D-4D32-965A-EBFA7D785F86}" srcOrd="0" destOrd="0" parTransId="{E32288F1-D776-4DDA-8E9A-B6B4EA2C2662}" sibTransId="{E75F0123-990F-4CFF-B1DF-E0D51A97D481}"/>
    <dgm:cxn modelId="{41EC1EDD-0078-4344-B02D-3FFF42727713}" type="presOf" srcId="{4C814110-0FFF-4E7E-AA8D-DFBF73881787}" destId="{CD9909A4-5827-40F2-AA82-EB9127542520}" srcOrd="0" destOrd="0" presId="urn:microsoft.com/office/officeart/2005/8/layout/hProcess4"/>
    <dgm:cxn modelId="{EF7C6EB7-8B25-415E-A884-77DA6B32D464}" type="presOf" srcId="{4C814110-0FFF-4E7E-AA8D-DFBF73881787}" destId="{311A28F4-C4E1-4404-A2B0-BC0117F230F1}" srcOrd="1" destOrd="0" presId="urn:microsoft.com/office/officeart/2005/8/layout/hProcess4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786E387F-67F1-41F6-8C61-46304C5DDF30}" type="presOf" srcId="{0DD747BD-5768-4EC4-A04B-71E96D4FE723}" destId="{2A325804-4978-42E5-833A-BD09FE5A2998}" srcOrd="0" destOrd="0" presId="urn:microsoft.com/office/officeart/2005/8/layout/hProcess4"/>
    <dgm:cxn modelId="{27EC4EC6-8A7E-4B40-B534-8D01FF4C8E45}" type="presOf" srcId="{B3F94754-045D-4D32-965A-EBFA7D785F86}" destId="{EF64AA0E-C3FC-432F-A3B0-1B1147E777E1}" srcOrd="0" destOrd="0" presId="urn:microsoft.com/office/officeart/2005/8/layout/hProcess4"/>
    <dgm:cxn modelId="{C567FAFA-446C-435F-90B5-43F5E58B2348}" type="presOf" srcId="{CA445CC4-8C79-4C65-9C9B-11C137D9B516}" destId="{46368080-0FB5-41A7-9F5C-7F77AAECC7C4}" srcOrd="0" destOrd="0" presId="urn:microsoft.com/office/officeart/2005/8/layout/hProcess4"/>
    <dgm:cxn modelId="{0299E305-D42E-4C9E-8730-35E96F7B8221}" srcId="{D4A40E26-39A6-462B-9A60-967F7DC4BC27}" destId="{DF6483B9-CD70-48DC-A56A-31B90943AB87}" srcOrd="3" destOrd="0" parTransId="{181679DF-40C8-45AF-A03D-2E65AAE0C059}" sibTransId="{CDB73CB1-D029-4D39-84A3-2D69981050F5}"/>
    <dgm:cxn modelId="{2AE5D9D5-E5FF-4698-BACD-480078840D90}" srcId="{D4A40E26-39A6-462B-9A60-967F7DC4BC27}" destId="{0DD747BD-5768-4EC4-A04B-71E96D4FE723}" srcOrd="4" destOrd="0" parTransId="{F275BA0F-8683-4604-9D96-FC33FE6AC946}" sibTransId="{B89BF7CB-0EC8-411B-9D4D-259D42366B1E}"/>
    <dgm:cxn modelId="{F28C2813-EB19-48ED-A597-E558C76C8EAF}" type="presOf" srcId="{23CA995D-68A6-48F2-BAA7-F73A1FD06F82}" destId="{7B4AFCF0-0D90-44EE-873F-66870C2FF93B}" srcOrd="0" destOrd="0" presId="urn:microsoft.com/office/officeart/2005/8/layout/hProcess4"/>
    <dgm:cxn modelId="{CDDF9B94-83D8-41B7-B98B-20E9200AFC4F}" type="presOf" srcId="{1C808CF5-0031-4EF4-BD51-157188DEA258}" destId="{5A64F853-E4DB-4261-BACE-AC6C24C47DEF}" srcOrd="1" destOrd="0" presId="urn:microsoft.com/office/officeart/2005/8/layout/hProcess4"/>
    <dgm:cxn modelId="{636B6097-7BAC-4AA3-96C5-F6487192A32B}" type="presOf" srcId="{D4A40E26-39A6-462B-9A60-967F7DC4BC27}" destId="{DDABF6F1-6DD1-4656-ADEC-97E7EDF1D607}" srcOrd="0" destOrd="0" presId="urn:microsoft.com/office/officeart/2005/8/layout/hProcess4"/>
    <dgm:cxn modelId="{1BB1F725-005A-4BF6-AA4F-42692A74D29C}" type="presOf" srcId="{6BCB8B93-D061-4BF5-AFB1-4CEF01462A05}" destId="{EF64AA0E-C3FC-432F-A3B0-1B1147E777E1}" srcOrd="0" destOrd="1" presId="urn:microsoft.com/office/officeart/2005/8/layout/hProcess4"/>
    <dgm:cxn modelId="{F2B85485-33D5-4A0F-891E-2EC59056260C}" srcId="{0DD747BD-5768-4EC4-A04B-71E96D4FE723}" destId="{4C814110-0FFF-4E7E-AA8D-DFBF73881787}" srcOrd="0" destOrd="0" parTransId="{267C8FD8-F0A6-468E-9E40-629F1FEC97DA}" sibTransId="{DDE7181F-0A23-41CB-A92B-A802C73D6F65}"/>
    <dgm:cxn modelId="{958B11B8-3349-457B-A76E-0D7A046F8511}" type="presOf" srcId="{98952AB3-0B2C-4452-B120-C2C1A9EBEFF5}" destId="{09C01070-B2FF-4D8F-ABFA-1F7B470BAF1C}" srcOrd="0" destOrd="0" presId="urn:microsoft.com/office/officeart/2005/8/layout/hProcess4"/>
    <dgm:cxn modelId="{E95DEAB4-4C75-4F26-B226-6D06F64A9902}" type="presOf" srcId="{25CDC44D-1A06-4360-A413-7A27C393FB74}" destId="{320B40C5-8A77-40DA-B7A2-6BE810C340A6}" srcOrd="0" destOrd="0" presId="urn:microsoft.com/office/officeart/2005/8/layout/hProcess4"/>
    <dgm:cxn modelId="{C6B9623B-E869-40DD-AF31-5D7E0A5D0B04}" type="presParOf" srcId="{DDABF6F1-6DD1-4656-ADEC-97E7EDF1D607}" destId="{2E5DAA45-2114-4D72-BDBE-1660378FFC21}" srcOrd="0" destOrd="0" presId="urn:microsoft.com/office/officeart/2005/8/layout/hProcess4"/>
    <dgm:cxn modelId="{D4F33F02-FD60-40DB-92CA-C7C11D569099}" type="presParOf" srcId="{DDABF6F1-6DD1-4656-ADEC-97E7EDF1D607}" destId="{77F11235-6784-458A-9ABA-94D41A78BF1C}" srcOrd="1" destOrd="0" presId="urn:microsoft.com/office/officeart/2005/8/layout/hProcess4"/>
    <dgm:cxn modelId="{05E4405C-7ECB-4B53-9DCC-A9B16F77DAF6}" type="presParOf" srcId="{DDABF6F1-6DD1-4656-ADEC-97E7EDF1D607}" destId="{8A96516D-E55C-4E2B-9558-1B0972412AF9}" srcOrd="2" destOrd="0" presId="urn:microsoft.com/office/officeart/2005/8/layout/hProcess4"/>
    <dgm:cxn modelId="{6D4BFBC0-C3B9-4762-8BCE-751C9FA2A6D7}" type="presParOf" srcId="{8A96516D-E55C-4E2B-9558-1B0972412AF9}" destId="{9B371546-478A-4EB6-B175-7F344BB4DF56}" srcOrd="0" destOrd="0" presId="urn:microsoft.com/office/officeart/2005/8/layout/hProcess4"/>
    <dgm:cxn modelId="{A35F0D1E-9840-46E7-8C95-3B682A7D4298}" type="presParOf" srcId="{9B371546-478A-4EB6-B175-7F344BB4DF56}" destId="{25A42FE6-0761-4A91-8819-48B5485D0FF0}" srcOrd="0" destOrd="0" presId="urn:microsoft.com/office/officeart/2005/8/layout/hProcess4"/>
    <dgm:cxn modelId="{4598FFE8-AFD6-4FBE-998E-5445F55DF521}" type="presParOf" srcId="{9B371546-478A-4EB6-B175-7F344BB4DF56}" destId="{7B4AFCF0-0D90-44EE-873F-66870C2FF93B}" srcOrd="1" destOrd="0" presId="urn:microsoft.com/office/officeart/2005/8/layout/hProcess4"/>
    <dgm:cxn modelId="{312DCA14-3EE9-4E69-9FB7-F94992C5AA54}" type="presParOf" srcId="{9B371546-478A-4EB6-B175-7F344BB4DF56}" destId="{062BFBD1-26F2-4896-9C2A-AE85059C73B2}" srcOrd="2" destOrd="0" presId="urn:microsoft.com/office/officeart/2005/8/layout/hProcess4"/>
    <dgm:cxn modelId="{344CD5A6-0C53-49C1-AC0D-4BD069DDC4BC}" type="presParOf" srcId="{9B371546-478A-4EB6-B175-7F344BB4DF56}" destId="{09C01070-B2FF-4D8F-ABFA-1F7B470BAF1C}" srcOrd="3" destOrd="0" presId="urn:microsoft.com/office/officeart/2005/8/layout/hProcess4"/>
    <dgm:cxn modelId="{2A96676A-91FF-4383-A850-7BC43CB099D6}" type="presParOf" srcId="{9B371546-478A-4EB6-B175-7F344BB4DF56}" destId="{E8269DD5-ECBF-47FB-A7CC-0BFFD2541AEE}" srcOrd="4" destOrd="0" presId="urn:microsoft.com/office/officeart/2005/8/layout/hProcess4"/>
    <dgm:cxn modelId="{733928A4-E91D-4A61-9D91-8D72B6AAB9AB}" type="presParOf" srcId="{8A96516D-E55C-4E2B-9558-1B0972412AF9}" destId="{F609DCD0-E76A-4B3C-AC6B-1D9E21F31EC6}" srcOrd="1" destOrd="0" presId="urn:microsoft.com/office/officeart/2005/8/layout/hProcess4"/>
    <dgm:cxn modelId="{A2B37E03-DDF0-46E2-8E0B-0DFB2030D006}" type="presParOf" srcId="{8A96516D-E55C-4E2B-9558-1B0972412AF9}" destId="{09A39083-A62F-4949-BA73-F270882322F1}" srcOrd="2" destOrd="0" presId="urn:microsoft.com/office/officeart/2005/8/layout/hProcess4"/>
    <dgm:cxn modelId="{0819D395-DEDA-4E15-8781-4CFD2F66633A}" type="presParOf" srcId="{09A39083-A62F-4949-BA73-F270882322F1}" destId="{79008731-9320-40E7-8B06-A50688651A5E}" srcOrd="0" destOrd="0" presId="urn:microsoft.com/office/officeart/2005/8/layout/hProcess4"/>
    <dgm:cxn modelId="{04D4D69B-20B8-4F16-81A6-F56D12222E3A}" type="presParOf" srcId="{09A39083-A62F-4949-BA73-F270882322F1}" destId="{320B40C5-8A77-40DA-B7A2-6BE810C340A6}" srcOrd="1" destOrd="0" presId="urn:microsoft.com/office/officeart/2005/8/layout/hProcess4"/>
    <dgm:cxn modelId="{CE8FE7E7-AD6C-466B-A19A-B23400B99459}" type="presParOf" srcId="{09A39083-A62F-4949-BA73-F270882322F1}" destId="{9F8A3ACA-93E4-48AA-AD24-595566DD27B3}" srcOrd="2" destOrd="0" presId="urn:microsoft.com/office/officeart/2005/8/layout/hProcess4"/>
    <dgm:cxn modelId="{8386CC1A-572D-404C-A10F-95481CC68719}" type="presParOf" srcId="{09A39083-A62F-4949-BA73-F270882322F1}" destId="{183EC46B-E39E-48AC-A484-BB5745A0C798}" srcOrd="3" destOrd="0" presId="urn:microsoft.com/office/officeart/2005/8/layout/hProcess4"/>
    <dgm:cxn modelId="{110F8D68-11C4-4F0D-BE69-7A7FFB1AD69C}" type="presParOf" srcId="{09A39083-A62F-4949-BA73-F270882322F1}" destId="{6F0B0F2D-1A68-410E-8961-A6B0FAFCFCCA}" srcOrd="4" destOrd="0" presId="urn:microsoft.com/office/officeart/2005/8/layout/hProcess4"/>
    <dgm:cxn modelId="{C4355ECE-F847-4174-B148-34F7A6EB8BB9}" type="presParOf" srcId="{8A96516D-E55C-4E2B-9558-1B0972412AF9}" destId="{46368080-0FB5-41A7-9F5C-7F77AAECC7C4}" srcOrd="3" destOrd="0" presId="urn:microsoft.com/office/officeart/2005/8/layout/hProcess4"/>
    <dgm:cxn modelId="{2E98AD08-4953-4D95-A7D7-9AA91EFF6616}" type="presParOf" srcId="{8A96516D-E55C-4E2B-9558-1B0972412AF9}" destId="{1E933283-A538-4A28-AB63-3B8EDFDADFD1}" srcOrd="4" destOrd="0" presId="urn:microsoft.com/office/officeart/2005/8/layout/hProcess4"/>
    <dgm:cxn modelId="{DDA552EC-DB25-4ABF-84B7-9F66D7D62780}" type="presParOf" srcId="{1E933283-A538-4A28-AB63-3B8EDFDADFD1}" destId="{D67C0E96-43E6-4427-B81E-058A912A5D4F}" srcOrd="0" destOrd="0" presId="urn:microsoft.com/office/officeart/2005/8/layout/hProcess4"/>
    <dgm:cxn modelId="{6BD97095-E495-40DA-89A7-18AF6CC272DA}" type="presParOf" srcId="{1E933283-A538-4A28-AB63-3B8EDFDADFD1}" destId="{1F4F6054-A476-443A-ACB9-8E9E86B53063}" srcOrd="1" destOrd="0" presId="urn:microsoft.com/office/officeart/2005/8/layout/hProcess4"/>
    <dgm:cxn modelId="{4F1B56DB-94BF-4E22-9DFA-D095CFF3581C}" type="presParOf" srcId="{1E933283-A538-4A28-AB63-3B8EDFDADFD1}" destId="{5A64F853-E4DB-4261-BACE-AC6C24C47DEF}" srcOrd="2" destOrd="0" presId="urn:microsoft.com/office/officeart/2005/8/layout/hProcess4"/>
    <dgm:cxn modelId="{BC3E664F-4CEE-4C2C-9D20-735F33103911}" type="presParOf" srcId="{1E933283-A538-4A28-AB63-3B8EDFDADFD1}" destId="{793CA4D0-6767-4E14-8F60-2960F8430A81}" srcOrd="3" destOrd="0" presId="urn:microsoft.com/office/officeart/2005/8/layout/hProcess4"/>
    <dgm:cxn modelId="{1C25B773-3FAF-46F7-A7C7-84B1B272ADA8}" type="presParOf" srcId="{1E933283-A538-4A28-AB63-3B8EDFDADFD1}" destId="{60992792-C712-4EE7-A5DB-28CBB34E46CB}" srcOrd="4" destOrd="0" presId="urn:microsoft.com/office/officeart/2005/8/layout/hProcess4"/>
    <dgm:cxn modelId="{EEBDCFB9-B283-49BB-8ADA-CA5BE76E8357}" type="presParOf" srcId="{8A96516D-E55C-4E2B-9558-1B0972412AF9}" destId="{1C2AC166-224F-4412-B0B3-4E456623D5E9}" srcOrd="5" destOrd="0" presId="urn:microsoft.com/office/officeart/2005/8/layout/hProcess4"/>
    <dgm:cxn modelId="{1E115236-2D21-400A-9710-D7DAFCBF487C}" type="presParOf" srcId="{8A96516D-E55C-4E2B-9558-1B0972412AF9}" destId="{81CEDB70-B192-4E7B-B13F-9417B0E3F93E}" srcOrd="6" destOrd="0" presId="urn:microsoft.com/office/officeart/2005/8/layout/hProcess4"/>
    <dgm:cxn modelId="{F3451D29-7122-4318-BD34-1A7773F158AF}" type="presParOf" srcId="{81CEDB70-B192-4E7B-B13F-9417B0E3F93E}" destId="{84EAFC12-A19A-45B1-A193-04DFA37C47CC}" srcOrd="0" destOrd="0" presId="urn:microsoft.com/office/officeart/2005/8/layout/hProcess4"/>
    <dgm:cxn modelId="{2B5D3571-AE5F-42E9-BCDD-640F82379312}" type="presParOf" srcId="{81CEDB70-B192-4E7B-B13F-9417B0E3F93E}" destId="{EF64AA0E-C3FC-432F-A3B0-1B1147E777E1}" srcOrd="1" destOrd="0" presId="urn:microsoft.com/office/officeart/2005/8/layout/hProcess4"/>
    <dgm:cxn modelId="{73D72819-94A0-444F-8C54-B4A13E6D6847}" type="presParOf" srcId="{81CEDB70-B192-4E7B-B13F-9417B0E3F93E}" destId="{CFBB1DC7-8E72-4396-8D17-44A54D58854F}" srcOrd="2" destOrd="0" presId="urn:microsoft.com/office/officeart/2005/8/layout/hProcess4"/>
    <dgm:cxn modelId="{754B967C-4740-4E8A-8D0A-834124E30E4C}" type="presParOf" srcId="{81CEDB70-B192-4E7B-B13F-9417B0E3F93E}" destId="{98FB1C92-4C2B-4F07-AA56-57C1C2396636}" srcOrd="3" destOrd="0" presId="urn:microsoft.com/office/officeart/2005/8/layout/hProcess4"/>
    <dgm:cxn modelId="{15FF6AC9-DE59-47FD-B3C1-840FE92B55C1}" type="presParOf" srcId="{81CEDB70-B192-4E7B-B13F-9417B0E3F93E}" destId="{7AA41120-8B95-4052-8CBD-D086E3F164E9}" srcOrd="4" destOrd="0" presId="urn:microsoft.com/office/officeart/2005/8/layout/hProcess4"/>
    <dgm:cxn modelId="{91B53C55-8EBD-4B43-A70B-744EA4268E85}" type="presParOf" srcId="{8A96516D-E55C-4E2B-9558-1B0972412AF9}" destId="{C000B6F9-4251-45ED-A760-68CA462A65D2}" srcOrd="7" destOrd="0" presId="urn:microsoft.com/office/officeart/2005/8/layout/hProcess4"/>
    <dgm:cxn modelId="{C679D5AB-E112-4F9A-9821-F1B5E7E79251}" type="presParOf" srcId="{8A96516D-E55C-4E2B-9558-1B0972412AF9}" destId="{719BD067-23DB-4F8D-BD07-C536151D0847}" srcOrd="8" destOrd="0" presId="urn:microsoft.com/office/officeart/2005/8/layout/hProcess4"/>
    <dgm:cxn modelId="{107048CD-5008-410E-AD47-14F6896B6296}" type="presParOf" srcId="{719BD067-23DB-4F8D-BD07-C536151D0847}" destId="{5250E980-61C4-4757-A6E5-26ED1F907315}" srcOrd="0" destOrd="0" presId="urn:microsoft.com/office/officeart/2005/8/layout/hProcess4"/>
    <dgm:cxn modelId="{12653F52-C99B-43EB-8C29-ACF7F48A1B5B}" type="presParOf" srcId="{719BD067-23DB-4F8D-BD07-C536151D0847}" destId="{CD9909A4-5827-40F2-AA82-EB9127542520}" srcOrd="1" destOrd="0" presId="urn:microsoft.com/office/officeart/2005/8/layout/hProcess4"/>
    <dgm:cxn modelId="{8FABA70C-9CAD-43F0-AE00-4FB00E48A4F7}" type="presParOf" srcId="{719BD067-23DB-4F8D-BD07-C536151D0847}" destId="{311A28F4-C4E1-4404-A2B0-BC0117F230F1}" srcOrd="2" destOrd="0" presId="urn:microsoft.com/office/officeart/2005/8/layout/hProcess4"/>
    <dgm:cxn modelId="{6B4FDBDD-CD70-4B39-AC17-5B875077FEA2}" type="presParOf" srcId="{719BD067-23DB-4F8D-BD07-C536151D0847}" destId="{2A325804-4978-42E5-833A-BD09FE5A2998}" srcOrd="3" destOrd="0" presId="urn:microsoft.com/office/officeart/2005/8/layout/hProcess4"/>
    <dgm:cxn modelId="{1A81ACAE-746C-47E7-B72B-30D32640DD8C}" type="presParOf" srcId="{719BD067-23DB-4F8D-BD07-C536151D0847}" destId="{B11DA374-B8D8-4250-87D6-C5F277D60F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 custT="1"/>
      <dgm:spPr/>
      <dgm:t>
        <a:bodyPr/>
        <a:lstStyle/>
        <a:p>
          <a:r>
            <a:rPr lang="en-US" sz="1800" dirty="0" smtClean="0"/>
            <a:t>Display resources per operation</a:t>
          </a:r>
          <a:endParaRPr lang="en-US" sz="1800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200" dirty="0" smtClean="0"/>
            <a:t>Enter resource score</a:t>
          </a:r>
          <a:endParaRPr lang="en-US" sz="12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 custT="1"/>
      <dgm:spPr/>
      <dgm:t>
        <a:bodyPr/>
        <a:lstStyle/>
        <a:p>
          <a:r>
            <a:rPr lang="en-US" sz="1800" dirty="0" smtClean="0"/>
            <a:t>Resource evaluation created</a:t>
          </a:r>
          <a:endParaRPr lang="en-US" sz="1800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200" dirty="0" smtClean="0"/>
            <a:t>Generate average score for resource</a:t>
          </a:r>
          <a:endParaRPr lang="en-US" sz="12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2"/>
      <dgm:spPr/>
    </dgm:pt>
    <dgm:pt modelId="{7B4AFCF0-0D90-44EE-873F-66870C2FF93B}" type="pres">
      <dgm:prSet presAssocID="{98952AB3-0B2C-4452-B120-C2C1A9EBEFF5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1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2"/>
      <dgm:spPr/>
    </dgm:pt>
    <dgm:pt modelId="{320B40C5-8A77-40DA-B7A2-6BE810C340A6}" type="pres">
      <dgm:prSet presAssocID="{6A871856-D131-4639-88E9-39C520F42A67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</dgm:ptLst>
  <dgm:cxnLst>
    <dgm:cxn modelId="{084A9F08-9022-4CE8-AE28-E4CF7CAEC9A0}" type="presOf" srcId="{A4E8FB3B-7AFF-4576-9AEB-E248550B11E5}" destId="{F609DCD0-E76A-4B3C-AC6B-1D9E21F31EC6}" srcOrd="0" destOrd="0" presId="urn:microsoft.com/office/officeart/2005/8/layout/hProcess4"/>
    <dgm:cxn modelId="{5BB925F3-02F7-4EA1-A4EA-437DF667A6F0}" type="presOf" srcId="{23CA995D-68A6-48F2-BAA7-F73A1FD06F82}" destId="{7B4AFCF0-0D90-44EE-873F-66870C2FF93B}" srcOrd="0" destOrd="0" presId="urn:microsoft.com/office/officeart/2005/8/layout/hProcess4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A861C5F3-6417-4CE6-88AD-42D244E39773}" type="presOf" srcId="{25CDC44D-1A06-4360-A413-7A27C393FB74}" destId="{9F8A3ACA-93E4-48AA-AD24-595566DD27B3}" srcOrd="1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9EAAA900-8AC5-4A13-978F-8AD4E0B934C2}" type="presOf" srcId="{98952AB3-0B2C-4452-B120-C2C1A9EBEFF5}" destId="{09C01070-B2FF-4D8F-ABFA-1F7B470BAF1C}" srcOrd="0" destOrd="0" presId="urn:microsoft.com/office/officeart/2005/8/layout/hProcess4"/>
    <dgm:cxn modelId="{66DEA71C-0F59-469D-8E5B-BBB501A615A2}" type="presOf" srcId="{25CDC44D-1A06-4360-A413-7A27C393FB74}" destId="{320B40C5-8A77-40DA-B7A2-6BE810C340A6}" srcOrd="0" destOrd="0" presId="urn:microsoft.com/office/officeart/2005/8/layout/hProcess4"/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A6E39976-927A-4609-889B-8C0690B163B0}" type="presOf" srcId="{D4A40E26-39A6-462B-9A60-967F7DC4BC27}" destId="{DDABF6F1-6DD1-4656-ADEC-97E7EDF1D607}" srcOrd="0" destOrd="0" presId="urn:microsoft.com/office/officeart/2005/8/layout/hProcess4"/>
    <dgm:cxn modelId="{7D4ECDC0-6CB5-470C-B23F-6104C41F747D}" type="presOf" srcId="{23CA995D-68A6-48F2-BAA7-F73A1FD06F82}" destId="{062BFBD1-26F2-4896-9C2A-AE85059C73B2}" srcOrd="1" destOrd="0" presId="urn:microsoft.com/office/officeart/2005/8/layout/hProcess4"/>
    <dgm:cxn modelId="{017BE30B-6B54-4030-B929-E853C7FE925F}" type="presOf" srcId="{6A871856-D131-4639-88E9-39C520F42A67}" destId="{183EC46B-E39E-48AC-A484-BB5745A0C798}" srcOrd="0" destOrd="0" presId="urn:microsoft.com/office/officeart/2005/8/layout/hProcess4"/>
    <dgm:cxn modelId="{2DDCFB17-159E-42F9-B527-D44CF28338CE}" type="presParOf" srcId="{DDABF6F1-6DD1-4656-ADEC-97E7EDF1D607}" destId="{2E5DAA45-2114-4D72-BDBE-1660378FFC21}" srcOrd="0" destOrd="0" presId="urn:microsoft.com/office/officeart/2005/8/layout/hProcess4"/>
    <dgm:cxn modelId="{3EBCC3FB-1622-4DBA-BA3E-91026129EF33}" type="presParOf" srcId="{DDABF6F1-6DD1-4656-ADEC-97E7EDF1D607}" destId="{77F11235-6784-458A-9ABA-94D41A78BF1C}" srcOrd="1" destOrd="0" presId="urn:microsoft.com/office/officeart/2005/8/layout/hProcess4"/>
    <dgm:cxn modelId="{AE2C66AD-B40B-40A3-AAA1-16B0F03F54A7}" type="presParOf" srcId="{DDABF6F1-6DD1-4656-ADEC-97E7EDF1D607}" destId="{8A96516D-E55C-4E2B-9558-1B0972412AF9}" srcOrd="2" destOrd="0" presId="urn:microsoft.com/office/officeart/2005/8/layout/hProcess4"/>
    <dgm:cxn modelId="{C3A27B89-6466-4557-BCDE-4373606414ED}" type="presParOf" srcId="{8A96516D-E55C-4E2B-9558-1B0972412AF9}" destId="{9B371546-478A-4EB6-B175-7F344BB4DF56}" srcOrd="0" destOrd="0" presId="urn:microsoft.com/office/officeart/2005/8/layout/hProcess4"/>
    <dgm:cxn modelId="{2071C982-BE7B-4C9D-B82B-7613F07CAEF8}" type="presParOf" srcId="{9B371546-478A-4EB6-B175-7F344BB4DF56}" destId="{25A42FE6-0761-4A91-8819-48B5485D0FF0}" srcOrd="0" destOrd="0" presId="urn:microsoft.com/office/officeart/2005/8/layout/hProcess4"/>
    <dgm:cxn modelId="{62D91CA6-EE9B-4D0B-810D-1EC040A0ED98}" type="presParOf" srcId="{9B371546-478A-4EB6-B175-7F344BB4DF56}" destId="{7B4AFCF0-0D90-44EE-873F-66870C2FF93B}" srcOrd="1" destOrd="0" presId="urn:microsoft.com/office/officeart/2005/8/layout/hProcess4"/>
    <dgm:cxn modelId="{6EDA902E-29CD-49A8-997E-4398C3A52CF9}" type="presParOf" srcId="{9B371546-478A-4EB6-B175-7F344BB4DF56}" destId="{062BFBD1-26F2-4896-9C2A-AE85059C73B2}" srcOrd="2" destOrd="0" presId="urn:microsoft.com/office/officeart/2005/8/layout/hProcess4"/>
    <dgm:cxn modelId="{CD244F05-9ECF-47BD-8628-4A6D1609E1E3}" type="presParOf" srcId="{9B371546-478A-4EB6-B175-7F344BB4DF56}" destId="{09C01070-B2FF-4D8F-ABFA-1F7B470BAF1C}" srcOrd="3" destOrd="0" presId="urn:microsoft.com/office/officeart/2005/8/layout/hProcess4"/>
    <dgm:cxn modelId="{EF5C3156-3A89-4042-BA29-F07DB4FD6410}" type="presParOf" srcId="{9B371546-478A-4EB6-B175-7F344BB4DF56}" destId="{E8269DD5-ECBF-47FB-A7CC-0BFFD2541AEE}" srcOrd="4" destOrd="0" presId="urn:microsoft.com/office/officeart/2005/8/layout/hProcess4"/>
    <dgm:cxn modelId="{1A60C12E-500F-4F2E-91AD-4227A0099E7B}" type="presParOf" srcId="{8A96516D-E55C-4E2B-9558-1B0972412AF9}" destId="{F609DCD0-E76A-4B3C-AC6B-1D9E21F31EC6}" srcOrd="1" destOrd="0" presId="urn:microsoft.com/office/officeart/2005/8/layout/hProcess4"/>
    <dgm:cxn modelId="{7654EE85-9560-4FCF-A090-878CB09F0B82}" type="presParOf" srcId="{8A96516D-E55C-4E2B-9558-1B0972412AF9}" destId="{09A39083-A62F-4949-BA73-F270882322F1}" srcOrd="2" destOrd="0" presId="urn:microsoft.com/office/officeart/2005/8/layout/hProcess4"/>
    <dgm:cxn modelId="{1D9AB843-BA94-4C71-8AAF-23E11D6383DD}" type="presParOf" srcId="{09A39083-A62F-4949-BA73-F270882322F1}" destId="{79008731-9320-40E7-8B06-A50688651A5E}" srcOrd="0" destOrd="0" presId="urn:microsoft.com/office/officeart/2005/8/layout/hProcess4"/>
    <dgm:cxn modelId="{42CFF510-450B-4777-8EAD-956033F9BEC9}" type="presParOf" srcId="{09A39083-A62F-4949-BA73-F270882322F1}" destId="{320B40C5-8A77-40DA-B7A2-6BE810C340A6}" srcOrd="1" destOrd="0" presId="urn:microsoft.com/office/officeart/2005/8/layout/hProcess4"/>
    <dgm:cxn modelId="{3CD70C23-0B45-4DAB-89EF-6515A9F5E78A}" type="presParOf" srcId="{09A39083-A62F-4949-BA73-F270882322F1}" destId="{9F8A3ACA-93E4-48AA-AD24-595566DD27B3}" srcOrd="2" destOrd="0" presId="urn:microsoft.com/office/officeart/2005/8/layout/hProcess4"/>
    <dgm:cxn modelId="{03FCC439-4A42-41B7-89A6-72AF7E44C693}" type="presParOf" srcId="{09A39083-A62F-4949-BA73-F270882322F1}" destId="{183EC46B-E39E-48AC-A484-BB5745A0C798}" srcOrd="3" destOrd="0" presId="urn:microsoft.com/office/officeart/2005/8/layout/hProcess4"/>
    <dgm:cxn modelId="{78CAEEA0-A8D4-431E-B5AB-3A20EA4BFA66}" type="presParOf" srcId="{09A39083-A62F-4949-BA73-F270882322F1}" destId="{6F0B0F2D-1A68-410E-8961-A6B0FAFCFC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E3B28-6F1E-4210-9581-21C745837C19}">
      <dsp:nvSpPr>
        <dsp:cNvPr id="0" name=""/>
        <dsp:cNvSpPr/>
      </dsp:nvSpPr>
      <dsp:spPr>
        <a:xfrm>
          <a:off x="3547811" y="1171187"/>
          <a:ext cx="1200724" cy="180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010"/>
              </a:lnTo>
              <a:lnTo>
                <a:pt x="1200724" y="18050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87F1-647E-434A-A283-B3DE4C1DB754}">
      <dsp:nvSpPr>
        <dsp:cNvPr id="0" name=""/>
        <dsp:cNvSpPr/>
      </dsp:nvSpPr>
      <dsp:spPr>
        <a:xfrm>
          <a:off x="2335707" y="1171187"/>
          <a:ext cx="1212103" cy="1805010"/>
        </a:xfrm>
        <a:custGeom>
          <a:avLst/>
          <a:gdLst/>
          <a:ahLst/>
          <a:cxnLst/>
          <a:rect l="0" t="0" r="0" b="0"/>
          <a:pathLst>
            <a:path>
              <a:moveTo>
                <a:pt x="1212103" y="0"/>
              </a:moveTo>
              <a:lnTo>
                <a:pt x="1212103" y="1805010"/>
              </a:lnTo>
              <a:lnTo>
                <a:pt x="0" y="18050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2B280-0158-4B2C-B235-3AD84060ADDE}">
      <dsp:nvSpPr>
        <dsp:cNvPr id="0" name=""/>
        <dsp:cNvSpPr/>
      </dsp:nvSpPr>
      <dsp:spPr>
        <a:xfrm>
          <a:off x="2608460" y="396778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Headquarter</a:t>
          </a:r>
          <a:endParaRPr lang="en-US" sz="1400" kern="1200" dirty="0"/>
        </a:p>
      </dsp:txBody>
      <dsp:txXfrm>
        <a:off x="2608460" y="396778"/>
        <a:ext cx="1878702" cy="774408"/>
      </dsp:txXfrm>
    </dsp:sp>
    <dsp:sp modelId="{22F884EE-82D0-4DA3-B8CC-77D63D0C03C8}">
      <dsp:nvSpPr>
        <dsp:cNvPr id="0" name=""/>
        <dsp:cNvSpPr/>
      </dsp:nvSpPr>
      <dsp:spPr>
        <a:xfrm>
          <a:off x="457005" y="2588993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UK</a:t>
          </a:r>
          <a:endParaRPr lang="en-US" sz="1400" kern="1200" dirty="0"/>
        </a:p>
      </dsp:txBody>
      <dsp:txXfrm>
        <a:off x="457005" y="2588993"/>
        <a:ext cx="1878702" cy="774408"/>
      </dsp:txXfrm>
    </dsp:sp>
    <dsp:sp modelId="{D068691E-4DE3-40EC-8432-79657805871A}">
      <dsp:nvSpPr>
        <dsp:cNvPr id="0" name=""/>
        <dsp:cNvSpPr/>
      </dsp:nvSpPr>
      <dsp:spPr>
        <a:xfrm>
          <a:off x="4748536" y="2588993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France</a:t>
          </a:r>
          <a:endParaRPr lang="en-US" sz="1400" kern="1200" dirty="0"/>
        </a:p>
      </dsp:txBody>
      <dsp:txXfrm>
        <a:off x="4748536" y="2588993"/>
        <a:ext cx="1878702" cy="774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E22E-9934-49FE-BAD8-B10DB3717D4C}">
      <dsp:nvSpPr>
        <dsp:cNvPr id="0" name=""/>
        <dsp:cNvSpPr/>
      </dsp:nvSpPr>
      <dsp:spPr>
        <a:xfrm>
          <a:off x="0" y="0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Country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countries</a:t>
          </a:r>
          <a:endParaRPr lang="en-US" sz="1700" kern="1200" dirty="0"/>
        </a:p>
      </dsp:txBody>
      <dsp:txXfrm>
        <a:off x="1186223" y="0"/>
        <a:ext cx="4321441" cy="846902"/>
      </dsp:txXfrm>
    </dsp:sp>
    <dsp:sp modelId="{982042E1-80B7-40E5-8B1F-D95AF0E4A5E8}">
      <dsp:nvSpPr>
        <dsp:cNvPr id="0" name=""/>
        <dsp:cNvSpPr/>
      </dsp:nvSpPr>
      <dsp:spPr>
        <a:xfrm>
          <a:off x="84690" y="84690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463A3-7938-4ECE-BC01-5B9B3DA50590}">
      <dsp:nvSpPr>
        <dsp:cNvPr id="0" name=""/>
        <dsp:cNvSpPr/>
      </dsp:nvSpPr>
      <dsp:spPr>
        <a:xfrm>
          <a:off x="0" y="931592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Unit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global unit of measures</a:t>
          </a:r>
          <a:endParaRPr lang="en-US" sz="1700" kern="1200" dirty="0"/>
        </a:p>
      </dsp:txBody>
      <dsp:txXfrm>
        <a:off x="1186223" y="931592"/>
        <a:ext cx="4321441" cy="846902"/>
      </dsp:txXfrm>
    </dsp:sp>
    <dsp:sp modelId="{B1FA5DB3-BEA0-48C5-984F-90B4D5FE6D7C}">
      <dsp:nvSpPr>
        <dsp:cNvPr id="0" name=""/>
        <dsp:cNvSpPr/>
      </dsp:nvSpPr>
      <dsp:spPr>
        <a:xfrm>
          <a:off x="84690" y="1016282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E8ADD-309F-42C3-9666-C4FA64DBABB5}">
      <dsp:nvSpPr>
        <dsp:cNvPr id="0" name=""/>
        <dsp:cNvSpPr/>
      </dsp:nvSpPr>
      <dsp:spPr>
        <a:xfrm>
          <a:off x="0" y="1863184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Currencies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currencies and exchange rates</a:t>
          </a:r>
          <a:endParaRPr lang="en-US" sz="1700" kern="1200" dirty="0"/>
        </a:p>
      </dsp:txBody>
      <dsp:txXfrm>
        <a:off x="1186223" y="1863184"/>
        <a:ext cx="4321441" cy="846902"/>
      </dsp:txXfrm>
    </dsp:sp>
    <dsp:sp modelId="{79790C7C-92AF-49AB-8734-6C83ED64482B}">
      <dsp:nvSpPr>
        <dsp:cNvPr id="0" name=""/>
        <dsp:cNvSpPr/>
      </dsp:nvSpPr>
      <dsp:spPr>
        <a:xfrm>
          <a:off x="84690" y="1947875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63A3-7938-4ECE-BC01-5B9B3DA50590}">
      <dsp:nvSpPr>
        <dsp:cNvPr id="0" name=""/>
        <dsp:cNvSpPr/>
      </dsp:nvSpPr>
      <dsp:spPr>
        <a:xfrm>
          <a:off x="0" y="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 catalogues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service catalogue</a:t>
          </a:r>
          <a:endParaRPr lang="en-US" sz="1600" kern="1200" dirty="0"/>
        </a:p>
      </dsp:txBody>
      <dsp:txXfrm>
        <a:off x="1229268" y="0"/>
        <a:ext cx="4501680" cy="830790"/>
      </dsp:txXfrm>
    </dsp:sp>
    <dsp:sp modelId="{B1FA5DB3-BEA0-48C5-984F-90B4D5FE6D7C}">
      <dsp:nvSpPr>
        <dsp:cNvPr id="0" name=""/>
        <dsp:cNvSpPr/>
      </dsp:nvSpPr>
      <dsp:spPr>
        <a:xfrm>
          <a:off x="83079" y="8307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28803-72DA-4B9F-B8C1-865D57BD7D47}">
      <dsp:nvSpPr>
        <dsp:cNvPr id="0" name=""/>
        <dsp:cNvSpPr/>
      </dsp:nvSpPr>
      <dsp:spPr>
        <a:xfrm>
          <a:off x="0" y="91387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Cost catalogue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costs</a:t>
          </a:r>
          <a:endParaRPr lang="en-US" sz="1600" kern="1200" dirty="0"/>
        </a:p>
      </dsp:txBody>
      <dsp:txXfrm>
        <a:off x="1229268" y="913870"/>
        <a:ext cx="4501680" cy="830790"/>
      </dsp:txXfrm>
    </dsp:sp>
    <dsp:sp modelId="{CF05618E-BDBA-40FB-B931-2F9CFBD8456D}">
      <dsp:nvSpPr>
        <dsp:cNvPr id="0" name=""/>
        <dsp:cNvSpPr/>
      </dsp:nvSpPr>
      <dsp:spPr>
        <a:xfrm>
          <a:off x="83079" y="99694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0339E-E096-465B-AD62-1D346A4879E4}">
      <dsp:nvSpPr>
        <dsp:cNvPr id="0" name=""/>
        <dsp:cNvSpPr/>
      </dsp:nvSpPr>
      <dsp:spPr>
        <a:xfrm>
          <a:off x="0" y="182774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catalogues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resources</a:t>
          </a:r>
          <a:endParaRPr lang="en-US" sz="1600" kern="1200" dirty="0"/>
        </a:p>
      </dsp:txBody>
      <dsp:txXfrm>
        <a:off x="1229268" y="1827740"/>
        <a:ext cx="4501680" cy="830790"/>
      </dsp:txXfrm>
    </dsp:sp>
    <dsp:sp modelId="{81F96AE0-68E6-4CFF-8253-170EB56E6E5A}">
      <dsp:nvSpPr>
        <dsp:cNvPr id="0" name=""/>
        <dsp:cNvSpPr/>
      </dsp:nvSpPr>
      <dsp:spPr>
        <a:xfrm>
          <a:off x="83079" y="191081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1511444" y="926210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 client information</a:t>
          </a:r>
          <a:endParaRPr lang="en-US" sz="1200" kern="1200" dirty="0"/>
        </a:p>
      </dsp:txBody>
      <dsp:txXfrm>
        <a:off x="1552402" y="967168"/>
        <a:ext cx="2075937" cy="1316481"/>
      </dsp:txXfrm>
    </dsp:sp>
    <dsp:sp modelId="{F609DCD0-E76A-4B3C-AC6B-1D9E21F31EC6}">
      <dsp:nvSpPr>
        <dsp:cNvPr id="0" name=""/>
        <dsp:cNvSpPr/>
      </dsp:nvSpPr>
      <dsp:spPr>
        <a:xfrm>
          <a:off x="2707758" y="1291398"/>
          <a:ext cx="2466429" cy="2466429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1990967" y="2324608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 created</a:t>
          </a:r>
          <a:endParaRPr lang="en-US" sz="1800" kern="1200" dirty="0"/>
        </a:p>
      </dsp:txBody>
      <dsp:txXfrm>
        <a:off x="2013308" y="2346949"/>
        <a:ext cx="1873410" cy="718080"/>
      </dsp:txXfrm>
    </dsp:sp>
    <dsp:sp modelId="{320B40C5-8A77-40DA-B7A2-6BE810C340A6}">
      <dsp:nvSpPr>
        <dsp:cNvPr id="0" name=""/>
        <dsp:cNvSpPr/>
      </dsp:nvSpPr>
      <dsp:spPr>
        <a:xfrm>
          <a:off x="4320540" y="926211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Link contact/s to client</a:t>
          </a:r>
          <a:endParaRPr lang="en-US" sz="1200" kern="1200" dirty="0"/>
        </a:p>
      </dsp:txBody>
      <dsp:txXfrm>
        <a:off x="4361498" y="1348550"/>
        <a:ext cx="2075937" cy="1316481"/>
      </dsp:txXfrm>
    </dsp:sp>
    <dsp:sp modelId="{183EC46B-E39E-48AC-A484-BB5745A0C798}">
      <dsp:nvSpPr>
        <dsp:cNvPr id="0" name=""/>
        <dsp:cNvSpPr/>
      </dsp:nvSpPr>
      <dsp:spPr>
        <a:xfrm>
          <a:off x="4800063" y="544830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Contact/s created</a:t>
          </a:r>
          <a:endParaRPr lang="en-US" sz="1800" kern="1200" dirty="0"/>
        </a:p>
      </dsp:txBody>
      <dsp:txXfrm>
        <a:off x="4822404" y="567171"/>
        <a:ext cx="1873410" cy="718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5278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Enter contract information</a:t>
          </a:r>
          <a:endParaRPr lang="en-US" sz="1000" kern="1200" dirty="0"/>
        </a:p>
      </dsp:txBody>
      <dsp:txXfrm>
        <a:off x="29277" y="1318679"/>
        <a:ext cx="1216369" cy="771375"/>
      </dsp:txXfrm>
    </dsp:sp>
    <dsp:sp modelId="{F609DCD0-E76A-4B3C-AC6B-1D9E21F31EC6}">
      <dsp:nvSpPr>
        <dsp:cNvPr id="0" name=""/>
        <dsp:cNvSpPr/>
      </dsp:nvSpPr>
      <dsp:spPr>
        <a:xfrm>
          <a:off x="706243" y="1508657"/>
          <a:ext cx="1445173" cy="1445173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286249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Contract created</a:t>
          </a:r>
          <a:endParaRPr lang="en-US" sz="1300" kern="1200" dirty="0"/>
        </a:p>
      </dsp:txBody>
      <dsp:txXfrm>
        <a:off x="299339" y="2127143"/>
        <a:ext cx="1097702" cy="420750"/>
      </dsp:txXfrm>
    </dsp:sp>
    <dsp:sp modelId="{320B40C5-8A77-40DA-B7A2-6BE810C340A6}">
      <dsp:nvSpPr>
        <dsp:cNvPr id="0" name=""/>
        <dsp:cNvSpPr/>
      </dsp:nvSpPr>
      <dsp:spPr>
        <a:xfrm>
          <a:off x="1651233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Link </a:t>
          </a:r>
          <a:r>
            <a:rPr lang="en-US" sz="1000" kern="1200" dirty="0" smtClean="0"/>
            <a:t>contract to client</a:t>
          </a:r>
          <a:endParaRPr lang="en-US" sz="1000" kern="1200" dirty="0"/>
        </a:p>
      </dsp:txBody>
      <dsp:txXfrm>
        <a:off x="1675232" y="1542145"/>
        <a:ext cx="1216369" cy="771375"/>
      </dsp:txXfrm>
    </dsp:sp>
    <dsp:sp modelId="{46368080-0FB5-41A7-9F5C-7F77AAECC7C4}">
      <dsp:nvSpPr>
        <dsp:cNvPr id="0" name=""/>
        <dsp:cNvSpPr/>
      </dsp:nvSpPr>
      <dsp:spPr>
        <a:xfrm>
          <a:off x="2341661" y="637479"/>
          <a:ext cx="1606731" cy="1606731"/>
        </a:xfrm>
        <a:prstGeom prst="circularArrow">
          <a:avLst>
            <a:gd name="adj1" fmla="val 3151"/>
            <a:gd name="adj2" fmla="val 387768"/>
            <a:gd name="adj3" fmla="val 19436722"/>
            <a:gd name="adj4" fmla="val 12575511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C46B-E39E-48AC-A484-BB5745A0C798}">
      <dsp:nvSpPr>
        <dsp:cNvPr id="0" name=""/>
        <dsp:cNvSpPr/>
      </dsp:nvSpPr>
      <dsp:spPr>
        <a:xfrm>
          <a:off x="1932203" y="1071215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Contract-client link created</a:t>
          </a:r>
          <a:endParaRPr lang="en-US" sz="1300" kern="1200" dirty="0"/>
        </a:p>
      </dsp:txBody>
      <dsp:txXfrm>
        <a:off x="1945293" y="1084305"/>
        <a:ext cx="1097702" cy="420750"/>
      </dsp:txXfrm>
    </dsp:sp>
    <dsp:sp modelId="{1F4F6054-A476-443A-ACB9-8E9E86B53063}">
      <dsp:nvSpPr>
        <dsp:cNvPr id="0" name=""/>
        <dsp:cNvSpPr/>
      </dsp:nvSpPr>
      <dsp:spPr>
        <a:xfrm>
          <a:off x="3297187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Enter operation details by contract business line</a:t>
          </a:r>
          <a:endParaRPr lang="en-US" sz="1000" kern="1200" dirty="0"/>
        </a:p>
      </dsp:txBody>
      <dsp:txXfrm>
        <a:off x="3321186" y="1318679"/>
        <a:ext cx="1216369" cy="771375"/>
      </dsp:txXfrm>
    </dsp:sp>
    <dsp:sp modelId="{1C2AC166-224F-4412-B0B3-4E456623D5E9}">
      <dsp:nvSpPr>
        <dsp:cNvPr id="0" name=""/>
        <dsp:cNvSpPr/>
      </dsp:nvSpPr>
      <dsp:spPr>
        <a:xfrm>
          <a:off x="3986472" y="1371065"/>
          <a:ext cx="1630322" cy="1630322"/>
        </a:xfrm>
        <a:prstGeom prst="leftCircularArrow">
          <a:avLst>
            <a:gd name="adj1" fmla="val 3106"/>
            <a:gd name="adj2" fmla="val 381746"/>
            <a:gd name="adj3" fmla="val 2160877"/>
            <a:gd name="adj4" fmla="val 9028110"/>
            <a:gd name="adj5" fmla="val 36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CA4D0-6767-4E14-8F60-2960F8430A81}">
      <dsp:nvSpPr>
        <dsp:cNvPr id="0" name=""/>
        <dsp:cNvSpPr/>
      </dsp:nvSpPr>
      <dsp:spPr>
        <a:xfrm>
          <a:off x="3578157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Operation created</a:t>
          </a:r>
          <a:endParaRPr lang="en-US" sz="1300" kern="1200" dirty="0"/>
        </a:p>
      </dsp:txBody>
      <dsp:txXfrm>
        <a:off x="3591247" y="2127143"/>
        <a:ext cx="1097702" cy="420750"/>
      </dsp:txXfrm>
    </dsp:sp>
    <dsp:sp modelId="{EF64AA0E-C3FC-432F-A3B0-1B1147E777E1}">
      <dsp:nvSpPr>
        <dsp:cNvPr id="0" name=""/>
        <dsp:cNvSpPr/>
      </dsp:nvSpPr>
      <dsp:spPr>
        <a:xfrm>
          <a:off x="4943141" y="1098334"/>
          <a:ext cx="1586363" cy="143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service catalogue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 global services</a:t>
          </a:r>
          <a:endParaRPr lang="en-US" sz="1000" kern="1200" dirty="0"/>
        </a:p>
      </dsp:txBody>
      <dsp:txXfrm>
        <a:off x="4976112" y="1438322"/>
        <a:ext cx="1520421" cy="1059786"/>
      </dsp:txXfrm>
    </dsp:sp>
    <dsp:sp modelId="{C000B6F9-4251-45ED-A760-68CA462A65D2}">
      <dsp:nvSpPr>
        <dsp:cNvPr id="0" name=""/>
        <dsp:cNvSpPr/>
      </dsp:nvSpPr>
      <dsp:spPr>
        <a:xfrm>
          <a:off x="5788969" y="616591"/>
          <a:ext cx="1686512" cy="1686512"/>
        </a:xfrm>
        <a:prstGeom prst="circularArrow">
          <a:avLst>
            <a:gd name="adj1" fmla="val 3002"/>
            <a:gd name="adj2" fmla="val 368129"/>
            <a:gd name="adj3" fmla="val 19459852"/>
            <a:gd name="adj4" fmla="val 12579002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B1C92-4C2B-4F07-AA56-57C1C2396636}">
      <dsp:nvSpPr>
        <dsp:cNvPr id="0" name=""/>
        <dsp:cNvSpPr/>
      </dsp:nvSpPr>
      <dsp:spPr>
        <a:xfrm>
          <a:off x="5385110" y="1069822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services</a:t>
          </a:r>
          <a:endParaRPr lang="en-US" sz="1300" kern="1200" dirty="0"/>
        </a:p>
      </dsp:txBody>
      <dsp:txXfrm>
        <a:off x="5398200" y="1082912"/>
        <a:ext cx="1097702" cy="420750"/>
      </dsp:txXfrm>
    </dsp:sp>
    <dsp:sp modelId="{CD9909A4-5827-40F2-AA82-EB9127542520}">
      <dsp:nvSpPr>
        <dsp:cNvPr id="0" name=""/>
        <dsp:cNvSpPr/>
      </dsp:nvSpPr>
      <dsp:spPr>
        <a:xfrm>
          <a:off x="6770606" y="1294680"/>
          <a:ext cx="1362090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cost catalogue</a:t>
          </a:r>
          <a:endParaRPr lang="en-US" sz="1000" kern="1200" dirty="0"/>
        </a:p>
      </dsp:txBody>
      <dsp:txXfrm>
        <a:off x="6794605" y="1318679"/>
        <a:ext cx="1314092" cy="771375"/>
      </dsp:txXfrm>
    </dsp:sp>
    <dsp:sp modelId="{2A325804-4978-42E5-833A-BD09FE5A2998}">
      <dsp:nvSpPr>
        <dsp:cNvPr id="0" name=""/>
        <dsp:cNvSpPr/>
      </dsp:nvSpPr>
      <dsp:spPr>
        <a:xfrm>
          <a:off x="7100438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costs</a:t>
          </a:r>
          <a:endParaRPr lang="en-US" sz="1300" kern="1200" dirty="0"/>
        </a:p>
      </dsp:txBody>
      <dsp:txXfrm>
        <a:off x="7113528" y="2127143"/>
        <a:ext cx="1097702" cy="420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1511444" y="926210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 resource score</a:t>
          </a:r>
          <a:endParaRPr lang="en-US" sz="1200" kern="1200" dirty="0"/>
        </a:p>
      </dsp:txBody>
      <dsp:txXfrm>
        <a:off x="1552402" y="967168"/>
        <a:ext cx="2075937" cy="1316481"/>
      </dsp:txXfrm>
    </dsp:sp>
    <dsp:sp modelId="{F609DCD0-E76A-4B3C-AC6B-1D9E21F31EC6}">
      <dsp:nvSpPr>
        <dsp:cNvPr id="0" name=""/>
        <dsp:cNvSpPr/>
      </dsp:nvSpPr>
      <dsp:spPr>
        <a:xfrm>
          <a:off x="2707758" y="1291398"/>
          <a:ext cx="2466429" cy="2466429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1990967" y="2324608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Display resources per operation</a:t>
          </a:r>
          <a:endParaRPr lang="en-US" sz="1800" kern="1200" dirty="0"/>
        </a:p>
      </dsp:txBody>
      <dsp:txXfrm>
        <a:off x="2013308" y="2346949"/>
        <a:ext cx="1873410" cy="718080"/>
      </dsp:txXfrm>
    </dsp:sp>
    <dsp:sp modelId="{320B40C5-8A77-40DA-B7A2-6BE810C340A6}">
      <dsp:nvSpPr>
        <dsp:cNvPr id="0" name=""/>
        <dsp:cNvSpPr/>
      </dsp:nvSpPr>
      <dsp:spPr>
        <a:xfrm>
          <a:off x="4320540" y="926211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Generate average score for resource</a:t>
          </a:r>
          <a:endParaRPr lang="en-US" sz="1200" kern="1200" dirty="0"/>
        </a:p>
      </dsp:txBody>
      <dsp:txXfrm>
        <a:off x="4361498" y="1348550"/>
        <a:ext cx="2075937" cy="1316481"/>
      </dsp:txXfrm>
    </dsp:sp>
    <dsp:sp modelId="{183EC46B-E39E-48AC-A484-BB5745A0C798}">
      <dsp:nvSpPr>
        <dsp:cNvPr id="0" name=""/>
        <dsp:cNvSpPr/>
      </dsp:nvSpPr>
      <dsp:spPr>
        <a:xfrm>
          <a:off x="4800063" y="544830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Resource evaluation created</a:t>
          </a:r>
          <a:endParaRPr lang="en-US" sz="1800" kern="1200" dirty="0"/>
        </a:p>
      </dsp:txBody>
      <dsp:txXfrm>
        <a:off x="4822404" y="567171"/>
        <a:ext cx="1873410" cy="71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2586146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r">
              <a:defRPr sz="800"/>
            </a:lvl1pPr>
          </a:lstStyle>
          <a:p>
            <a:fld id="{6ECE276A-B808-B645-82D0-3C9A7CF411F7}" type="datetime1">
              <a:rPr lang="fr-FR" smtClean="0"/>
              <a:pPr/>
              <a:t>31/07/2013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2586146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r">
              <a:defRPr sz="800"/>
            </a:lvl1pPr>
          </a:lstStyle>
          <a:p>
            <a:fld id="{02AF56B9-58E0-DA41-A231-6F944FAD92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7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586146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r">
              <a:defRPr sz="800"/>
            </a:lvl1pPr>
          </a:lstStyle>
          <a:p>
            <a:fld id="{18133075-D19E-4B48-A598-BE4CFA0739F9}" type="datetime1">
              <a:rPr lang="fr-FR" smtClean="0"/>
              <a:pPr/>
              <a:t>31/07/2013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826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124" tIns="31062" rIns="62124" bIns="3106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456565" y="3228896"/>
            <a:ext cx="3652520" cy="3058954"/>
          </a:xfrm>
          <a:prstGeom prst="rect">
            <a:avLst/>
          </a:prstGeom>
        </p:spPr>
        <p:txBody>
          <a:bodyPr vert="horz" lIns="62124" tIns="31062" rIns="62124" bIns="31062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586146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r">
              <a:defRPr sz="800"/>
            </a:lvl1pPr>
          </a:lstStyle>
          <a:p>
            <a:fld id="{B9501ACF-5A6F-5A41-B5D9-CE0FA41DEDB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95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8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7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6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5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4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41563" y="492126"/>
            <a:ext cx="5480050" cy="1222375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algn="r">
              <a:spcAft>
                <a:spcPts val="0"/>
              </a:spcAft>
              <a:buNone/>
              <a:defRPr sz="3800" b="0" i="0" cap="all" baseline="0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cap="all" dirty="0" smtClean="0"/>
              <a:t>CLICK TO EDIT </a:t>
            </a:r>
            <a:br>
              <a:rPr lang="fr-FR" cap="all" dirty="0" smtClean="0"/>
            </a:br>
            <a:r>
              <a:rPr lang="fr-FR" cap="all" dirty="0" smtClean="0"/>
              <a:t>MASTER TITLE</a:t>
            </a:r>
            <a:endParaRPr lang="fr-FR" dirty="0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1563" y="1968501"/>
            <a:ext cx="5480050" cy="1222375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r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pic>
        <p:nvPicPr>
          <p:cNvPr id="8" name="Image 7" descr="grand-ang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413" y="3190875"/>
            <a:ext cx="76192" cy="2198688"/>
          </a:xfrm>
          <a:prstGeom prst="rect">
            <a:avLst/>
          </a:prstGeom>
        </p:spPr>
      </p:pic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365113" y="6049125"/>
            <a:ext cx="2762251" cy="920751"/>
          </a:xfrm>
          <a:prstGeom prst="rect">
            <a:avLst/>
          </a:prstGeom>
        </p:spPr>
        <p:txBody>
          <a:bodyPr vert="horz" lIns="91428" tIns="45713" rIns="91428" bIns="45713"/>
          <a:lstStyle>
            <a:lvl1pPr>
              <a:buNone/>
              <a:defRPr sz="1400" cap="all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CH" dirty="0" smtClean="0"/>
              <a:t>Insert the date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1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2646367"/>
            <a:ext cx="8229600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66"/>
            <a:ext cx="8237538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2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66"/>
            <a:ext cx="8237538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8"/>
          </p:nvPr>
        </p:nvSpPr>
        <p:spPr>
          <a:xfrm>
            <a:off x="457201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9"/>
          </p:nvPr>
        </p:nvSpPr>
        <p:spPr>
          <a:xfrm>
            <a:off x="4770438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3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23" name="Rectangle à coins arrondis 22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77"/>
            <a:ext cx="3916363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endParaRPr lang="fr-FR" dirty="0"/>
          </a:p>
        </p:txBody>
      </p:sp>
      <p:sp>
        <p:nvSpPr>
          <p:cNvPr id="30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6" y="1730377"/>
            <a:ext cx="3916363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9"/>
          </p:nvPr>
        </p:nvSpPr>
        <p:spPr>
          <a:xfrm>
            <a:off x="457201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20"/>
          </p:nvPr>
        </p:nvSpPr>
        <p:spPr>
          <a:xfrm>
            <a:off x="4770438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0503" y="1968501"/>
            <a:ext cx="7442995" cy="1222375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ctr">
              <a:spcAft>
                <a:spcPts val="0"/>
              </a:spcAft>
              <a:buNone/>
              <a:defRPr sz="2900" b="0" i="0" cap="none" spc="0" baseline="0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For </a:t>
            </a:r>
            <a:r>
              <a:rPr lang="fr-FR" dirty="0" err="1" smtClean="0"/>
              <a:t>further</a:t>
            </a:r>
            <a:r>
              <a:rPr lang="fr-FR" dirty="0" smtClean="0"/>
              <a:t> information on </a:t>
            </a:r>
            <a:r>
              <a:rPr lang="fr-FR" dirty="0" err="1" smtClean="0"/>
              <a:t>our</a:t>
            </a:r>
            <a:r>
              <a:rPr lang="fr-FR" dirty="0" smtClean="0"/>
              <a:t> services, </a:t>
            </a:r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visit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: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50503" y="3389314"/>
            <a:ext cx="7442995" cy="1333500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ctr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err="1" smtClean="0"/>
              <a:t>www.cotecna.com</a:t>
            </a:r>
            <a:endParaRPr lang="fr-FR" dirty="0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3" r:id="rId4"/>
    <p:sldLayoutId id="2147483668" r:id="rId5"/>
    <p:sldLayoutId id="214748365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14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45714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1" indent="-285713" algn="l" defTabSz="45714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9" indent="-228569" algn="l" defTabSz="4571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7" indent="-228569" algn="l" defTabSz="4571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7" indent="-228569" algn="l" defTabSz="4571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6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5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5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4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8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7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6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6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5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4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SCo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116408" y="2989227"/>
            <a:ext cx="5480050" cy="1222375"/>
          </a:xfrm>
        </p:spPr>
        <p:txBody>
          <a:bodyPr/>
          <a:lstStyle/>
          <a:p>
            <a:r>
              <a:rPr lang="en-US" dirty="0" smtClean="0"/>
              <a:t>Salesforce.com Implementation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10 may 2013</a:t>
            </a:r>
            <a:endParaRPr lang="en-US" dirty="0"/>
          </a:p>
        </p:txBody>
      </p:sp>
      <p:pic>
        <p:nvPicPr>
          <p:cNvPr id="10" name="Image 12" descr="Galets4a.jpg"/>
          <p:cNvPicPr>
            <a:picLocks noChangeAspect="1"/>
          </p:cNvPicPr>
          <p:nvPr/>
        </p:nvPicPr>
        <p:blipFill>
          <a:blip r:embed="rId2" cstate="print"/>
          <a:srcRect l="5999" r="11249"/>
          <a:stretch>
            <a:fillRect/>
          </a:stretch>
        </p:blipFill>
        <p:spPr>
          <a:xfrm>
            <a:off x="0" y="2542709"/>
            <a:ext cx="3116408" cy="258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</a:t>
            </a:r>
            <a:r>
              <a:rPr lang="en-US" dirty="0" smtClean="0"/>
              <a:t>rganization-wide </a:t>
            </a:r>
            <a:r>
              <a:rPr lang="en-US" dirty="0"/>
              <a:t>default sharing settings </a:t>
            </a:r>
            <a:r>
              <a:rPr lang="en-US" dirty="0" smtClean="0"/>
              <a:t>gives a baseline </a:t>
            </a:r>
            <a:r>
              <a:rPr lang="en-US" dirty="0"/>
              <a:t>level of access for each object and </a:t>
            </a:r>
            <a:r>
              <a:rPr lang="en-US" dirty="0" smtClean="0"/>
              <a:t>allows to extend this level </a:t>
            </a:r>
            <a:r>
              <a:rPr lang="en-US" dirty="0"/>
              <a:t>of access using hierarchies or sharing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Account is Public Read only and all other objects is Private </a:t>
            </a:r>
            <a:endParaRPr lang="en-US" dirty="0" smtClean="0"/>
          </a:p>
          <a:p>
            <a:pPr lvl="1"/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smtClean="0"/>
              <a:t>the Excel file Cotecna_ObjectsProperties.xlsx for more detail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Organization-wide defaults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Sharing rules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1" y="2608762"/>
            <a:ext cx="8229600" cy="3632197"/>
          </a:xfrm>
          <a:prstGeom prst="rect">
            <a:avLst/>
          </a:prstGeom>
        </p:spPr>
        <p:txBody>
          <a:bodyPr lIns="91428" tIns="45713" rIns="91428" bIns="45713"/>
          <a:lstStyle>
            <a:lvl1pPr marL="342855" indent="-342855" algn="l" defTabSz="457140" rtl="0" eaLnBrk="1" latinLnBrk="0" hangingPunct="1">
              <a:spcBef>
                <a:spcPct val="20000"/>
              </a:spcBef>
              <a:buClr>
                <a:srgbClr val="004C93"/>
              </a:buClr>
              <a:buFont typeface="Lucida Grande"/>
              <a:buChar char="»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13945" indent="-194374" algn="l" defTabSz="457140" rtl="0" eaLnBrk="1" latinLnBrk="0" hangingPunct="1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4707" indent="-230369" algn="l" defTabSz="457140" rtl="0" eaLnBrk="1" latinLnBrk="0" hangingPunct="1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81883" indent="-140381" algn="l" defTabSz="457140" rtl="0" eaLnBrk="1" latinLnBrk="0" hangingPunct="1">
              <a:spcBef>
                <a:spcPct val="20000"/>
              </a:spcBef>
              <a:buClr>
                <a:srgbClr val="00AECA"/>
              </a:buClr>
              <a:buSzPct val="80000"/>
              <a:buFont typeface="Lucida Grande"/>
              <a:buChar char="·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27" indent="-228569" algn="l" defTabSz="45714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Lucida Sans"/>
              </a:defRPr>
            </a:lvl5pPr>
            <a:lvl6pPr marL="2514266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5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5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4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Sharing rules represent the exceptions to </a:t>
            </a:r>
            <a:r>
              <a:rPr lang="en-US" dirty="0" smtClean="0"/>
              <a:t>organization-wide default settings and give users </a:t>
            </a:r>
            <a:r>
              <a:rPr lang="en-US" dirty="0"/>
              <a:t>access to records they do not </a:t>
            </a:r>
            <a:r>
              <a:rPr lang="en-US" dirty="0" smtClean="0"/>
              <a:t>own.</a:t>
            </a:r>
          </a:p>
          <a:p>
            <a:pPr lvl="1"/>
            <a:r>
              <a:rPr lang="en-US" dirty="0" smtClean="0"/>
              <a:t>Sharing rule for accounts to give Read/Write access to users of same role/country level</a:t>
            </a:r>
          </a:p>
          <a:p>
            <a:pPr lvl="1"/>
            <a:r>
              <a:rPr lang="en-US" dirty="0" smtClean="0"/>
              <a:t>Private objects (local catalogue) will be shared in Read/Write within the same country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Super admin: Define global catalogues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12</a:t>
            </a:fld>
            <a:endParaRPr lang="fr-F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94396"/>
              </p:ext>
            </p:extLst>
          </p:nvPr>
        </p:nvGraphicFramePr>
        <p:xfrm>
          <a:off x="566221" y="2287087"/>
          <a:ext cx="5507665" cy="271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40" y="3472204"/>
            <a:ext cx="405518" cy="4055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" y="2440836"/>
            <a:ext cx="406349" cy="406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" y="4353807"/>
            <a:ext cx="402346" cy="4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Local admin: Define local data and catalogues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13</a:t>
            </a:fld>
            <a:endParaRPr lang="fr-F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76152"/>
              </p:ext>
            </p:extLst>
          </p:nvPr>
        </p:nvGraphicFramePr>
        <p:xfrm>
          <a:off x="457200" y="2413003"/>
          <a:ext cx="5730949" cy="265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1" y="4513811"/>
            <a:ext cx="371815" cy="371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9" y="2639970"/>
            <a:ext cx="431359" cy="431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0" y="3577891"/>
            <a:ext cx="457810" cy="4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33246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3" y="1730365"/>
            <a:ext cx="8237538" cy="915997"/>
          </a:xfrm>
        </p:spPr>
        <p:txBody>
          <a:bodyPr/>
          <a:lstStyle/>
          <a:p>
            <a:r>
              <a:rPr lang="en-US" dirty="0" smtClean="0"/>
              <a:t>Coordinator: Define clients and contacts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230095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3" y="1730365"/>
            <a:ext cx="8237538" cy="915997"/>
          </a:xfrm>
        </p:spPr>
        <p:txBody>
          <a:bodyPr/>
          <a:lstStyle/>
          <a:p>
            <a:r>
              <a:rPr lang="en-US" dirty="0" smtClean="0"/>
              <a:t>Coordinator: Define contract, operations, services and costs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98303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2" y="1730365"/>
            <a:ext cx="8428923" cy="915997"/>
          </a:xfrm>
        </p:spPr>
        <p:txBody>
          <a:bodyPr/>
          <a:lstStyle/>
          <a:p>
            <a:r>
              <a:rPr lang="en-US" dirty="0"/>
              <a:t>Evaluate resource: Evaluate resources per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Client number</a:t>
            </a:r>
          </a:p>
          <a:p>
            <a:pPr marL="0" indent="0">
              <a:buNone/>
            </a:pPr>
            <a:r>
              <a:rPr lang="en-US" sz="1400" dirty="0" smtClean="0"/>
              <a:t>There must a client number generated automatically.  The format of the client number is </a:t>
            </a:r>
          </a:p>
          <a:p>
            <a:pPr marL="0" indent="0">
              <a:buNone/>
            </a:pPr>
            <a:r>
              <a:rPr lang="en-US" sz="1400" dirty="0" smtClean="0"/>
              <a:t>Country code – counter</a:t>
            </a:r>
          </a:p>
          <a:p>
            <a:pPr marL="0" indent="0">
              <a:buNone/>
            </a:pPr>
            <a:r>
              <a:rPr lang="en-US" sz="1400" dirty="0" smtClean="0"/>
              <a:t>Counter should be per country.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For example,</a:t>
            </a:r>
          </a:p>
          <a:p>
            <a:pPr marL="0" indent="0">
              <a:buNone/>
            </a:pPr>
            <a:r>
              <a:rPr lang="en-US" sz="1400" dirty="0" smtClean="0"/>
              <a:t>UK</a:t>
            </a:r>
          </a:p>
          <a:p>
            <a:pPr marL="0" indent="0">
              <a:buNone/>
            </a:pPr>
            <a:r>
              <a:rPr lang="en-US" sz="1400" dirty="0" smtClean="0"/>
              <a:t>Client 1 : UK – 0001</a:t>
            </a:r>
          </a:p>
          <a:p>
            <a:pPr marL="0" indent="0">
              <a:buNone/>
            </a:pPr>
            <a:r>
              <a:rPr lang="en-US" sz="1400" dirty="0" smtClean="0"/>
              <a:t>Client 2 : UK – 0002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France</a:t>
            </a:r>
          </a:p>
          <a:p>
            <a:pPr marL="0" indent="0">
              <a:buNone/>
            </a:pPr>
            <a:r>
              <a:rPr lang="en-US" sz="1400" dirty="0" smtClean="0"/>
              <a:t>Client 1 : FR - 0001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Resource evaluation</a:t>
            </a:r>
          </a:p>
          <a:p>
            <a:pPr marL="0" indent="0">
              <a:buNone/>
            </a:pPr>
            <a:r>
              <a:rPr lang="en-US" sz="1400" dirty="0" smtClean="0"/>
              <a:t>The coordinator should be able to evaluate all the resources defined on an operation’s service on the same page.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For example,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18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64148" y="407238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Evaluate resources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3959" y="4318603"/>
            <a:ext cx="770485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21512"/>
              </p:ext>
            </p:extLst>
          </p:nvPr>
        </p:nvGraphicFramePr>
        <p:xfrm>
          <a:off x="663256" y="4494447"/>
          <a:ext cx="7056784" cy="832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800200"/>
                <a:gridCol w="1764196"/>
                <a:gridCol w="1764196"/>
              </a:tblGrid>
              <a:tr h="277488"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Resource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>
                          <a:solidFill>
                            <a:srgbClr val="002060"/>
                          </a:solidFill>
                        </a:rPr>
                        <a:t>Accuracy</a:t>
                      </a:r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Speed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>
                          <a:solidFill>
                            <a:schemeClr val="tx1"/>
                          </a:solidFill>
                        </a:rPr>
                        <a:t>Reliability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88"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John</a:t>
                      </a:r>
                      <a:r>
                        <a:rPr lang="en-US" sz="800" b="1" baseline="0" noProof="0" dirty="0" smtClean="0">
                          <a:solidFill>
                            <a:srgbClr val="002060"/>
                          </a:solidFill>
                        </a:rPr>
                        <a:t> Doe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88"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Alain</a:t>
                      </a:r>
                      <a:r>
                        <a:rPr lang="en-US" sz="800" b="1" baseline="0" noProof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800" b="1" baseline="0" noProof="0" dirty="0" err="1" smtClean="0">
                          <a:solidFill>
                            <a:srgbClr val="002060"/>
                          </a:solidFill>
                        </a:rPr>
                        <a:t>Dupont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51548" y="4869686"/>
            <a:ext cx="467833" cy="95718"/>
            <a:chOff x="3051548" y="4869686"/>
            <a:chExt cx="467833" cy="95718"/>
          </a:xfrm>
        </p:grpSpPr>
        <p:sp>
          <p:nvSpPr>
            <p:cNvPr id="12" name="Rectangle 11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erge 12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51999" y="4859041"/>
            <a:ext cx="467833" cy="95718"/>
            <a:chOff x="3051548" y="4869686"/>
            <a:chExt cx="467833" cy="95718"/>
          </a:xfrm>
        </p:grpSpPr>
        <p:sp>
          <p:nvSpPr>
            <p:cNvPr id="16" name="Rectangle 15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8264" y="4869711"/>
            <a:ext cx="467833" cy="95718"/>
            <a:chOff x="3051548" y="4869686"/>
            <a:chExt cx="467833" cy="95718"/>
          </a:xfrm>
        </p:grpSpPr>
        <p:sp>
          <p:nvSpPr>
            <p:cNvPr id="19" name="Rectangle 18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51549" y="5128437"/>
            <a:ext cx="467833" cy="95718"/>
            <a:chOff x="3051548" y="4869686"/>
            <a:chExt cx="467833" cy="95718"/>
          </a:xfrm>
        </p:grpSpPr>
        <p:sp>
          <p:nvSpPr>
            <p:cNvPr id="22" name="Rectangle 21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44915" y="5123107"/>
            <a:ext cx="467833" cy="95718"/>
            <a:chOff x="3051548" y="4869686"/>
            <a:chExt cx="467833" cy="95718"/>
          </a:xfrm>
        </p:grpSpPr>
        <p:sp>
          <p:nvSpPr>
            <p:cNvPr id="25" name="Rectangle 24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erge 25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38264" y="5149676"/>
            <a:ext cx="467833" cy="95718"/>
            <a:chOff x="3051548" y="4869686"/>
            <a:chExt cx="467833" cy="95718"/>
          </a:xfrm>
        </p:grpSpPr>
        <p:sp>
          <p:nvSpPr>
            <p:cNvPr id="28" name="Rectangle 27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erge 28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638795"/>
            <a:ext cx="8229600" cy="4639769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Global design</a:t>
            </a:r>
          </a:p>
          <a:p>
            <a:r>
              <a:rPr lang="en-US" sz="2000" dirty="0"/>
              <a:t>Overview of business </a:t>
            </a:r>
            <a:r>
              <a:rPr lang="en-US" sz="2000" dirty="0" smtClean="0"/>
              <a:t>process</a:t>
            </a:r>
          </a:p>
          <a:p>
            <a:r>
              <a:rPr lang="en-US" sz="2000" dirty="0" smtClean="0"/>
              <a:t>Administration</a:t>
            </a:r>
            <a:endParaRPr lang="en-US" sz="2000" dirty="0"/>
          </a:p>
          <a:p>
            <a:r>
              <a:rPr lang="en-US" sz="2000" dirty="0" smtClean="0"/>
              <a:t>Sales process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Due to obsolete technology, replace </a:t>
            </a:r>
            <a:r>
              <a:rPr lang="en-US" dirty="0"/>
              <a:t>current </a:t>
            </a:r>
            <a:r>
              <a:rPr lang="en-US" dirty="0" smtClean="0"/>
              <a:t>SCO </a:t>
            </a:r>
            <a:r>
              <a:rPr lang="en-US" dirty="0"/>
              <a:t>application </a:t>
            </a:r>
            <a:r>
              <a:rPr lang="en-US" dirty="0" smtClean="0"/>
              <a:t>with </a:t>
            </a:r>
            <a:r>
              <a:rPr lang="en-US" dirty="0"/>
              <a:t>SCO </a:t>
            </a:r>
            <a:r>
              <a:rPr lang="en-US" dirty="0" smtClean="0"/>
              <a:t>2.0 Salesforce solution</a:t>
            </a:r>
            <a:endParaRPr lang="en-US" dirty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Headquarters with a global insight on the field offices operations.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field offices a convenient tool to manage their daily </a:t>
            </a:r>
            <a:r>
              <a:rPr lang="en-US" dirty="0" smtClean="0"/>
              <a:t>operations and standardize operations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Goal and objectives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application SCO 2 shall support the daily field operations of Commercial division offices in </a:t>
            </a:r>
            <a:r>
              <a:rPr lang="en-US" dirty="0" smtClean="0"/>
              <a:t>its two countries, France and UK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doing so SCO 2 becomes a key information repository and shall provide Commercial</a:t>
            </a:r>
            <a:r>
              <a:rPr lang="en-US" dirty="0" smtClean="0"/>
              <a:t> division </a:t>
            </a:r>
            <a:r>
              <a:rPr lang="en-US" dirty="0"/>
              <a:t>the necessary reporting capabilities to support operational and strategic </a:t>
            </a:r>
            <a:r>
              <a:rPr lang="en-US" dirty="0" smtClean="0"/>
              <a:t>decisions. </a:t>
            </a:r>
          </a:p>
          <a:p>
            <a:pPr lvl="1"/>
            <a:r>
              <a:rPr lang="en-US" dirty="0" smtClean="0"/>
              <a:t>Finally </a:t>
            </a:r>
            <a:r>
              <a:rPr lang="en-US" dirty="0"/>
              <a:t>SCO 2 as Information System and set of work procedures shall facilitate Standard ISO/IEC </a:t>
            </a:r>
            <a:r>
              <a:rPr lang="en-US" dirty="0" smtClean="0"/>
              <a:t>17020 accreditation </a:t>
            </a:r>
            <a:r>
              <a:rPr lang="en-US" dirty="0"/>
              <a:t>of the field offices</a:t>
            </a:r>
            <a:r>
              <a:rPr lang="en-US" dirty="0" smtClean="0"/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1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27. Training SalesForce\1.6 Training Spoon July 2013\Practical case\ServicingCO\10.Input\ServicingCO_V0.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40" y="1608821"/>
            <a:ext cx="5406213" cy="48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385758" y="1475184"/>
            <a:ext cx="8237538" cy="682636"/>
          </a:xfrm>
        </p:spPr>
        <p:txBody>
          <a:bodyPr/>
          <a:lstStyle/>
          <a:p>
            <a:r>
              <a:rPr lang="en-US" dirty="0" smtClean="0"/>
              <a:t>Target data model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1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 to the last version of the following Excel file for the data model and </a:t>
            </a:r>
            <a:r>
              <a:rPr lang="en-US" dirty="0" err="1" smtClean="0"/>
              <a:t>Salesforce</a:t>
            </a:r>
            <a:r>
              <a:rPr lang="en-US" dirty="0" smtClean="0"/>
              <a:t> object properties </a:t>
            </a:r>
          </a:p>
          <a:p>
            <a:pPr lvl="1"/>
            <a:r>
              <a:rPr lang="en-US" dirty="0" smtClean="0"/>
              <a:t>SCO_ObjectsProperties.xlsx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2413002"/>
            <a:ext cx="8229600" cy="3632197"/>
          </a:xfrm>
        </p:spPr>
        <p:txBody>
          <a:bodyPr/>
          <a:lstStyle/>
          <a:p>
            <a:pPr lvl="1"/>
            <a:r>
              <a:rPr lang="en-US" dirty="0"/>
              <a:t>A </a:t>
            </a:r>
            <a:r>
              <a:rPr lang="en-US" dirty="0" err="1" smtClean="0"/>
              <a:t>Salesforce</a:t>
            </a:r>
            <a:r>
              <a:rPr lang="en-US" dirty="0" smtClean="0"/>
              <a:t> user profile </a:t>
            </a:r>
            <a:r>
              <a:rPr lang="en-US" dirty="0"/>
              <a:t>contains user permissions and access settings that control what users can do within their </a:t>
            </a:r>
            <a:r>
              <a:rPr lang="en-US" dirty="0" smtClean="0"/>
              <a:t>organization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Profiles administration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7</a:t>
            </a:fld>
            <a:endParaRPr lang="fr-F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73369"/>
              </p:ext>
            </p:extLst>
          </p:nvPr>
        </p:nvGraphicFramePr>
        <p:xfrm>
          <a:off x="965860" y="3130797"/>
          <a:ext cx="6574971" cy="167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56"/>
                <a:gridCol w="4533615"/>
              </a:tblGrid>
              <a:tr h="2836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Profile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4662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 Administrator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Standard System Administrator - </a:t>
                      </a:r>
                      <a:r>
                        <a:rPr lang="en-US" sz="1200" dirty="0" smtClean="0"/>
                        <a:t>Has</a:t>
                      </a:r>
                      <a:r>
                        <a:rPr lang="en-US" sz="1200" baseline="0" dirty="0" smtClean="0"/>
                        <a:t> full access to all functionalities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configure and customize the application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by IT Support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2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Local 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Cloned from Standard User with limited rights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Manages local data catalogues but will not customize application</a:t>
                      </a:r>
                      <a:endParaRPr lang="en-US" sz="1200" dirty="0"/>
                    </a:p>
                  </a:txBody>
                  <a:tcPr/>
                </a:tc>
              </a:tr>
              <a:tr h="2836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Cloned from Standard User</a:t>
                      </a:r>
                      <a:r>
                        <a:rPr lang="en-US" sz="1200" dirty="0" smtClean="0"/>
                        <a:t> - Responsible</a:t>
                      </a:r>
                      <a:r>
                        <a:rPr lang="en-US" sz="1200" baseline="0" dirty="0" smtClean="0"/>
                        <a:t> of contracts and operations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</a:t>
            </a:r>
            <a:r>
              <a:rPr lang="en-US" dirty="0" smtClean="0"/>
              <a:t>oles </a:t>
            </a:r>
            <a:r>
              <a:rPr lang="en-US" dirty="0"/>
              <a:t>can control the level of visibility that users have into </a:t>
            </a:r>
            <a:r>
              <a:rPr lang="en-US" dirty="0" smtClean="0"/>
              <a:t>the organization’s </a:t>
            </a:r>
            <a:r>
              <a:rPr lang="en-US" dirty="0"/>
              <a:t>data</a:t>
            </a:r>
            <a:endParaRPr lang="en-US" dirty="0" smtClean="0"/>
          </a:p>
          <a:p>
            <a:pPr lvl="1"/>
            <a:r>
              <a:rPr lang="en-US" dirty="0" smtClean="0"/>
              <a:t>The role hierarchy will consist of one </a:t>
            </a:r>
            <a:r>
              <a:rPr lang="en-US" dirty="0"/>
              <a:t>r</a:t>
            </a:r>
            <a:r>
              <a:rPr lang="en-US" dirty="0" smtClean="0"/>
              <a:t>ole </a:t>
            </a:r>
            <a:r>
              <a:rPr lang="en-US" dirty="0"/>
              <a:t>by </a:t>
            </a:r>
            <a:r>
              <a:rPr lang="en-US" dirty="0" smtClean="0"/>
              <a:t>country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0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Role hierarchy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Global design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9</a:t>
            </a:fld>
            <a:endParaRPr lang="fr-FR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89017047"/>
              </p:ext>
            </p:extLst>
          </p:nvPr>
        </p:nvGraphicFramePr>
        <p:xfrm>
          <a:off x="1135705" y="2138915"/>
          <a:ext cx="6627812" cy="435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7b13fadf-9869-41c1-8598-c7d040362a3d" xsi:nil="true"/>
    <Type_x0020_of_x0020_template xmlns="7b13fadf-9869-41c1-8598-c7d040362a3d">(1) PPT Presentation</Type_x0020_of_x0020_template>
    <Preview_x0020_image xmlns="7b13fadf-9869-41c1-8598-c7d040362a3d">
      <Url>http://cotecnet/support/comms/corpidentity/MS%20office%20docs%20preview/PPT%20Presentation-Corporate.jpg</Url>
      <Description xsi:nil="true"/>
    </Preview_x0020_image>
    <Division xmlns="7b13fadf-9869-41c1-8598-c7d040362a3d">
      <Value>Corporate</Value>
    </Divis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372976B8EF84184BE2D2212550692" ma:contentTypeVersion="6" ma:contentTypeDescription="Create a new document." ma:contentTypeScope="" ma:versionID="09d03c7e7bd44c3366873016adf754ca">
  <xsd:schema xmlns:xsd="http://www.w3.org/2001/XMLSchema" xmlns:p="http://schemas.microsoft.com/office/2006/metadata/properties" xmlns:ns2="7b13fadf-9869-41c1-8598-c7d040362a3d" targetNamespace="http://schemas.microsoft.com/office/2006/metadata/properties" ma:root="true" ma:fieldsID="643e8633eb2b223eb16be1c2ec73afc9" ns2:_="">
    <xsd:import namespace="7b13fadf-9869-41c1-8598-c7d040362a3d"/>
    <xsd:element name="properties">
      <xsd:complexType>
        <xsd:sequence>
          <xsd:element name="documentManagement">
            <xsd:complexType>
              <xsd:all>
                <xsd:element ref="ns2:Type_x0020_of_x0020_template" minOccurs="0"/>
                <xsd:element ref="ns2:Preview_x0020_image" minOccurs="0"/>
                <xsd:element ref="ns2:Description0" minOccurs="0"/>
                <xsd:element ref="ns2:Divi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b13fadf-9869-41c1-8598-c7d040362a3d" elementFormDefault="qualified">
    <xsd:import namespace="http://schemas.microsoft.com/office/2006/documentManagement/types"/>
    <xsd:element name="Type_x0020_of_x0020_template" ma:index="8" nillable="true" ma:displayName="Type of template" ma:format="Dropdown" ma:internalName="Type_x0020_of_x0020_template">
      <xsd:simpleType>
        <xsd:restriction base="dms:Choice">
          <xsd:enumeration value="(1) PPT Presentation"/>
          <xsd:enumeration value="(2) Word Document"/>
          <xsd:enumeration value="(3) Minutes"/>
          <xsd:enumeration value="(4) Press Release"/>
          <xsd:enumeration value="(5) Letterhead"/>
          <xsd:enumeration value="(6) Fax"/>
        </xsd:restriction>
      </xsd:simpleType>
    </xsd:element>
    <xsd:element name="Preview_x0020_image" ma:index="9" nillable="true" ma:displayName="Preview image" ma:format="Image" ma:internalName="Preview_x0020_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Division" ma:index="11" nillable="true" ma:displayName="Division" ma:internalName="Divis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ercial"/>
                    <xsd:enumeration value="Government"/>
                    <xsd:enumeration value="Corporat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2337D5-0F33-4B8E-A8A3-5DE476E47F9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7b13fadf-9869-41c1-8598-c7d040362a3d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C9EE8DF-3621-41B3-BF15-51804DF53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E300F4-D766-42D0-97EE-D6D4A34D4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3fadf-9869-41c1-8598-c7d040362a3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664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PowerPoint Presentation</vt:lpstr>
      <vt:lpstr>Content</vt:lpstr>
      <vt:lpstr>introduction</vt:lpstr>
      <vt:lpstr>introduction</vt:lpstr>
      <vt:lpstr>Global design</vt:lpstr>
      <vt:lpstr>Global design</vt:lpstr>
      <vt:lpstr>Global design</vt:lpstr>
      <vt:lpstr>Global design</vt:lpstr>
      <vt:lpstr>Global design</vt:lpstr>
      <vt:lpstr>Global design</vt:lpstr>
      <vt:lpstr>Global design</vt:lpstr>
      <vt:lpstr>Administration</vt:lpstr>
      <vt:lpstr>Administration</vt:lpstr>
      <vt:lpstr>Sales process</vt:lpstr>
      <vt:lpstr>Sales process</vt:lpstr>
      <vt:lpstr>Sales process</vt:lpstr>
      <vt:lpstr>BUSINESS RULES</vt:lpstr>
      <vt:lpstr>BUSINESS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Freelance</dc:creator>
  <cp:lastModifiedBy>Nive</cp:lastModifiedBy>
  <cp:revision>217</cp:revision>
  <dcterms:created xsi:type="dcterms:W3CDTF">2011-03-31T14:12:17Z</dcterms:created>
  <dcterms:modified xsi:type="dcterms:W3CDTF">2013-07-31T10:42:50Z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0x0101009A5372976B8EF84184BE2D2212550692</vt:lpwstr>
  </property>
  <property fmtid="{D5CDD505-2E9C-101B-9397-08002B2CF9AE}" pid="3" name="Order">
    <vt:r8>7500</vt:r8>
  </property>
</Properties>
</file>