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88" autoAdjust="0"/>
  </p:normalViewPr>
  <p:slideViewPr>
    <p:cSldViewPr snapToGrid="0">
      <p:cViewPr>
        <p:scale>
          <a:sx n="100" d="100"/>
          <a:sy n="100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E0A92-BE58-4F58-BEB8-81D902199A08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EED38-F0A9-4C7B-B732-7A4FF61590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33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Interaction diagram = sequence diagram</a:t>
            </a:r>
          </a:p>
          <a:p>
            <a:endParaRPr lang="en-SG" dirty="0" smtClean="0"/>
          </a:p>
          <a:p>
            <a:r>
              <a:rPr lang="en-SG" dirty="0" err="1" smtClean="0"/>
              <a:t>sd</a:t>
            </a:r>
            <a:r>
              <a:rPr lang="en-SG" dirty="0" smtClean="0"/>
              <a:t> = inline</a:t>
            </a:r>
            <a:r>
              <a:rPr lang="en-SG" baseline="0" dirty="0" smtClean="0"/>
              <a:t> interaction diagram</a:t>
            </a:r>
          </a:p>
          <a:p>
            <a:r>
              <a:rPr lang="en-SG" baseline="0" dirty="0" smtClean="0"/>
              <a:t>ref = large and complex sequence diagram that is simplified. Common to reuse some interaction between several other interactions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EED38-F0A9-4C7B-B732-7A4FF61590C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55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Interaction diagram = sequence diagram</a:t>
            </a:r>
          </a:p>
          <a:p>
            <a:endParaRPr lang="en-SG" dirty="0" smtClean="0"/>
          </a:p>
          <a:p>
            <a:r>
              <a:rPr lang="en-SG" dirty="0" err="1" smtClean="0"/>
              <a:t>sd</a:t>
            </a:r>
            <a:r>
              <a:rPr lang="en-SG" dirty="0" smtClean="0"/>
              <a:t> = inline</a:t>
            </a:r>
            <a:r>
              <a:rPr lang="en-SG" baseline="0" dirty="0" smtClean="0"/>
              <a:t> interaction diagram</a:t>
            </a:r>
          </a:p>
          <a:p>
            <a:r>
              <a:rPr lang="en-SG" baseline="0" dirty="0" smtClean="0"/>
              <a:t>ref = large and complex sequence diagram that is simplified. Common to reuse some interaction between several other interactions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EED38-F0A9-4C7B-B732-7A4FF61590C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73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4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6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9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10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95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343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1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25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35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83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79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829F-AB23-4AD2-A042-D82A0872B46A}" type="datetimeFigureOut">
              <a:rPr lang="en-SG" smtClean="0"/>
              <a:t>23/10/2024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C218-DBDE-4B5B-8C02-84C9442E23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73341" y="3120363"/>
            <a:ext cx="252731" cy="252731"/>
            <a:chOff x="4837961" y="3576320"/>
            <a:chExt cx="252731" cy="252731"/>
          </a:xfrm>
        </p:grpSpPr>
        <p:sp>
          <p:nvSpPr>
            <p:cNvPr id="5" name="Oval 4"/>
            <p:cNvSpPr/>
            <p:nvPr/>
          </p:nvSpPr>
          <p:spPr>
            <a:xfrm>
              <a:off x="4837961" y="3576320"/>
              <a:ext cx="252731" cy="2527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/>
            <p:cNvSpPr/>
            <p:nvPr/>
          </p:nvSpPr>
          <p:spPr>
            <a:xfrm>
              <a:off x="4878919" y="3617278"/>
              <a:ext cx="170814" cy="170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Oval 6"/>
          <p:cNvSpPr/>
          <p:nvPr/>
        </p:nvSpPr>
        <p:spPr>
          <a:xfrm>
            <a:off x="6441620" y="1326914"/>
            <a:ext cx="252730" cy="25273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lowchart: Decision 7"/>
          <p:cNvSpPr/>
          <p:nvPr/>
        </p:nvSpPr>
        <p:spPr>
          <a:xfrm>
            <a:off x="6463040" y="1761773"/>
            <a:ext cx="209890" cy="329370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6567985" y="1579644"/>
            <a:ext cx="0" cy="18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907176" y="2120826"/>
            <a:ext cx="2009556" cy="590947"/>
            <a:chOff x="2539584" y="2122646"/>
            <a:chExt cx="2009556" cy="590947"/>
          </a:xfrm>
        </p:grpSpPr>
        <p:sp>
          <p:nvSpPr>
            <p:cNvPr id="11" name="Flowchart: Process 10"/>
            <p:cNvSpPr/>
            <p:nvPr/>
          </p:nvSpPr>
          <p:spPr>
            <a:xfrm>
              <a:off x="2539584" y="2125980"/>
              <a:ext cx="2009556" cy="58761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tx1"/>
                  </a:solidFill>
                </a:rPr>
                <a:t>Accept Admission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 rot="10800000" flipH="1">
              <a:off x="2539585" y="2128361"/>
              <a:ext cx="424595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39584" y="2122646"/>
              <a:ext cx="42459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smtClean="0"/>
                <a:t>ref</a:t>
              </a:r>
              <a:endParaRPr lang="en-SG" sz="1000" b="1" dirty="0"/>
            </a:p>
          </p:txBody>
        </p:sp>
      </p:grpSp>
      <p:cxnSp>
        <p:nvCxnSpPr>
          <p:cNvPr id="14" name="Elbow Connector 13"/>
          <p:cNvCxnSpPr>
            <a:stCxn id="8" idx="1"/>
            <a:endCxn id="11" idx="0"/>
          </p:cNvCxnSpPr>
          <p:nvPr/>
        </p:nvCxnSpPr>
        <p:spPr>
          <a:xfrm rot="10800000" flipV="1">
            <a:off x="4911954" y="1926458"/>
            <a:ext cx="1551086" cy="19770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17" idx="0"/>
          </p:cNvCxnSpPr>
          <p:nvPr/>
        </p:nvCxnSpPr>
        <p:spPr>
          <a:xfrm>
            <a:off x="6672930" y="1926458"/>
            <a:ext cx="1626777" cy="19936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294929" y="2122492"/>
            <a:ext cx="2009556" cy="590947"/>
            <a:chOff x="2539584" y="2122646"/>
            <a:chExt cx="2009556" cy="590947"/>
          </a:xfrm>
        </p:grpSpPr>
        <p:sp>
          <p:nvSpPr>
            <p:cNvPr id="17" name="Flowchart: Process 16"/>
            <p:cNvSpPr/>
            <p:nvPr/>
          </p:nvSpPr>
          <p:spPr>
            <a:xfrm>
              <a:off x="2539584" y="2125980"/>
              <a:ext cx="2009556" cy="58761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tx1"/>
                  </a:solidFill>
                </a:rPr>
                <a:t>Decline Admission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>
            <a:xfrm rot="10800000" flipH="1">
              <a:off x="2539585" y="2128361"/>
              <a:ext cx="424595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39584" y="2122646"/>
              <a:ext cx="42459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smtClean="0"/>
                <a:t>ref</a:t>
              </a:r>
              <a:endParaRPr lang="en-SG" sz="1000" b="1" dirty="0"/>
            </a:p>
          </p:txBody>
        </p:sp>
      </p:grpSp>
      <p:cxnSp>
        <p:nvCxnSpPr>
          <p:cNvPr id="20" name="Straight Arrow Connector 19"/>
          <p:cNvCxnSpPr>
            <a:stCxn id="11" idx="2"/>
            <a:endCxn id="21" idx="0"/>
          </p:cNvCxnSpPr>
          <p:nvPr/>
        </p:nvCxnSpPr>
        <p:spPr>
          <a:xfrm>
            <a:off x="4911954" y="2711773"/>
            <a:ext cx="0" cy="223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31966" y="2935611"/>
            <a:ext cx="1559976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084785" y="4811031"/>
            <a:ext cx="1559976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2172741" y="3297366"/>
            <a:ext cx="2009556" cy="1030872"/>
            <a:chOff x="2172741" y="3297366"/>
            <a:chExt cx="2009556" cy="1030872"/>
          </a:xfrm>
        </p:grpSpPr>
        <p:sp>
          <p:nvSpPr>
            <p:cNvPr id="24" name="Flowchart: Process 23"/>
            <p:cNvSpPr/>
            <p:nvPr/>
          </p:nvSpPr>
          <p:spPr>
            <a:xfrm>
              <a:off x="2172741" y="3300700"/>
              <a:ext cx="2009556" cy="1027538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Snip Single Corner Rectangle 24"/>
            <p:cNvSpPr/>
            <p:nvPr/>
          </p:nvSpPr>
          <p:spPr>
            <a:xfrm rot="10800000" flipH="1">
              <a:off x="2172742" y="3303081"/>
              <a:ext cx="844648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72741" y="3297366"/>
              <a:ext cx="106786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err="1" smtClean="0"/>
                <a:t>sd</a:t>
              </a:r>
              <a:r>
                <a:rPr lang="en-SG" sz="1000" b="1" dirty="0" smtClean="0"/>
                <a:t> </a:t>
              </a:r>
              <a:r>
                <a:rPr lang="en-SG" sz="1000" dirty="0" smtClean="0"/>
                <a:t>Register</a:t>
              </a:r>
              <a:endParaRPr lang="en-SG" sz="1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02172" y="3607095"/>
              <a:ext cx="585788" cy="2238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 smtClean="0"/>
                <a:t>student</a:t>
              </a:r>
              <a:endParaRPr lang="en-SG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40739" y="3607095"/>
              <a:ext cx="610113" cy="2238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 smtClean="0"/>
                <a:t>Registrar</a:t>
              </a:r>
              <a:endParaRPr lang="en-SG" sz="800" dirty="0"/>
            </a:p>
          </p:txBody>
        </p:sp>
        <p:cxnSp>
          <p:nvCxnSpPr>
            <p:cNvPr id="29" name="Straight Connector 28"/>
            <p:cNvCxnSpPr>
              <a:stCxn id="27" idx="2"/>
            </p:cNvCxnSpPr>
            <p:nvPr/>
          </p:nvCxnSpPr>
          <p:spPr>
            <a:xfrm>
              <a:off x="2595066" y="3830933"/>
              <a:ext cx="0" cy="39688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</p:cNvCxnSpPr>
            <p:nvPr/>
          </p:nvCxnSpPr>
          <p:spPr>
            <a:xfrm>
              <a:off x="3745796" y="3830933"/>
              <a:ext cx="12162" cy="3481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95066" y="4036344"/>
              <a:ext cx="11507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Elbow Connector 31"/>
          <p:cNvCxnSpPr/>
          <p:nvPr/>
        </p:nvCxnSpPr>
        <p:spPr>
          <a:xfrm rot="5400000">
            <a:off x="3797672" y="2348645"/>
            <a:ext cx="250789" cy="1653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43" idx="0"/>
          </p:cNvCxnSpPr>
          <p:nvPr/>
        </p:nvCxnSpPr>
        <p:spPr>
          <a:xfrm rot="16200000" flipH="1">
            <a:off x="5502400" y="2570850"/>
            <a:ext cx="451593" cy="1405797"/>
          </a:xfrm>
          <a:prstGeom prst="bentConnector3">
            <a:avLst>
              <a:gd name="adj1" fmla="val 28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2"/>
            <a:endCxn id="22" idx="0"/>
          </p:cNvCxnSpPr>
          <p:nvPr/>
        </p:nvCxnSpPr>
        <p:spPr>
          <a:xfrm rot="16200000" flipH="1">
            <a:off x="3779750" y="3726007"/>
            <a:ext cx="482793" cy="168725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5411621" y="3665841"/>
            <a:ext cx="723872" cy="1566322"/>
          </a:xfrm>
          <a:prstGeom prst="bentConnector3">
            <a:avLst>
              <a:gd name="adj1" fmla="val 654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  <a:endCxn id="5" idx="0"/>
          </p:cNvCxnSpPr>
          <p:nvPr/>
        </p:nvCxnSpPr>
        <p:spPr>
          <a:xfrm>
            <a:off x="8299707" y="2713439"/>
            <a:ext cx="0" cy="406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8" idx="0"/>
          </p:cNvCxnSpPr>
          <p:nvPr/>
        </p:nvCxnSpPr>
        <p:spPr>
          <a:xfrm>
            <a:off x="4935065" y="4925331"/>
            <a:ext cx="674" cy="248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15254" y="5341011"/>
            <a:ext cx="252731" cy="252731"/>
            <a:chOff x="4837961" y="3576320"/>
            <a:chExt cx="252731" cy="252731"/>
          </a:xfrm>
        </p:grpSpPr>
        <p:sp>
          <p:nvSpPr>
            <p:cNvPr id="39" name="Oval 38"/>
            <p:cNvSpPr/>
            <p:nvPr/>
          </p:nvSpPr>
          <p:spPr>
            <a:xfrm>
              <a:off x="4837961" y="3576320"/>
              <a:ext cx="252731" cy="2527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/>
            <p:cNvSpPr/>
            <p:nvPr/>
          </p:nvSpPr>
          <p:spPr>
            <a:xfrm>
              <a:off x="4878919" y="3617278"/>
              <a:ext cx="170814" cy="170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1" name="Straight Arrow Connector 40"/>
          <p:cNvCxnSpPr>
            <a:stCxn id="48" idx="3"/>
            <a:endCxn id="39" idx="2"/>
          </p:cNvCxnSpPr>
          <p:nvPr/>
        </p:nvCxnSpPr>
        <p:spPr>
          <a:xfrm flipV="1">
            <a:off x="5940517" y="5467377"/>
            <a:ext cx="37473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426317" y="3496212"/>
            <a:ext cx="2009556" cy="590947"/>
            <a:chOff x="2539584" y="2122646"/>
            <a:chExt cx="2009556" cy="590947"/>
          </a:xfrm>
        </p:grpSpPr>
        <p:sp>
          <p:nvSpPr>
            <p:cNvPr id="43" name="Flowchart: Process 42"/>
            <p:cNvSpPr/>
            <p:nvPr/>
          </p:nvSpPr>
          <p:spPr>
            <a:xfrm>
              <a:off x="2539584" y="2125980"/>
              <a:ext cx="2009556" cy="58761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tx1"/>
                  </a:solidFill>
                </a:rPr>
                <a:t>Decline Admission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Snip Single Corner Rectangle 43"/>
            <p:cNvSpPr/>
            <p:nvPr/>
          </p:nvSpPr>
          <p:spPr>
            <a:xfrm rot="10800000" flipH="1">
              <a:off x="2539585" y="2128361"/>
              <a:ext cx="424595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39584" y="2122646"/>
              <a:ext cx="42459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smtClean="0"/>
                <a:t>ref</a:t>
              </a:r>
              <a:endParaRPr lang="en-SG" sz="10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867548" y="3839011"/>
            <a:ext cx="6954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 smtClean="0"/>
              <a:t>1:register</a:t>
            </a:r>
            <a:endParaRPr lang="en-SG" sz="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30961" y="5170237"/>
            <a:ext cx="2009556" cy="590947"/>
            <a:chOff x="2539584" y="2122646"/>
            <a:chExt cx="2009556" cy="590947"/>
          </a:xfrm>
        </p:grpSpPr>
        <p:sp>
          <p:nvSpPr>
            <p:cNvPr id="48" name="Flowchart: Process 47"/>
            <p:cNvSpPr/>
            <p:nvPr/>
          </p:nvSpPr>
          <p:spPr>
            <a:xfrm>
              <a:off x="2539584" y="2125980"/>
              <a:ext cx="2009556" cy="58761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tx1"/>
                  </a:solidFill>
                </a:rPr>
                <a:t>Pay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>
            <a:xfrm rot="10800000" flipH="1">
              <a:off x="2539585" y="2128361"/>
              <a:ext cx="424595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39584" y="2122646"/>
              <a:ext cx="42459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smtClean="0"/>
                <a:t>ref</a:t>
              </a:r>
              <a:endParaRPr lang="en-SG" sz="10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3930961" cy="75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 smtClean="0"/>
              <a:t>Interaction Overview Diagram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2488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73341" y="3120363"/>
            <a:ext cx="252731" cy="252731"/>
            <a:chOff x="4837961" y="3576320"/>
            <a:chExt cx="252731" cy="252731"/>
          </a:xfrm>
        </p:grpSpPr>
        <p:sp>
          <p:nvSpPr>
            <p:cNvPr id="5" name="Oval 4"/>
            <p:cNvSpPr/>
            <p:nvPr/>
          </p:nvSpPr>
          <p:spPr>
            <a:xfrm>
              <a:off x="4837961" y="3576320"/>
              <a:ext cx="252731" cy="2527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/>
            <p:cNvSpPr/>
            <p:nvPr/>
          </p:nvSpPr>
          <p:spPr>
            <a:xfrm>
              <a:off x="4878919" y="3617278"/>
              <a:ext cx="170814" cy="170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Oval 6"/>
          <p:cNvSpPr/>
          <p:nvPr/>
        </p:nvSpPr>
        <p:spPr>
          <a:xfrm>
            <a:off x="6441620" y="1326914"/>
            <a:ext cx="252730" cy="25273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lowchart: Decision 7"/>
          <p:cNvSpPr/>
          <p:nvPr/>
        </p:nvSpPr>
        <p:spPr>
          <a:xfrm>
            <a:off x="6463040" y="1761773"/>
            <a:ext cx="209890" cy="329370"/>
          </a:xfrm>
          <a:prstGeom prst="flowChartDecisi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9" name="Straight Arrow Connector 8"/>
          <p:cNvCxnSpPr>
            <a:stCxn id="7" idx="4"/>
            <a:endCxn id="8" idx="0"/>
          </p:cNvCxnSpPr>
          <p:nvPr/>
        </p:nvCxnSpPr>
        <p:spPr>
          <a:xfrm>
            <a:off x="6567985" y="1579644"/>
            <a:ext cx="0" cy="18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907176" y="2120826"/>
            <a:ext cx="2009556" cy="590947"/>
            <a:chOff x="2539584" y="2122646"/>
            <a:chExt cx="2009556" cy="590947"/>
          </a:xfrm>
        </p:grpSpPr>
        <p:sp>
          <p:nvSpPr>
            <p:cNvPr id="11" name="Flowchart: Process 10"/>
            <p:cNvSpPr/>
            <p:nvPr/>
          </p:nvSpPr>
          <p:spPr>
            <a:xfrm>
              <a:off x="2539584" y="2125980"/>
              <a:ext cx="2009556" cy="58761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tx1"/>
                  </a:solidFill>
                </a:rPr>
                <a:t>Accept Admission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Snip Single Corner Rectangle 11"/>
            <p:cNvSpPr/>
            <p:nvPr/>
          </p:nvSpPr>
          <p:spPr>
            <a:xfrm rot="10800000" flipH="1">
              <a:off x="2539585" y="2128361"/>
              <a:ext cx="424595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39584" y="2122646"/>
              <a:ext cx="42459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smtClean="0"/>
                <a:t>ref</a:t>
              </a:r>
              <a:endParaRPr lang="en-SG" sz="1000" b="1" dirty="0"/>
            </a:p>
          </p:txBody>
        </p:sp>
      </p:grpSp>
      <p:cxnSp>
        <p:nvCxnSpPr>
          <p:cNvPr id="14" name="Elbow Connector 13"/>
          <p:cNvCxnSpPr>
            <a:stCxn id="8" idx="1"/>
            <a:endCxn id="11" idx="0"/>
          </p:cNvCxnSpPr>
          <p:nvPr/>
        </p:nvCxnSpPr>
        <p:spPr>
          <a:xfrm rot="10800000" flipV="1">
            <a:off x="4911954" y="1926458"/>
            <a:ext cx="1551086" cy="19770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17" idx="0"/>
          </p:cNvCxnSpPr>
          <p:nvPr/>
        </p:nvCxnSpPr>
        <p:spPr>
          <a:xfrm>
            <a:off x="6672930" y="1926458"/>
            <a:ext cx="1626777" cy="19936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294929" y="2122492"/>
            <a:ext cx="2009556" cy="590947"/>
            <a:chOff x="2539584" y="2122646"/>
            <a:chExt cx="2009556" cy="590947"/>
          </a:xfrm>
        </p:grpSpPr>
        <p:sp>
          <p:nvSpPr>
            <p:cNvPr id="17" name="Flowchart: Process 16"/>
            <p:cNvSpPr/>
            <p:nvPr/>
          </p:nvSpPr>
          <p:spPr>
            <a:xfrm>
              <a:off x="2539584" y="2125980"/>
              <a:ext cx="2009556" cy="58761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tx1"/>
                  </a:solidFill>
                </a:rPr>
                <a:t>Decline Admission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>
            <a:xfrm rot="10800000" flipH="1">
              <a:off x="2539585" y="2128361"/>
              <a:ext cx="424595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39584" y="2122646"/>
              <a:ext cx="42459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smtClean="0"/>
                <a:t>ref</a:t>
              </a:r>
              <a:endParaRPr lang="en-SG" sz="1000" b="1" dirty="0"/>
            </a:p>
          </p:txBody>
        </p:sp>
      </p:grpSp>
      <p:cxnSp>
        <p:nvCxnSpPr>
          <p:cNvPr id="20" name="Straight Arrow Connector 19"/>
          <p:cNvCxnSpPr>
            <a:stCxn id="11" idx="2"/>
            <a:endCxn id="21" idx="0"/>
          </p:cNvCxnSpPr>
          <p:nvPr/>
        </p:nvCxnSpPr>
        <p:spPr>
          <a:xfrm>
            <a:off x="4911954" y="2711773"/>
            <a:ext cx="0" cy="223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31966" y="2935611"/>
            <a:ext cx="1559976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4084785" y="4811031"/>
            <a:ext cx="1559976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2" name="Group 61"/>
          <p:cNvGrpSpPr/>
          <p:nvPr/>
        </p:nvGrpSpPr>
        <p:grpSpPr>
          <a:xfrm>
            <a:off x="2172741" y="3297366"/>
            <a:ext cx="2009556" cy="1030872"/>
            <a:chOff x="2172741" y="3297366"/>
            <a:chExt cx="2009556" cy="1030872"/>
          </a:xfrm>
        </p:grpSpPr>
        <p:sp>
          <p:nvSpPr>
            <p:cNvPr id="24" name="Flowchart: Process 23"/>
            <p:cNvSpPr/>
            <p:nvPr/>
          </p:nvSpPr>
          <p:spPr>
            <a:xfrm>
              <a:off x="2172741" y="3300700"/>
              <a:ext cx="2009556" cy="1027538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Snip Single Corner Rectangle 24"/>
            <p:cNvSpPr/>
            <p:nvPr/>
          </p:nvSpPr>
          <p:spPr>
            <a:xfrm rot="10800000" flipH="1">
              <a:off x="2172742" y="3303081"/>
              <a:ext cx="844648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72741" y="3297366"/>
              <a:ext cx="1067862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err="1" smtClean="0"/>
                <a:t>sd</a:t>
              </a:r>
              <a:r>
                <a:rPr lang="en-SG" sz="1000" b="1" dirty="0" smtClean="0"/>
                <a:t> </a:t>
              </a:r>
              <a:r>
                <a:rPr lang="en-SG" sz="1000" dirty="0" smtClean="0"/>
                <a:t>Register</a:t>
              </a:r>
              <a:endParaRPr lang="en-SG" sz="1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02172" y="3607095"/>
              <a:ext cx="585788" cy="2238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 smtClean="0"/>
                <a:t>student</a:t>
              </a:r>
              <a:endParaRPr lang="en-SG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40739" y="3607095"/>
              <a:ext cx="610113" cy="2238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800" dirty="0" smtClean="0"/>
                <a:t>Registrar</a:t>
              </a:r>
              <a:endParaRPr lang="en-SG" sz="800" dirty="0"/>
            </a:p>
          </p:txBody>
        </p:sp>
        <p:cxnSp>
          <p:nvCxnSpPr>
            <p:cNvPr id="29" name="Straight Connector 28"/>
            <p:cNvCxnSpPr>
              <a:stCxn id="27" idx="2"/>
            </p:cNvCxnSpPr>
            <p:nvPr/>
          </p:nvCxnSpPr>
          <p:spPr>
            <a:xfrm>
              <a:off x="2595066" y="3830933"/>
              <a:ext cx="0" cy="39688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2"/>
            </p:cNvCxnSpPr>
            <p:nvPr/>
          </p:nvCxnSpPr>
          <p:spPr>
            <a:xfrm>
              <a:off x="3745796" y="3830933"/>
              <a:ext cx="12162" cy="3481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95066" y="4036344"/>
              <a:ext cx="11507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Elbow Connector 31"/>
          <p:cNvCxnSpPr/>
          <p:nvPr/>
        </p:nvCxnSpPr>
        <p:spPr>
          <a:xfrm rot="5400000">
            <a:off x="3797672" y="2348645"/>
            <a:ext cx="250789" cy="1653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43" idx="0"/>
          </p:cNvCxnSpPr>
          <p:nvPr/>
        </p:nvCxnSpPr>
        <p:spPr>
          <a:xfrm rot="16200000" flipH="1">
            <a:off x="5502400" y="2570850"/>
            <a:ext cx="451593" cy="1405797"/>
          </a:xfrm>
          <a:prstGeom prst="bentConnector3">
            <a:avLst>
              <a:gd name="adj1" fmla="val 28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2"/>
            <a:endCxn id="22" idx="0"/>
          </p:cNvCxnSpPr>
          <p:nvPr/>
        </p:nvCxnSpPr>
        <p:spPr>
          <a:xfrm rot="16200000" flipH="1">
            <a:off x="3779750" y="3726007"/>
            <a:ext cx="482793" cy="168725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5411621" y="3665841"/>
            <a:ext cx="723872" cy="1566322"/>
          </a:xfrm>
          <a:prstGeom prst="bentConnector3">
            <a:avLst>
              <a:gd name="adj1" fmla="val 654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  <a:endCxn id="5" idx="0"/>
          </p:cNvCxnSpPr>
          <p:nvPr/>
        </p:nvCxnSpPr>
        <p:spPr>
          <a:xfrm>
            <a:off x="8299707" y="2713439"/>
            <a:ext cx="0" cy="406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8" idx="0"/>
          </p:cNvCxnSpPr>
          <p:nvPr/>
        </p:nvCxnSpPr>
        <p:spPr>
          <a:xfrm>
            <a:off x="4935065" y="4925331"/>
            <a:ext cx="674" cy="248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315254" y="5341011"/>
            <a:ext cx="252731" cy="252731"/>
            <a:chOff x="4837961" y="3576320"/>
            <a:chExt cx="252731" cy="252731"/>
          </a:xfrm>
        </p:grpSpPr>
        <p:sp>
          <p:nvSpPr>
            <p:cNvPr id="39" name="Oval 38"/>
            <p:cNvSpPr/>
            <p:nvPr/>
          </p:nvSpPr>
          <p:spPr>
            <a:xfrm>
              <a:off x="4837961" y="3576320"/>
              <a:ext cx="252731" cy="2527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/>
            <p:cNvSpPr/>
            <p:nvPr/>
          </p:nvSpPr>
          <p:spPr>
            <a:xfrm>
              <a:off x="4878919" y="3617278"/>
              <a:ext cx="170814" cy="170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1" name="Straight Arrow Connector 40"/>
          <p:cNvCxnSpPr>
            <a:stCxn id="48" idx="3"/>
            <a:endCxn id="39" idx="2"/>
          </p:cNvCxnSpPr>
          <p:nvPr/>
        </p:nvCxnSpPr>
        <p:spPr>
          <a:xfrm flipV="1">
            <a:off x="5940517" y="5467377"/>
            <a:ext cx="37473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426317" y="3496212"/>
            <a:ext cx="2009556" cy="590947"/>
            <a:chOff x="2539584" y="2122646"/>
            <a:chExt cx="2009556" cy="590947"/>
          </a:xfrm>
        </p:grpSpPr>
        <p:sp>
          <p:nvSpPr>
            <p:cNvPr id="43" name="Flowchart: Process 42"/>
            <p:cNvSpPr/>
            <p:nvPr/>
          </p:nvSpPr>
          <p:spPr>
            <a:xfrm>
              <a:off x="2539584" y="2125980"/>
              <a:ext cx="2009556" cy="58761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tx1"/>
                  </a:solidFill>
                </a:rPr>
                <a:t>Decline Admission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Snip Single Corner Rectangle 43"/>
            <p:cNvSpPr/>
            <p:nvPr/>
          </p:nvSpPr>
          <p:spPr>
            <a:xfrm rot="10800000" flipH="1">
              <a:off x="2539585" y="2128361"/>
              <a:ext cx="424595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39584" y="2122646"/>
              <a:ext cx="42459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smtClean="0"/>
                <a:t>ref</a:t>
              </a:r>
              <a:endParaRPr lang="en-SG" sz="10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867548" y="3839011"/>
            <a:ext cx="6954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 smtClean="0"/>
              <a:t>1:register</a:t>
            </a:r>
            <a:endParaRPr lang="en-SG" sz="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30961" y="5170237"/>
            <a:ext cx="2009556" cy="590947"/>
            <a:chOff x="2539584" y="2122646"/>
            <a:chExt cx="2009556" cy="590947"/>
          </a:xfrm>
        </p:grpSpPr>
        <p:sp>
          <p:nvSpPr>
            <p:cNvPr id="48" name="Flowchart: Process 47"/>
            <p:cNvSpPr/>
            <p:nvPr/>
          </p:nvSpPr>
          <p:spPr>
            <a:xfrm>
              <a:off x="2539584" y="2125980"/>
              <a:ext cx="2009556" cy="587613"/>
            </a:xfrm>
            <a:prstGeom prst="flowChartProcess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tx1"/>
                  </a:solidFill>
                </a:rPr>
                <a:t>Pay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>
            <a:xfrm rot="10800000" flipH="1">
              <a:off x="2539585" y="2128361"/>
              <a:ext cx="424595" cy="228600"/>
            </a:xfrm>
            <a:prstGeom prst="snip1Rect">
              <a:avLst>
                <a:gd name="adj" fmla="val 34231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S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39584" y="2122646"/>
              <a:ext cx="424596" cy="2462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000" b="1" dirty="0" smtClean="0"/>
                <a:t>ref</a:t>
              </a:r>
              <a:endParaRPr lang="en-SG" sz="1000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527026" y="1137158"/>
            <a:ext cx="151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Initial Node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1954" y="1673687"/>
            <a:ext cx="151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Control Flow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71120" y="2782463"/>
            <a:ext cx="151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Fork Node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54038" y="4688907"/>
            <a:ext cx="151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Join Node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4954" y="5275685"/>
            <a:ext cx="151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Terminal Node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33588" y="2959366"/>
            <a:ext cx="1612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Interaction Node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21706" y="1863141"/>
            <a:ext cx="151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>
                <a:solidFill>
                  <a:schemeClr val="accent2"/>
                </a:solidFill>
              </a:rPr>
              <a:t>Interaction Use</a:t>
            </a:r>
            <a:endParaRPr lang="en-SG" sz="1600" dirty="0">
              <a:solidFill>
                <a:schemeClr val="accent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0" y="0"/>
            <a:ext cx="3930961" cy="75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 smtClean="0"/>
              <a:t>Interaction Overview Diagram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290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114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Ken Yang</dc:creator>
  <cp:lastModifiedBy>Tan Ken Yang</cp:lastModifiedBy>
  <cp:revision>6</cp:revision>
  <dcterms:created xsi:type="dcterms:W3CDTF">2024-10-23T06:29:17Z</dcterms:created>
  <dcterms:modified xsi:type="dcterms:W3CDTF">2024-10-23T07:07:51Z</dcterms:modified>
</cp:coreProperties>
</file>