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4"/>
  </p:sldMasterIdLst>
  <p:notesMasterIdLst>
    <p:notesMasterId r:id="rId16"/>
  </p:notesMasterIdLst>
  <p:sldIdLst>
    <p:sldId id="257" r:id="rId5"/>
    <p:sldId id="712" r:id="rId6"/>
    <p:sldId id="259" r:id="rId7"/>
    <p:sldId id="287" r:id="rId8"/>
    <p:sldId id="710" r:id="rId9"/>
    <p:sldId id="711" r:id="rId10"/>
    <p:sldId id="713" r:id="rId11"/>
    <p:sldId id="716" r:id="rId12"/>
    <p:sldId id="718" r:id="rId13"/>
    <p:sldId id="715" r:id="rId14"/>
    <p:sldId id="7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5C"/>
    <a:srgbClr val="006FBA"/>
    <a:srgbClr val="0078D4"/>
    <a:srgbClr val="EFF785"/>
    <a:srgbClr val="F5F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Wykes" userId="7d19576b-b306-40e7-8311-2da98667349c" providerId="ADAL" clId="{9743B0C6-7E83-4A7E-ABBB-46E0F4DFEEA8}"/>
    <pc:docChg chg="modSld sldOrd">
      <pc:chgData name="Anna Wykes" userId="7d19576b-b306-40e7-8311-2da98667349c" providerId="ADAL" clId="{9743B0C6-7E83-4A7E-ABBB-46E0F4DFEEA8}" dt="2020-07-08T11:40:25.993" v="1"/>
      <pc:docMkLst>
        <pc:docMk/>
      </pc:docMkLst>
      <pc:sldChg chg="ord">
        <pc:chgData name="Anna Wykes" userId="7d19576b-b306-40e7-8311-2da98667349c" providerId="ADAL" clId="{9743B0C6-7E83-4A7E-ABBB-46E0F4DFEEA8}" dt="2020-07-08T11:40:25.993" v="1"/>
        <pc:sldMkLst>
          <pc:docMk/>
          <pc:sldMk cId="3614150352" sldId="709"/>
        </pc:sldMkLst>
      </pc:sldChg>
    </pc:docChg>
  </pc:docChgLst>
  <pc:docChgLst>
    <pc:chgData name="Terry McCann" userId="f51c1282-13ea-4059-b589-7574b255b1f3" providerId="ADAL" clId="{E5A58976-AD45-43BA-B28A-4816E5E47560}"/>
    <pc:docChg chg="undo custSel mod addSld delSld modSld sldOrd">
      <pc:chgData name="Terry McCann" userId="f51c1282-13ea-4059-b589-7574b255b1f3" providerId="ADAL" clId="{E5A58976-AD45-43BA-B28A-4816E5E47560}" dt="2019-07-29T07:38:47.857" v="207"/>
      <pc:docMkLst>
        <pc:docMk/>
      </pc:docMkLst>
      <pc:sldChg chg="modTransition">
        <pc:chgData name="Terry McCann" userId="f51c1282-13ea-4059-b589-7574b255b1f3" providerId="ADAL" clId="{E5A58976-AD45-43BA-B28A-4816E5E47560}" dt="2019-07-29T07:38:47.857" v="207"/>
        <pc:sldMkLst>
          <pc:docMk/>
          <pc:sldMk cId="265293082" sldId="256"/>
        </pc:sldMkLst>
      </pc:sldChg>
      <pc:sldChg chg="modTransition">
        <pc:chgData name="Terry McCann" userId="f51c1282-13ea-4059-b589-7574b255b1f3" providerId="ADAL" clId="{E5A58976-AD45-43BA-B28A-4816E5E47560}" dt="2019-07-29T07:38:47.857" v="207"/>
        <pc:sldMkLst>
          <pc:docMk/>
          <pc:sldMk cId="1072890225" sldId="257"/>
        </pc:sldMkLst>
      </pc:sldChg>
      <pc:sldChg chg="modSp modTransition">
        <pc:chgData name="Terry McCann" userId="f51c1282-13ea-4059-b589-7574b255b1f3" providerId="ADAL" clId="{E5A58976-AD45-43BA-B28A-4816E5E47560}" dt="2019-07-29T07:38:47.857" v="207"/>
        <pc:sldMkLst>
          <pc:docMk/>
          <pc:sldMk cId="1816549488" sldId="258"/>
        </pc:sldMkLst>
        <pc:spChg chg="mod">
          <ac:chgData name="Terry McCann" userId="f51c1282-13ea-4059-b589-7574b255b1f3" providerId="ADAL" clId="{E5A58976-AD45-43BA-B28A-4816E5E47560}" dt="2019-07-26T10:42:39.084" v="61" actId="20577"/>
          <ac:spMkLst>
            <pc:docMk/>
            <pc:sldMk cId="1816549488" sldId="258"/>
            <ac:spMk id="4" creationId="{9015FF40-6DC5-4649-A1B4-DBB2E1596B44}"/>
          </ac:spMkLst>
        </pc:spChg>
      </pc:sldChg>
      <pc:sldChg chg="addSp delSp modSp modTransition modAnim">
        <pc:chgData name="Terry McCann" userId="f51c1282-13ea-4059-b589-7574b255b1f3" providerId="ADAL" clId="{E5A58976-AD45-43BA-B28A-4816E5E47560}" dt="2019-07-29T07:38:47.857" v="207"/>
        <pc:sldMkLst>
          <pc:docMk/>
          <pc:sldMk cId="330866264" sldId="259"/>
        </pc:sldMkLst>
        <pc:spChg chg="mod topLvl">
          <ac:chgData name="Terry McCann" userId="f51c1282-13ea-4059-b589-7574b255b1f3" providerId="ADAL" clId="{E5A58976-AD45-43BA-B28A-4816E5E47560}" dt="2019-07-28T21:09:13.017" v="94" actId="164"/>
          <ac:spMkLst>
            <pc:docMk/>
            <pc:sldMk cId="330866264" sldId="259"/>
            <ac:spMk id="4" creationId="{6C30EEC6-34A1-4E9C-A246-B5045CF002AB}"/>
          </ac:spMkLst>
        </pc:spChg>
        <pc:spChg chg="mod topLvl">
          <ac:chgData name="Terry McCann" userId="f51c1282-13ea-4059-b589-7574b255b1f3" providerId="ADAL" clId="{E5A58976-AD45-43BA-B28A-4816E5E47560}" dt="2019-07-28T21:09:13.017" v="94" actId="164"/>
          <ac:spMkLst>
            <pc:docMk/>
            <pc:sldMk cId="330866264" sldId="259"/>
            <ac:spMk id="9" creationId="{5492FAC7-2774-4FD2-886D-A91A3494370A}"/>
          </ac:spMkLst>
        </pc:spChg>
        <pc:spChg chg="mod topLvl">
          <ac:chgData name="Terry McCann" userId="f51c1282-13ea-4059-b589-7574b255b1f3" providerId="ADAL" clId="{E5A58976-AD45-43BA-B28A-4816E5E47560}" dt="2019-07-28T21:09:19.049" v="95" actId="164"/>
          <ac:spMkLst>
            <pc:docMk/>
            <pc:sldMk cId="330866264" sldId="259"/>
            <ac:spMk id="10" creationId="{83BE7E44-58C6-4E5E-BDFB-03FAB532383E}"/>
          </ac:spMkLst>
        </pc:spChg>
        <pc:spChg chg="mod topLvl">
          <ac:chgData name="Terry McCann" userId="f51c1282-13ea-4059-b589-7574b255b1f3" providerId="ADAL" clId="{E5A58976-AD45-43BA-B28A-4816E5E47560}" dt="2019-07-28T21:09:25.259" v="96" actId="164"/>
          <ac:spMkLst>
            <pc:docMk/>
            <pc:sldMk cId="330866264" sldId="259"/>
            <ac:spMk id="11" creationId="{4C8A878C-0768-46A9-A1E5-648E0E9F5EA6}"/>
          </ac:spMkLst>
        </pc:spChg>
        <pc:spChg chg="mod topLvl">
          <ac:chgData name="Terry McCann" userId="f51c1282-13ea-4059-b589-7574b255b1f3" providerId="ADAL" clId="{E5A58976-AD45-43BA-B28A-4816E5E47560}" dt="2019-07-28T21:09:13.017" v="94" actId="164"/>
          <ac:spMkLst>
            <pc:docMk/>
            <pc:sldMk cId="330866264" sldId="259"/>
            <ac:spMk id="12" creationId="{0360B5A5-A0C0-422E-BCC5-C4F6EA32AEAE}"/>
          </ac:spMkLst>
        </pc:spChg>
        <pc:spChg chg="mod topLvl">
          <ac:chgData name="Terry McCann" userId="f51c1282-13ea-4059-b589-7574b255b1f3" providerId="ADAL" clId="{E5A58976-AD45-43BA-B28A-4816E5E47560}" dt="2019-07-28T21:09:13.017" v="94" actId="164"/>
          <ac:spMkLst>
            <pc:docMk/>
            <pc:sldMk cId="330866264" sldId="259"/>
            <ac:spMk id="13" creationId="{1D067ED5-EC89-430B-8486-0D0E771BA5E1}"/>
          </ac:spMkLst>
        </pc:spChg>
        <pc:spChg chg="mod topLvl">
          <ac:chgData name="Terry McCann" userId="f51c1282-13ea-4059-b589-7574b255b1f3" providerId="ADAL" clId="{E5A58976-AD45-43BA-B28A-4816E5E47560}" dt="2019-07-28T21:09:13.017" v="94" actId="164"/>
          <ac:spMkLst>
            <pc:docMk/>
            <pc:sldMk cId="330866264" sldId="259"/>
            <ac:spMk id="14" creationId="{29B1C0E2-88A2-47D7-83B7-A6FCE6D39EDB}"/>
          </ac:spMkLst>
        </pc:spChg>
        <pc:spChg chg="mod topLvl">
          <ac:chgData name="Terry McCann" userId="f51c1282-13ea-4059-b589-7574b255b1f3" providerId="ADAL" clId="{E5A58976-AD45-43BA-B28A-4816E5E47560}" dt="2019-07-28T21:09:13.017" v="94" actId="164"/>
          <ac:spMkLst>
            <pc:docMk/>
            <pc:sldMk cId="330866264" sldId="259"/>
            <ac:spMk id="15" creationId="{598B165C-F8EA-4CFF-9756-0AC3E5BFF702}"/>
          </ac:spMkLst>
        </pc:spChg>
        <pc:spChg chg="mod topLvl">
          <ac:chgData name="Terry McCann" userId="f51c1282-13ea-4059-b589-7574b255b1f3" providerId="ADAL" clId="{E5A58976-AD45-43BA-B28A-4816E5E47560}" dt="2019-07-28T21:09:13.017" v="94" actId="164"/>
          <ac:spMkLst>
            <pc:docMk/>
            <pc:sldMk cId="330866264" sldId="259"/>
            <ac:spMk id="16" creationId="{9A2F9B9F-CCF5-40E5-B52F-58EAB7E14F67}"/>
          </ac:spMkLst>
        </pc:spChg>
        <pc:spChg chg="mod topLvl">
          <ac:chgData name="Terry McCann" userId="f51c1282-13ea-4059-b589-7574b255b1f3" providerId="ADAL" clId="{E5A58976-AD45-43BA-B28A-4816E5E47560}" dt="2019-07-28T21:09:13.017" v="94" actId="164"/>
          <ac:spMkLst>
            <pc:docMk/>
            <pc:sldMk cId="330866264" sldId="259"/>
            <ac:spMk id="17" creationId="{A1186916-FA58-4939-A257-042E186289F3}"/>
          </ac:spMkLst>
        </pc:spChg>
        <pc:spChg chg="mod topLvl">
          <ac:chgData name="Terry McCann" userId="f51c1282-13ea-4059-b589-7574b255b1f3" providerId="ADAL" clId="{E5A58976-AD45-43BA-B28A-4816E5E47560}" dt="2019-07-28T21:09:13.017" v="94" actId="164"/>
          <ac:spMkLst>
            <pc:docMk/>
            <pc:sldMk cId="330866264" sldId="259"/>
            <ac:spMk id="18" creationId="{FA520B5F-0E6F-4B87-AC72-3A7E839016B2}"/>
          </ac:spMkLst>
        </pc:spChg>
        <pc:spChg chg="mod topLvl">
          <ac:chgData name="Terry McCann" userId="f51c1282-13ea-4059-b589-7574b255b1f3" providerId="ADAL" clId="{E5A58976-AD45-43BA-B28A-4816E5E47560}" dt="2019-07-28T21:09:19.049" v="95" actId="164"/>
          <ac:spMkLst>
            <pc:docMk/>
            <pc:sldMk cId="330866264" sldId="259"/>
            <ac:spMk id="19" creationId="{01582447-A0C3-4815-93A8-84023CAE46A1}"/>
          </ac:spMkLst>
        </pc:spChg>
        <pc:spChg chg="mod topLvl">
          <ac:chgData name="Terry McCann" userId="f51c1282-13ea-4059-b589-7574b255b1f3" providerId="ADAL" clId="{E5A58976-AD45-43BA-B28A-4816E5E47560}" dt="2019-07-28T21:09:19.049" v="95" actId="164"/>
          <ac:spMkLst>
            <pc:docMk/>
            <pc:sldMk cId="330866264" sldId="259"/>
            <ac:spMk id="22" creationId="{86D36240-11E7-42D0-9EB7-0619EF160F37}"/>
          </ac:spMkLst>
        </pc:spChg>
        <pc:spChg chg="mod topLvl">
          <ac:chgData name="Terry McCann" userId="f51c1282-13ea-4059-b589-7574b255b1f3" providerId="ADAL" clId="{E5A58976-AD45-43BA-B28A-4816E5E47560}" dt="2019-07-28T21:09:25.259" v="96" actId="164"/>
          <ac:spMkLst>
            <pc:docMk/>
            <pc:sldMk cId="330866264" sldId="259"/>
            <ac:spMk id="25" creationId="{A2F6AE41-AB7B-41F6-AD72-1B22D9A829C8}"/>
          </ac:spMkLst>
        </pc:spChg>
        <pc:spChg chg="mod topLvl">
          <ac:chgData name="Terry McCann" userId="f51c1282-13ea-4059-b589-7574b255b1f3" providerId="ADAL" clId="{E5A58976-AD45-43BA-B28A-4816E5E47560}" dt="2019-07-28T21:09:19.049" v="95" actId="164"/>
          <ac:spMkLst>
            <pc:docMk/>
            <pc:sldMk cId="330866264" sldId="259"/>
            <ac:spMk id="26" creationId="{FEE10A55-5162-4534-A98C-B16DD2490D64}"/>
          </ac:spMkLst>
        </pc:spChg>
        <pc:spChg chg="mod topLvl">
          <ac:chgData name="Terry McCann" userId="f51c1282-13ea-4059-b589-7574b255b1f3" providerId="ADAL" clId="{E5A58976-AD45-43BA-B28A-4816E5E47560}" dt="2019-07-28T21:09:19.049" v="95" actId="164"/>
          <ac:spMkLst>
            <pc:docMk/>
            <pc:sldMk cId="330866264" sldId="259"/>
            <ac:spMk id="27" creationId="{889C9A06-8508-45FD-8BF6-ACF4EF5BF07A}"/>
          </ac:spMkLst>
        </pc:spChg>
        <pc:spChg chg="mod topLvl">
          <ac:chgData name="Terry McCann" userId="f51c1282-13ea-4059-b589-7574b255b1f3" providerId="ADAL" clId="{E5A58976-AD45-43BA-B28A-4816E5E47560}" dt="2019-07-28T21:09:25.259" v="96" actId="164"/>
          <ac:spMkLst>
            <pc:docMk/>
            <pc:sldMk cId="330866264" sldId="259"/>
            <ac:spMk id="28" creationId="{30C21309-F64B-4D2C-99A4-FB96A39B14D4}"/>
          </ac:spMkLst>
        </pc:spChg>
        <pc:spChg chg="add mod">
          <ac:chgData name="Terry McCann" userId="f51c1282-13ea-4059-b589-7574b255b1f3" providerId="ADAL" clId="{E5A58976-AD45-43BA-B28A-4816E5E47560}" dt="2019-07-28T21:09:25.259" v="96" actId="164"/>
          <ac:spMkLst>
            <pc:docMk/>
            <pc:sldMk cId="330866264" sldId="259"/>
            <ac:spMk id="29" creationId="{051A6C19-C75E-498E-BAE3-B8352F6C94DA}"/>
          </ac:spMkLst>
        </pc:spChg>
        <pc:spChg chg="mod topLvl">
          <ac:chgData name="Terry McCann" userId="f51c1282-13ea-4059-b589-7574b255b1f3" providerId="ADAL" clId="{E5A58976-AD45-43BA-B28A-4816E5E47560}" dt="2019-07-28T21:09:25.259" v="96" actId="164"/>
          <ac:spMkLst>
            <pc:docMk/>
            <pc:sldMk cId="330866264" sldId="259"/>
            <ac:spMk id="30" creationId="{C79DDA59-4DE6-46C7-98BD-9F9725113A13}"/>
          </ac:spMkLst>
        </pc:spChg>
        <pc:spChg chg="mod topLvl">
          <ac:chgData name="Terry McCann" userId="f51c1282-13ea-4059-b589-7574b255b1f3" providerId="ADAL" clId="{E5A58976-AD45-43BA-B28A-4816E5E47560}" dt="2019-07-28T21:09:25.259" v="96" actId="164"/>
          <ac:spMkLst>
            <pc:docMk/>
            <pc:sldMk cId="330866264" sldId="259"/>
            <ac:spMk id="31" creationId="{E2B92864-DD4A-4674-B69D-CFE4B99CAD62}"/>
          </ac:spMkLst>
        </pc:spChg>
        <pc:spChg chg="add mod">
          <ac:chgData name="Terry McCann" userId="f51c1282-13ea-4059-b589-7574b255b1f3" providerId="ADAL" clId="{E5A58976-AD45-43BA-B28A-4816E5E47560}" dt="2019-07-28T21:09:19.049" v="95" actId="164"/>
          <ac:spMkLst>
            <pc:docMk/>
            <pc:sldMk cId="330866264" sldId="259"/>
            <ac:spMk id="32" creationId="{DCC02EB8-F8E9-445C-897C-A2FD431A6B81}"/>
          </ac:spMkLst>
        </pc:spChg>
        <pc:spChg chg="mod topLvl">
          <ac:chgData name="Terry McCann" userId="f51c1282-13ea-4059-b589-7574b255b1f3" providerId="ADAL" clId="{E5A58976-AD45-43BA-B28A-4816E5E47560}" dt="2019-07-28T21:09:25.259" v="96" actId="164"/>
          <ac:spMkLst>
            <pc:docMk/>
            <pc:sldMk cId="330866264" sldId="259"/>
            <ac:spMk id="33" creationId="{5D01ABA4-CAED-4526-B734-AA900725D1D6}"/>
          </ac:spMkLst>
        </pc:spChg>
        <pc:spChg chg="add mod">
          <ac:chgData name="Terry McCann" userId="f51c1282-13ea-4059-b589-7574b255b1f3" providerId="ADAL" clId="{E5A58976-AD45-43BA-B28A-4816E5E47560}" dt="2019-07-28T21:09:19.049" v="95" actId="164"/>
          <ac:spMkLst>
            <pc:docMk/>
            <pc:sldMk cId="330866264" sldId="259"/>
            <ac:spMk id="34" creationId="{4B44EB41-748F-417A-BFE8-FFEB609C856B}"/>
          </ac:spMkLst>
        </pc:spChg>
        <pc:spChg chg="del">
          <ac:chgData name="Terry McCann" userId="f51c1282-13ea-4059-b589-7574b255b1f3" providerId="ADAL" clId="{E5A58976-AD45-43BA-B28A-4816E5E47560}" dt="2019-07-26T10:14:24.580" v="0" actId="478"/>
          <ac:spMkLst>
            <pc:docMk/>
            <pc:sldMk cId="330866264" sldId="259"/>
            <ac:spMk id="36" creationId="{B8BB78F4-38CA-477C-8EBD-7FF7E53751CB}"/>
          </ac:spMkLst>
        </pc:spChg>
        <pc:spChg chg="del">
          <ac:chgData name="Terry McCann" userId="f51c1282-13ea-4059-b589-7574b255b1f3" providerId="ADAL" clId="{E5A58976-AD45-43BA-B28A-4816E5E47560}" dt="2019-07-26T10:14:28.135" v="1" actId="478"/>
          <ac:spMkLst>
            <pc:docMk/>
            <pc:sldMk cId="330866264" sldId="259"/>
            <ac:spMk id="37" creationId="{D2207D26-A0F0-465D-BE30-7DC24D601FC4}"/>
          </ac:spMkLst>
        </pc:spChg>
        <pc:spChg chg="mod topLvl">
          <ac:chgData name="Terry McCann" userId="f51c1282-13ea-4059-b589-7574b255b1f3" providerId="ADAL" clId="{E5A58976-AD45-43BA-B28A-4816E5E47560}" dt="2019-07-28T21:09:19.049" v="95" actId="164"/>
          <ac:spMkLst>
            <pc:docMk/>
            <pc:sldMk cId="330866264" sldId="259"/>
            <ac:spMk id="41" creationId="{E076B8BC-D1B8-42E9-9ED7-3083C8DD4383}"/>
          </ac:spMkLst>
        </pc:spChg>
        <pc:spChg chg="mod topLvl">
          <ac:chgData name="Terry McCann" userId="f51c1282-13ea-4059-b589-7574b255b1f3" providerId="ADAL" clId="{E5A58976-AD45-43BA-B28A-4816E5E47560}" dt="2019-07-28T21:09:25.259" v="96" actId="164"/>
          <ac:spMkLst>
            <pc:docMk/>
            <pc:sldMk cId="330866264" sldId="259"/>
            <ac:spMk id="42" creationId="{C18ED0E4-DEDA-4680-84DD-B76866360BB7}"/>
          </ac:spMkLst>
        </pc:spChg>
        <pc:grpChg chg="add mod">
          <ac:chgData name="Terry McCann" userId="f51c1282-13ea-4059-b589-7574b255b1f3" providerId="ADAL" clId="{E5A58976-AD45-43BA-B28A-4816E5E47560}" dt="2019-07-28T21:09:13.017" v="94" actId="164"/>
          <ac:grpSpMkLst>
            <pc:docMk/>
            <pc:sldMk cId="330866264" sldId="259"/>
            <ac:grpSpMk id="2" creationId="{A4E90E44-D49A-41A7-8A25-20930BB2CF90}"/>
          </ac:grpSpMkLst>
        </pc:grpChg>
        <pc:grpChg chg="add mod">
          <ac:chgData name="Terry McCann" userId="f51c1282-13ea-4059-b589-7574b255b1f3" providerId="ADAL" clId="{E5A58976-AD45-43BA-B28A-4816E5E47560}" dt="2019-07-28T21:09:19.049" v="95" actId="164"/>
          <ac:grpSpMkLst>
            <pc:docMk/>
            <pc:sldMk cId="330866264" sldId="259"/>
            <ac:grpSpMk id="3" creationId="{06691663-F1BD-4F00-AB1B-F050DA094B03}"/>
          </ac:grpSpMkLst>
        </pc:grpChg>
        <pc:grpChg chg="add mod">
          <ac:chgData name="Terry McCann" userId="f51c1282-13ea-4059-b589-7574b255b1f3" providerId="ADAL" clId="{E5A58976-AD45-43BA-B28A-4816E5E47560}" dt="2019-07-28T21:09:25.259" v="96" actId="164"/>
          <ac:grpSpMkLst>
            <pc:docMk/>
            <pc:sldMk cId="330866264" sldId="259"/>
            <ac:grpSpMk id="5" creationId="{07D15FC9-9789-4012-83A6-4E1B90ECC032}"/>
          </ac:grpSpMkLst>
        </pc:grpChg>
        <pc:grpChg chg="del">
          <ac:chgData name="Terry McCann" userId="f51c1282-13ea-4059-b589-7574b255b1f3" providerId="ADAL" clId="{E5A58976-AD45-43BA-B28A-4816E5E47560}" dt="2019-07-26T10:15:20.171" v="10" actId="165"/>
          <ac:grpSpMkLst>
            <pc:docMk/>
            <pc:sldMk cId="330866264" sldId="259"/>
            <ac:grpSpMk id="38" creationId="{3748B869-18E6-42B7-8F72-98B5EA741A2B}"/>
          </ac:grpSpMkLst>
        </pc:grpChg>
        <pc:grpChg chg="del mod topLvl">
          <ac:chgData name="Terry McCann" userId="f51c1282-13ea-4059-b589-7574b255b1f3" providerId="ADAL" clId="{E5A58976-AD45-43BA-B28A-4816E5E47560}" dt="2019-07-26T10:15:32.407" v="12" actId="165"/>
          <ac:grpSpMkLst>
            <pc:docMk/>
            <pc:sldMk cId="330866264" sldId="259"/>
            <ac:grpSpMk id="39" creationId="{DD7FDD9F-1BA6-4065-B57F-3E4E0ED91E61}"/>
          </ac:grpSpMkLst>
        </pc:grpChg>
        <pc:grpChg chg="del mod topLvl">
          <ac:chgData name="Terry McCann" userId="f51c1282-13ea-4059-b589-7574b255b1f3" providerId="ADAL" clId="{E5A58976-AD45-43BA-B28A-4816E5E47560}" dt="2019-07-26T10:17:47.821" v="53" actId="165"/>
          <ac:grpSpMkLst>
            <pc:docMk/>
            <pc:sldMk cId="330866264" sldId="259"/>
            <ac:grpSpMk id="40" creationId="{25AE9530-EF6C-4B09-9C33-AED22ED46F52}"/>
          </ac:grpSpMkLst>
        </pc:grpChg>
        <pc:grpChg chg="del mod">
          <ac:chgData name="Terry McCann" userId="f51c1282-13ea-4059-b589-7574b255b1f3" providerId="ADAL" clId="{E5A58976-AD45-43BA-B28A-4816E5E47560}" dt="2019-07-26T10:15:24.944" v="11" actId="165"/>
          <ac:grpSpMkLst>
            <pc:docMk/>
            <pc:sldMk cId="330866264" sldId="259"/>
            <ac:grpSpMk id="43" creationId="{E475CD9D-20ED-4FBF-ABF1-05D12A3BE6CC}"/>
          </ac:grpSpMkLst>
        </pc:grpChg>
        <pc:grpChg chg="del">
          <ac:chgData name="Terry McCann" userId="f51c1282-13ea-4059-b589-7574b255b1f3" providerId="ADAL" clId="{E5A58976-AD45-43BA-B28A-4816E5E47560}" dt="2019-07-26T10:15:32.407" v="12" actId="165"/>
          <ac:grpSpMkLst>
            <pc:docMk/>
            <pc:sldMk cId="330866264" sldId="259"/>
            <ac:grpSpMk id="44" creationId="{CD80F6B2-D4BD-4370-BA26-7697D081039F}"/>
          </ac:grpSpMkLst>
        </pc:grpChg>
      </pc:sldChg>
      <pc:sldChg chg="modTransition">
        <pc:chgData name="Terry McCann" userId="f51c1282-13ea-4059-b589-7574b255b1f3" providerId="ADAL" clId="{E5A58976-AD45-43BA-B28A-4816E5E47560}" dt="2019-07-29T07:38:47.857" v="207"/>
        <pc:sldMkLst>
          <pc:docMk/>
          <pc:sldMk cId="483344302" sldId="287"/>
        </pc:sldMkLst>
      </pc:sldChg>
      <pc:sldChg chg="modTransition">
        <pc:chgData name="Terry McCann" userId="f51c1282-13ea-4059-b589-7574b255b1f3" providerId="ADAL" clId="{E5A58976-AD45-43BA-B28A-4816E5E47560}" dt="2019-07-29T07:38:47.857" v="207"/>
        <pc:sldMkLst>
          <pc:docMk/>
          <pc:sldMk cId="2891066318" sldId="621"/>
        </pc:sldMkLst>
      </pc:sldChg>
      <pc:sldChg chg="modTransition">
        <pc:chgData name="Terry McCann" userId="f51c1282-13ea-4059-b589-7574b255b1f3" providerId="ADAL" clId="{E5A58976-AD45-43BA-B28A-4816E5E47560}" dt="2019-07-29T07:38:47.857" v="207"/>
        <pc:sldMkLst>
          <pc:docMk/>
          <pc:sldMk cId="1006005129" sldId="624"/>
        </pc:sldMkLst>
      </pc:sldChg>
      <pc:sldChg chg="modTransition">
        <pc:chgData name="Terry McCann" userId="f51c1282-13ea-4059-b589-7574b255b1f3" providerId="ADAL" clId="{E5A58976-AD45-43BA-B28A-4816E5E47560}" dt="2019-07-29T07:38:47.857" v="207"/>
        <pc:sldMkLst>
          <pc:docMk/>
          <pc:sldMk cId="4080819048" sldId="625"/>
        </pc:sldMkLst>
      </pc:sldChg>
      <pc:sldChg chg="modTransition">
        <pc:chgData name="Terry McCann" userId="f51c1282-13ea-4059-b589-7574b255b1f3" providerId="ADAL" clId="{E5A58976-AD45-43BA-B28A-4816E5E47560}" dt="2019-07-29T07:38:47.857" v="207"/>
        <pc:sldMkLst>
          <pc:docMk/>
          <pc:sldMk cId="1031741512" sldId="627"/>
        </pc:sldMkLst>
      </pc:sldChg>
      <pc:sldChg chg="modTransition modAnim">
        <pc:chgData name="Terry McCann" userId="f51c1282-13ea-4059-b589-7574b255b1f3" providerId="ADAL" clId="{E5A58976-AD45-43BA-B28A-4816E5E47560}" dt="2019-07-29T07:38:47.857" v="207"/>
        <pc:sldMkLst>
          <pc:docMk/>
          <pc:sldMk cId="474394074" sldId="628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3430651819" sldId="644"/>
        </pc:sldMkLst>
      </pc:sldChg>
      <pc:sldChg chg="add modTransition setBg">
        <pc:chgData name="Terry McCann" userId="f51c1282-13ea-4059-b589-7574b255b1f3" providerId="ADAL" clId="{E5A58976-AD45-43BA-B28A-4816E5E47560}" dt="2019-07-29T07:38:47.857" v="207"/>
        <pc:sldMkLst>
          <pc:docMk/>
          <pc:sldMk cId="3637721433" sldId="680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2391875169" sldId="690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880002292" sldId="691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4165083659" sldId="693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1763493217" sldId="694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2512705531" sldId="695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927273138" sldId="697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3690224929" sldId="698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1407203195" sldId="699"/>
        </pc:sldMkLst>
      </pc:sldChg>
      <pc:sldChg chg="add modTransition">
        <pc:chgData name="Terry McCann" userId="f51c1282-13ea-4059-b589-7574b255b1f3" providerId="ADAL" clId="{E5A58976-AD45-43BA-B28A-4816E5E47560}" dt="2019-07-29T07:38:47.857" v="207"/>
        <pc:sldMkLst>
          <pc:docMk/>
          <pc:sldMk cId="207127156" sldId="703"/>
        </pc:sldMkLst>
      </pc:sldChg>
      <pc:sldChg chg="add modTransition setBg">
        <pc:chgData name="Terry McCann" userId="f51c1282-13ea-4059-b589-7574b255b1f3" providerId="ADAL" clId="{E5A58976-AD45-43BA-B28A-4816E5E47560}" dt="2019-07-29T07:38:47.857" v="207"/>
        <pc:sldMkLst>
          <pc:docMk/>
          <pc:sldMk cId="4230575945" sldId="704"/>
        </pc:sldMkLst>
      </pc:sldChg>
      <pc:sldChg chg="addSp delSp modSp add ord modTransition">
        <pc:chgData name="Terry McCann" userId="f51c1282-13ea-4059-b589-7574b255b1f3" providerId="ADAL" clId="{E5A58976-AD45-43BA-B28A-4816E5E47560}" dt="2019-07-29T07:38:47.857" v="207"/>
        <pc:sldMkLst>
          <pc:docMk/>
          <pc:sldMk cId="3804707208" sldId="705"/>
        </pc:sldMkLst>
        <pc:picChg chg="add del mod">
          <ac:chgData name="Terry McCann" userId="f51c1282-13ea-4059-b589-7574b255b1f3" providerId="ADAL" clId="{E5A58976-AD45-43BA-B28A-4816E5E47560}" dt="2019-07-28T21:12:51.937" v="112" actId="478"/>
          <ac:picMkLst>
            <pc:docMk/>
            <pc:sldMk cId="3804707208" sldId="705"/>
            <ac:picMk id="1026" creationId="{67FBF0D4-6605-487F-B506-6F05A7ACE5D5}"/>
          </ac:picMkLst>
        </pc:picChg>
        <pc:picChg chg="add mod">
          <ac:chgData name="Terry McCann" userId="f51c1282-13ea-4059-b589-7574b255b1f3" providerId="ADAL" clId="{E5A58976-AD45-43BA-B28A-4816E5E47560}" dt="2019-07-28T21:13:07.820" v="115" actId="1076"/>
          <ac:picMkLst>
            <pc:docMk/>
            <pc:sldMk cId="3804707208" sldId="705"/>
            <ac:picMk id="1028" creationId="{E4A3BCB9-D949-4A58-9B60-8B0E0F41BAA7}"/>
          </ac:picMkLst>
        </pc:picChg>
      </pc:sldChg>
      <pc:sldChg chg="modSp add ord modTransition">
        <pc:chgData name="Terry McCann" userId="f51c1282-13ea-4059-b589-7574b255b1f3" providerId="ADAL" clId="{E5A58976-AD45-43BA-B28A-4816E5E47560}" dt="2019-07-29T07:38:47.857" v="207"/>
        <pc:sldMkLst>
          <pc:docMk/>
          <pc:sldMk cId="926010371" sldId="706"/>
        </pc:sldMkLst>
        <pc:spChg chg="mod">
          <ac:chgData name="Terry McCann" userId="f51c1282-13ea-4059-b589-7574b255b1f3" providerId="ADAL" clId="{E5A58976-AD45-43BA-B28A-4816E5E47560}" dt="2019-07-28T21:13:32.993" v="133" actId="20577"/>
          <ac:spMkLst>
            <pc:docMk/>
            <pc:sldMk cId="926010371" sldId="706"/>
            <ac:spMk id="2" creationId="{D9598CE6-EE53-48C5-BFC1-3A4231A168B2}"/>
          </ac:spMkLst>
        </pc:spChg>
      </pc:sldChg>
      <pc:sldChg chg="addSp delSp modSp add mod ord modTransition setBg modAnim setClrOvrMap">
        <pc:chgData name="Terry McCann" userId="f51c1282-13ea-4059-b589-7574b255b1f3" providerId="ADAL" clId="{E5A58976-AD45-43BA-B28A-4816E5E47560}" dt="2019-07-29T07:38:47.857" v="207"/>
        <pc:sldMkLst>
          <pc:docMk/>
          <pc:sldMk cId="1048474807" sldId="707"/>
        </pc:sldMkLst>
        <pc:spChg chg="add del mod">
          <ac:chgData name="Terry McCann" userId="f51c1282-13ea-4059-b589-7574b255b1f3" providerId="ADAL" clId="{E5A58976-AD45-43BA-B28A-4816E5E47560}" dt="2019-07-28T21:17:11.485" v="182" actId="478"/>
          <ac:spMkLst>
            <pc:docMk/>
            <pc:sldMk cId="1048474807" sldId="707"/>
            <ac:spMk id="4" creationId="{84E3D999-3732-4327-BDED-FA783CAB3B22}"/>
          </ac:spMkLst>
        </pc:spChg>
        <pc:spChg chg="add mod">
          <ac:chgData name="Terry McCann" userId="f51c1282-13ea-4059-b589-7574b255b1f3" providerId="ADAL" clId="{E5A58976-AD45-43BA-B28A-4816E5E47560}" dt="2019-07-28T21:17:52.942" v="195" actId="1076"/>
          <ac:spMkLst>
            <pc:docMk/>
            <pc:sldMk cId="1048474807" sldId="707"/>
            <ac:spMk id="5" creationId="{A3E9D87A-16CF-440C-B0A6-BC9BC0DCFA90}"/>
          </ac:spMkLst>
        </pc:spChg>
        <pc:spChg chg="add mod">
          <ac:chgData name="Terry McCann" userId="f51c1282-13ea-4059-b589-7574b255b1f3" providerId="ADAL" clId="{E5A58976-AD45-43BA-B28A-4816E5E47560}" dt="2019-07-28T21:17:55.770" v="196" actId="1076"/>
          <ac:spMkLst>
            <pc:docMk/>
            <pc:sldMk cId="1048474807" sldId="707"/>
            <ac:spMk id="21" creationId="{4760CFDD-81E9-42A6-8CE5-D601BA5C3D3B}"/>
          </ac:spMkLst>
        </pc:spChg>
        <pc:spChg chg="add mod">
          <ac:chgData name="Terry McCann" userId="f51c1282-13ea-4059-b589-7574b255b1f3" providerId="ADAL" clId="{E5A58976-AD45-43BA-B28A-4816E5E47560}" dt="2019-07-28T21:18:00.104" v="197" actId="1076"/>
          <ac:spMkLst>
            <pc:docMk/>
            <pc:sldMk cId="1048474807" sldId="707"/>
            <ac:spMk id="22" creationId="{5ABBA94B-54CF-412C-92A7-8FC7FC1DB5D4}"/>
          </ac:spMkLst>
        </pc:spChg>
        <pc:spChg chg="add del">
          <ac:chgData name="Terry McCann" userId="f51c1282-13ea-4059-b589-7574b255b1f3" providerId="ADAL" clId="{E5A58976-AD45-43BA-B28A-4816E5E47560}" dt="2019-07-28T21:15:28.172" v="148" actId="26606"/>
          <ac:spMkLst>
            <pc:docMk/>
            <pc:sldMk cId="1048474807" sldId="707"/>
            <ac:spMk id="75" creationId="{799448F2-0E5B-42DA-B2D1-11A14E947BD4}"/>
          </ac:spMkLst>
        </pc:spChg>
        <pc:spChg chg="add del">
          <ac:chgData name="Terry McCann" userId="f51c1282-13ea-4059-b589-7574b255b1f3" providerId="ADAL" clId="{E5A58976-AD45-43BA-B28A-4816E5E47560}" dt="2019-07-28T21:15:28.172" v="148" actId="26606"/>
          <ac:spMkLst>
            <pc:docMk/>
            <pc:sldMk cId="1048474807" sldId="707"/>
            <ac:spMk id="77" creationId="{4E8A7552-20E1-4F34-ADAB-C1DB6634D47E}"/>
          </ac:spMkLst>
        </pc:spChg>
        <pc:spChg chg="add del">
          <ac:chgData name="Terry McCann" userId="f51c1282-13ea-4059-b589-7574b255b1f3" providerId="ADAL" clId="{E5A58976-AD45-43BA-B28A-4816E5E47560}" dt="2019-07-28T21:15:44.107" v="156" actId="26606"/>
          <ac:spMkLst>
            <pc:docMk/>
            <pc:sldMk cId="1048474807" sldId="707"/>
            <ac:spMk id="79" creationId="{D7D9F91F-72C9-4DB9-ABD0-A8180D8262D5}"/>
          </ac:spMkLst>
        </pc:spChg>
        <pc:spChg chg="add del">
          <ac:chgData name="Terry McCann" userId="f51c1282-13ea-4059-b589-7574b255b1f3" providerId="ADAL" clId="{E5A58976-AD45-43BA-B28A-4816E5E47560}" dt="2019-07-28T21:15:44.107" v="156" actId="26606"/>
          <ac:spMkLst>
            <pc:docMk/>
            <pc:sldMk cId="1048474807" sldId="707"/>
            <ac:spMk id="81" creationId="{BE016956-CE9F-4946-8834-A8BC3529D0F6}"/>
          </ac:spMkLst>
        </pc:spChg>
        <pc:spChg chg="add del">
          <ac:chgData name="Terry McCann" userId="f51c1282-13ea-4059-b589-7574b255b1f3" providerId="ADAL" clId="{E5A58976-AD45-43BA-B28A-4816E5E47560}" dt="2019-07-28T21:15:34.157" v="154" actId="26606"/>
          <ac:spMkLst>
            <pc:docMk/>
            <pc:sldMk cId="1048474807" sldId="707"/>
            <ac:spMk id="2058" creationId="{19E301E5-1206-47D0-9CDF-72583D739089}"/>
          </ac:spMkLst>
        </pc:spChg>
        <pc:spChg chg="add del">
          <ac:chgData name="Terry McCann" userId="f51c1282-13ea-4059-b589-7574b255b1f3" providerId="ADAL" clId="{E5A58976-AD45-43BA-B28A-4816E5E47560}" dt="2019-07-28T21:15:34.157" v="154" actId="26606"/>
          <ac:spMkLst>
            <pc:docMk/>
            <pc:sldMk cId="1048474807" sldId="707"/>
            <ac:spMk id="2059" creationId="{AFA31FBE-7948-4384-B68A-75DEFDC4955A}"/>
          </ac:spMkLst>
        </pc:spChg>
        <pc:spChg chg="add del">
          <ac:chgData name="Terry McCann" userId="f51c1282-13ea-4059-b589-7574b255b1f3" providerId="ADAL" clId="{E5A58976-AD45-43BA-B28A-4816E5E47560}" dt="2019-07-28T21:15:44.107" v="156" actId="26606"/>
          <ac:spMkLst>
            <pc:docMk/>
            <pc:sldMk cId="1048474807" sldId="707"/>
            <ac:spMk id="2061" creationId="{9527FCEA-6143-4C5E-8C45-8AC9237ADE89}"/>
          </ac:spMkLst>
        </pc:spChg>
        <pc:spChg chg="add del">
          <ac:chgData name="Terry McCann" userId="f51c1282-13ea-4059-b589-7574b255b1f3" providerId="ADAL" clId="{E5A58976-AD45-43BA-B28A-4816E5E47560}" dt="2019-07-28T21:15:44.107" v="156" actId="26606"/>
          <ac:spMkLst>
            <pc:docMk/>
            <pc:sldMk cId="1048474807" sldId="707"/>
            <ac:spMk id="2062" creationId="{1A9F23AD-7A55-49F3-A3EC-743F47F36B0E}"/>
          </ac:spMkLst>
        </pc:spChg>
        <pc:spChg chg="add">
          <ac:chgData name="Terry McCann" userId="f51c1282-13ea-4059-b589-7574b255b1f3" providerId="ADAL" clId="{E5A58976-AD45-43BA-B28A-4816E5E47560}" dt="2019-07-28T21:15:44.120" v="157" actId="26606"/>
          <ac:spMkLst>
            <pc:docMk/>
            <pc:sldMk cId="1048474807" sldId="707"/>
            <ac:spMk id="2064" creationId="{799448F2-0E5B-42DA-B2D1-11A14E947BD4}"/>
          </ac:spMkLst>
        </pc:spChg>
        <pc:spChg chg="add">
          <ac:chgData name="Terry McCann" userId="f51c1282-13ea-4059-b589-7574b255b1f3" providerId="ADAL" clId="{E5A58976-AD45-43BA-B28A-4816E5E47560}" dt="2019-07-28T21:15:44.120" v="157" actId="26606"/>
          <ac:spMkLst>
            <pc:docMk/>
            <pc:sldMk cId="1048474807" sldId="707"/>
            <ac:spMk id="2065" creationId="{4E8A7552-20E1-4F34-ADAB-C1DB6634D47E}"/>
          </ac:spMkLst>
        </pc:spChg>
        <pc:picChg chg="add mod">
          <ac:chgData name="Terry McCann" userId="f51c1282-13ea-4059-b589-7574b255b1f3" providerId="ADAL" clId="{E5A58976-AD45-43BA-B28A-4816E5E47560}" dt="2019-07-28T21:18:05.370" v="200" actId="1076"/>
          <ac:picMkLst>
            <pc:docMk/>
            <pc:sldMk cId="1048474807" sldId="707"/>
            <ac:picMk id="2" creationId="{A6CE3766-1E27-432C-A15B-01E3E35E63CC}"/>
          </ac:picMkLst>
        </pc:picChg>
        <pc:picChg chg="add mod">
          <ac:chgData name="Terry McCann" userId="f51c1282-13ea-4059-b589-7574b255b1f3" providerId="ADAL" clId="{E5A58976-AD45-43BA-B28A-4816E5E47560}" dt="2019-07-28T21:16:29.497" v="170" actId="1076"/>
          <ac:picMkLst>
            <pc:docMk/>
            <pc:sldMk cId="1048474807" sldId="707"/>
            <ac:picMk id="3" creationId="{F5AFAB0C-558F-4D56-8BEE-698596A4F22C}"/>
          </ac:picMkLst>
        </pc:picChg>
        <pc:picChg chg="add del mod ord">
          <ac:chgData name="Terry McCann" userId="f51c1282-13ea-4059-b589-7574b255b1f3" providerId="ADAL" clId="{E5A58976-AD45-43BA-B28A-4816E5E47560}" dt="2019-07-28T21:16:17.679" v="165" actId="478"/>
          <ac:picMkLst>
            <pc:docMk/>
            <pc:sldMk cId="1048474807" sldId="707"/>
            <ac:picMk id="2050" creationId="{BE4D734D-CAB8-488C-A13D-AC61D97415BD}"/>
          </ac:picMkLst>
        </pc:picChg>
        <pc:picChg chg="add del mod ord">
          <ac:chgData name="Terry McCann" userId="f51c1282-13ea-4059-b589-7574b255b1f3" providerId="ADAL" clId="{E5A58976-AD45-43BA-B28A-4816E5E47560}" dt="2019-07-28T21:16:04.195" v="162" actId="478"/>
          <ac:picMkLst>
            <pc:docMk/>
            <pc:sldMk cId="1048474807" sldId="707"/>
            <ac:picMk id="2052" creationId="{8E6CEB9B-26E0-4249-8221-991C6B80C8F9}"/>
          </ac:picMkLst>
        </pc:picChg>
        <pc:picChg chg="add mod ord">
          <ac:chgData name="Terry McCann" userId="f51c1282-13ea-4059-b589-7574b255b1f3" providerId="ADAL" clId="{E5A58976-AD45-43BA-B28A-4816E5E47560}" dt="2019-07-28T21:18:06.690" v="201" actId="1076"/>
          <ac:picMkLst>
            <pc:docMk/>
            <pc:sldMk cId="1048474807" sldId="707"/>
            <ac:picMk id="2054" creationId="{57B173FC-499B-4650-ACFF-4D7ADA7F7120}"/>
          </ac:picMkLst>
        </pc:picChg>
        <pc:cxnChg chg="add del">
          <ac:chgData name="Terry McCann" userId="f51c1282-13ea-4059-b589-7574b255b1f3" providerId="ADAL" clId="{E5A58976-AD45-43BA-B28A-4816E5E47560}" dt="2019-07-28T21:15:30.838" v="150" actId="26606"/>
          <ac:cxnSpMkLst>
            <pc:docMk/>
            <pc:sldMk cId="1048474807" sldId="707"/>
            <ac:cxnSpMk id="2056" creationId="{DCD67800-37AC-4E14-89B0-F79DCB3FB86D}"/>
          </ac:cxnSpMkLst>
        </pc:cxnChg>
        <pc:cxnChg chg="add del">
          <ac:chgData name="Terry McCann" userId="f51c1282-13ea-4059-b589-7574b255b1f3" providerId="ADAL" clId="{E5A58976-AD45-43BA-B28A-4816E5E47560}" dt="2019-07-28T21:15:30.838" v="150" actId="26606"/>
          <ac:cxnSpMkLst>
            <pc:docMk/>
            <pc:sldMk cId="1048474807" sldId="707"/>
            <ac:cxnSpMk id="2057" creationId="{20F1788F-A5AE-4188-8274-F7F2E3833ECD}"/>
          </ac:cxnSpMkLst>
        </pc:cxnChg>
      </pc:sldChg>
      <pc:sldChg chg="add del">
        <pc:chgData name="Terry McCann" userId="f51c1282-13ea-4059-b589-7574b255b1f3" providerId="ADAL" clId="{E5A58976-AD45-43BA-B28A-4816E5E47560}" dt="2019-07-28T21:13:38.458" v="135" actId="2696"/>
        <pc:sldMkLst>
          <pc:docMk/>
          <pc:sldMk cId="1565914994" sldId="707"/>
        </pc:sldMkLst>
      </pc:sldChg>
    </pc:docChg>
  </pc:docChgLst>
  <pc:docChgLst>
    <pc:chgData name="Simon Whiteley" userId="97386ab1-8a57-4def-9b39-32f0d19e6e8d" providerId="ADAL" clId="{C145D3CA-682C-4DC6-9116-E27A6B2306A2}"/>
    <pc:docChg chg="custSel delSld modSld">
      <pc:chgData name="Simon Whiteley" userId="97386ab1-8a57-4def-9b39-32f0d19e6e8d" providerId="ADAL" clId="{C145D3CA-682C-4DC6-9116-E27A6B2306A2}" dt="2022-09-01T07:45:40.563" v="140" actId="20577"/>
      <pc:docMkLst>
        <pc:docMk/>
      </pc:docMkLst>
      <pc:sldChg chg="addSp delSp modSp mod">
        <pc:chgData name="Simon Whiteley" userId="97386ab1-8a57-4def-9b39-32f0d19e6e8d" providerId="ADAL" clId="{C145D3CA-682C-4DC6-9116-E27A6B2306A2}" dt="2022-09-01T07:40:09.167" v="123" actId="1076"/>
        <pc:sldMkLst>
          <pc:docMk/>
          <pc:sldMk cId="1816549488" sldId="258"/>
        </pc:sldMkLst>
        <pc:spChg chg="add mod">
          <ac:chgData name="Simon Whiteley" userId="97386ab1-8a57-4def-9b39-32f0d19e6e8d" providerId="ADAL" clId="{C145D3CA-682C-4DC6-9116-E27A6B2306A2}" dt="2022-09-01T07:40:07.402" v="122" actId="1076"/>
          <ac:spMkLst>
            <pc:docMk/>
            <pc:sldMk cId="1816549488" sldId="258"/>
            <ac:spMk id="3" creationId="{337A9843-EE5C-D0D6-CEF8-6E863C6FE2AA}"/>
          </ac:spMkLst>
        </pc:spChg>
        <pc:spChg chg="mod">
          <ac:chgData name="Simon Whiteley" userId="97386ab1-8a57-4def-9b39-32f0d19e6e8d" providerId="ADAL" clId="{C145D3CA-682C-4DC6-9116-E27A6B2306A2}" dt="2022-09-01T07:40:09.167" v="123" actId="1076"/>
          <ac:spMkLst>
            <pc:docMk/>
            <pc:sldMk cId="1816549488" sldId="258"/>
            <ac:spMk id="4" creationId="{9015FF40-6DC5-4649-A1B4-DBB2E1596B44}"/>
          </ac:spMkLst>
        </pc:spChg>
        <pc:spChg chg="del mod">
          <ac:chgData name="Simon Whiteley" userId="97386ab1-8a57-4def-9b39-32f0d19e6e8d" providerId="ADAL" clId="{C145D3CA-682C-4DC6-9116-E27A6B2306A2}" dt="2022-09-01T07:39:02.275" v="25" actId="478"/>
          <ac:spMkLst>
            <pc:docMk/>
            <pc:sldMk cId="1816549488" sldId="258"/>
            <ac:spMk id="6" creationId="{1A2CC57D-A05E-49C1-9806-1E308D7D68F3}"/>
          </ac:spMkLst>
        </pc:spChg>
      </pc:sldChg>
      <pc:sldChg chg="modSp mod">
        <pc:chgData name="Simon Whiteley" userId="97386ab1-8a57-4def-9b39-32f0d19e6e8d" providerId="ADAL" clId="{C145D3CA-682C-4DC6-9116-E27A6B2306A2}" dt="2022-09-01T07:45:40.563" v="140" actId="20577"/>
        <pc:sldMkLst>
          <pc:docMk/>
          <pc:sldMk cId="2984966721" sldId="710"/>
        </pc:sldMkLst>
        <pc:spChg chg="mod">
          <ac:chgData name="Simon Whiteley" userId="97386ab1-8a57-4def-9b39-32f0d19e6e8d" providerId="ADAL" clId="{C145D3CA-682C-4DC6-9116-E27A6B2306A2}" dt="2022-09-01T07:45:40.563" v="140" actId="20577"/>
          <ac:spMkLst>
            <pc:docMk/>
            <pc:sldMk cId="2984966721" sldId="710"/>
            <ac:spMk id="3" creationId="{D7E328A2-D8A6-945B-4A70-EABD071D5D48}"/>
          </ac:spMkLst>
        </pc:spChg>
      </pc:sldChg>
      <pc:sldChg chg="del">
        <pc:chgData name="Simon Whiteley" userId="97386ab1-8a57-4def-9b39-32f0d19e6e8d" providerId="ADAL" clId="{C145D3CA-682C-4DC6-9116-E27A6B2306A2}" dt="2022-09-01T07:40:17.466" v="124" actId="47"/>
        <pc:sldMkLst>
          <pc:docMk/>
          <pc:sldMk cId="1940774225" sldId="718"/>
        </pc:sldMkLst>
      </pc:sldChg>
    </pc:docChg>
  </pc:docChgLst>
  <pc:docChgLst>
    <pc:chgData name="Claire Jackson" userId="523e34db-ed5e-4c93-9b47-4b76be9cf974" providerId="ADAL" clId="{58142018-A73C-4CBA-B0E9-9BA29F1E11E0}"/>
    <pc:docChg chg="custSel modSld">
      <pc:chgData name="Claire Jackson" userId="523e34db-ed5e-4c93-9b47-4b76be9cf974" providerId="ADAL" clId="{58142018-A73C-4CBA-B0E9-9BA29F1E11E0}" dt="2020-08-08T18:52:31.724" v="17" actId="404"/>
      <pc:docMkLst>
        <pc:docMk/>
      </pc:docMkLst>
      <pc:sldChg chg="modSp mod">
        <pc:chgData name="Claire Jackson" userId="523e34db-ed5e-4c93-9b47-4b76be9cf974" providerId="ADAL" clId="{58142018-A73C-4CBA-B0E9-9BA29F1E11E0}" dt="2020-08-07T11:18:54.399" v="0" actId="2711"/>
        <pc:sldMkLst>
          <pc:docMk/>
          <pc:sldMk cId="265293082" sldId="256"/>
        </pc:sldMkLst>
        <pc:spChg chg="mod">
          <ac:chgData name="Claire Jackson" userId="523e34db-ed5e-4c93-9b47-4b76be9cf974" providerId="ADAL" clId="{58142018-A73C-4CBA-B0E9-9BA29F1E11E0}" dt="2020-08-07T11:18:54.399" v="0" actId="2711"/>
          <ac:spMkLst>
            <pc:docMk/>
            <pc:sldMk cId="265293082" sldId="256"/>
            <ac:spMk id="2" creationId="{F1A2947B-761D-4F2F-9AF7-88816EFFC50C}"/>
          </ac:spMkLst>
        </pc:spChg>
        <pc:spChg chg="mod">
          <ac:chgData name="Claire Jackson" userId="523e34db-ed5e-4c93-9b47-4b76be9cf974" providerId="ADAL" clId="{58142018-A73C-4CBA-B0E9-9BA29F1E11E0}" dt="2020-08-07T11:18:54.399" v="0" actId="2711"/>
          <ac:spMkLst>
            <pc:docMk/>
            <pc:sldMk cId="265293082" sldId="256"/>
            <ac:spMk id="3" creationId="{25941AAA-4A13-47B7-A6DE-3670B84E2C21}"/>
          </ac:spMkLst>
        </pc:spChg>
      </pc:sldChg>
      <pc:sldChg chg="modSp mod">
        <pc:chgData name="Claire Jackson" userId="523e34db-ed5e-4c93-9b47-4b76be9cf974" providerId="ADAL" clId="{58142018-A73C-4CBA-B0E9-9BA29F1E11E0}" dt="2020-08-07T11:20:03.129" v="6" actId="2711"/>
        <pc:sldMkLst>
          <pc:docMk/>
          <pc:sldMk cId="1816549488" sldId="258"/>
        </pc:sldMkLst>
        <pc:spChg chg="mod">
          <ac:chgData name="Claire Jackson" userId="523e34db-ed5e-4c93-9b47-4b76be9cf974" providerId="ADAL" clId="{58142018-A73C-4CBA-B0E9-9BA29F1E11E0}" dt="2020-08-07T11:20:03.129" v="6" actId="2711"/>
          <ac:spMkLst>
            <pc:docMk/>
            <pc:sldMk cId="1816549488" sldId="258"/>
            <ac:spMk id="2" creationId="{1DBEEFBB-D0C0-45EE-B858-CD706179EF66}"/>
          </ac:spMkLst>
        </pc:spChg>
      </pc:sldChg>
      <pc:sldChg chg="modSp mod">
        <pc:chgData name="Claire Jackson" userId="523e34db-ed5e-4c93-9b47-4b76be9cf974" providerId="ADAL" clId="{58142018-A73C-4CBA-B0E9-9BA29F1E11E0}" dt="2020-08-07T11:19:35.926" v="3" actId="2711"/>
        <pc:sldMkLst>
          <pc:docMk/>
          <pc:sldMk cId="483344302" sldId="287"/>
        </pc:sldMkLst>
        <pc:spChg chg="mod">
          <ac:chgData name="Claire Jackson" userId="523e34db-ed5e-4c93-9b47-4b76be9cf974" providerId="ADAL" clId="{58142018-A73C-4CBA-B0E9-9BA29F1E11E0}" dt="2020-08-07T11:19:35.926" v="3" actId="2711"/>
          <ac:spMkLst>
            <pc:docMk/>
            <pc:sldMk cId="483344302" sldId="287"/>
            <ac:spMk id="2" creationId="{D9598CE6-EE53-48C5-BFC1-3A4231A168B2}"/>
          </ac:spMkLst>
        </pc:spChg>
      </pc:sldChg>
      <pc:sldChg chg="modSp mod">
        <pc:chgData name="Claire Jackson" userId="523e34db-ed5e-4c93-9b47-4b76be9cf974" providerId="ADAL" clId="{58142018-A73C-4CBA-B0E9-9BA29F1E11E0}" dt="2020-08-07T11:19:11.743" v="1" actId="2711"/>
        <pc:sldMkLst>
          <pc:docMk/>
          <pc:sldMk cId="1006005129" sldId="624"/>
        </pc:sldMkLst>
        <pc:spChg chg="mod">
          <ac:chgData name="Claire Jackson" userId="523e34db-ed5e-4c93-9b47-4b76be9cf974" providerId="ADAL" clId="{58142018-A73C-4CBA-B0E9-9BA29F1E11E0}" dt="2020-08-07T11:19:11.743" v="1" actId="2711"/>
          <ac:spMkLst>
            <pc:docMk/>
            <pc:sldMk cId="1006005129" sldId="624"/>
            <ac:spMk id="2" creationId="{D9598CE6-EE53-48C5-BFC1-3A4231A168B2}"/>
          </ac:spMkLst>
        </pc:spChg>
      </pc:sldChg>
      <pc:sldChg chg="modSp mod">
        <pc:chgData name="Claire Jackson" userId="523e34db-ed5e-4c93-9b47-4b76be9cf974" providerId="ADAL" clId="{58142018-A73C-4CBA-B0E9-9BA29F1E11E0}" dt="2020-08-07T11:19:54.968" v="5" actId="2711"/>
        <pc:sldMkLst>
          <pc:docMk/>
          <pc:sldMk cId="1031741512" sldId="627"/>
        </pc:sldMkLst>
        <pc:spChg chg="mod">
          <ac:chgData name="Claire Jackson" userId="523e34db-ed5e-4c93-9b47-4b76be9cf974" providerId="ADAL" clId="{58142018-A73C-4CBA-B0E9-9BA29F1E11E0}" dt="2020-08-07T11:19:54.968" v="5" actId="2711"/>
          <ac:spMkLst>
            <pc:docMk/>
            <pc:sldMk cId="1031741512" sldId="627"/>
            <ac:spMk id="2" creationId="{D9598CE6-EE53-48C5-BFC1-3A4231A168B2}"/>
          </ac:spMkLst>
        </pc:spChg>
      </pc:sldChg>
      <pc:sldChg chg="modSp mod modAnim">
        <pc:chgData name="Claire Jackson" userId="523e34db-ed5e-4c93-9b47-4b76be9cf974" providerId="ADAL" clId="{58142018-A73C-4CBA-B0E9-9BA29F1E11E0}" dt="2020-08-08T18:52:31.724" v="17" actId="404"/>
        <pc:sldMkLst>
          <pc:docMk/>
          <pc:sldMk cId="474394074" sldId="628"/>
        </pc:sldMkLst>
        <pc:spChg chg="mod">
          <ac:chgData name="Claire Jackson" userId="523e34db-ed5e-4c93-9b47-4b76be9cf974" providerId="ADAL" clId="{58142018-A73C-4CBA-B0E9-9BA29F1E11E0}" dt="2020-08-07T11:19:26.866" v="2" actId="2711"/>
          <ac:spMkLst>
            <pc:docMk/>
            <pc:sldMk cId="474394074" sldId="628"/>
            <ac:spMk id="3" creationId="{0B8D92F0-477F-42C7-8667-3358E66C68B4}"/>
          </ac:spMkLst>
        </pc:spChg>
        <pc:spChg chg="mod">
          <ac:chgData name="Claire Jackson" userId="523e34db-ed5e-4c93-9b47-4b76be9cf974" providerId="ADAL" clId="{58142018-A73C-4CBA-B0E9-9BA29F1E11E0}" dt="2020-08-08T18:52:31.724" v="17" actId="404"/>
          <ac:spMkLst>
            <pc:docMk/>
            <pc:sldMk cId="474394074" sldId="628"/>
            <ac:spMk id="4" creationId="{9FC9112A-D481-4D11-B73B-478201BC076F}"/>
          </ac:spMkLst>
        </pc:spChg>
      </pc:sldChg>
      <pc:sldChg chg="modSp mod">
        <pc:chgData name="Claire Jackson" userId="523e34db-ed5e-4c93-9b47-4b76be9cf974" providerId="ADAL" clId="{58142018-A73C-4CBA-B0E9-9BA29F1E11E0}" dt="2020-08-07T11:20:24.451" v="8" actId="2711"/>
        <pc:sldMkLst>
          <pc:docMk/>
          <pc:sldMk cId="3637721433" sldId="680"/>
        </pc:sldMkLst>
        <pc:spChg chg="mod">
          <ac:chgData name="Claire Jackson" userId="523e34db-ed5e-4c93-9b47-4b76be9cf974" providerId="ADAL" clId="{58142018-A73C-4CBA-B0E9-9BA29F1E11E0}" dt="2020-08-07T11:20:24.451" v="8" actId="2711"/>
          <ac:spMkLst>
            <pc:docMk/>
            <pc:sldMk cId="3637721433" sldId="680"/>
            <ac:spMk id="3" creationId="{08CDBFE0-BE52-49E8-AB3B-3850DE5A3563}"/>
          </ac:spMkLst>
        </pc:spChg>
      </pc:sldChg>
      <pc:sldChg chg="modSp mod">
        <pc:chgData name="Claire Jackson" userId="523e34db-ed5e-4c93-9b47-4b76be9cf974" providerId="ADAL" clId="{58142018-A73C-4CBA-B0E9-9BA29F1E11E0}" dt="2020-08-07T11:20:11.805" v="7" actId="2711"/>
        <pc:sldMkLst>
          <pc:docMk/>
          <pc:sldMk cId="4230575945" sldId="704"/>
        </pc:sldMkLst>
        <pc:spChg chg="mod">
          <ac:chgData name="Claire Jackson" userId="523e34db-ed5e-4c93-9b47-4b76be9cf974" providerId="ADAL" clId="{58142018-A73C-4CBA-B0E9-9BA29F1E11E0}" dt="2020-08-07T11:20:11.805" v="7" actId="2711"/>
          <ac:spMkLst>
            <pc:docMk/>
            <pc:sldMk cId="4230575945" sldId="704"/>
            <ac:spMk id="3" creationId="{08CDBFE0-BE52-49E8-AB3B-3850DE5A3563}"/>
          </ac:spMkLst>
        </pc:spChg>
      </pc:sldChg>
      <pc:sldChg chg="modSp mod">
        <pc:chgData name="Claire Jackson" userId="523e34db-ed5e-4c93-9b47-4b76be9cf974" providerId="ADAL" clId="{58142018-A73C-4CBA-B0E9-9BA29F1E11E0}" dt="2020-08-07T11:19:43.041" v="4" actId="2711"/>
        <pc:sldMkLst>
          <pc:docMk/>
          <pc:sldMk cId="926010371" sldId="706"/>
        </pc:sldMkLst>
        <pc:spChg chg="mod">
          <ac:chgData name="Claire Jackson" userId="523e34db-ed5e-4c93-9b47-4b76be9cf974" providerId="ADAL" clId="{58142018-A73C-4CBA-B0E9-9BA29F1E11E0}" dt="2020-08-07T11:19:43.041" v="4" actId="2711"/>
          <ac:spMkLst>
            <pc:docMk/>
            <pc:sldMk cId="926010371" sldId="706"/>
            <ac:spMk id="2" creationId="{D9598CE6-EE53-48C5-BFC1-3A4231A168B2}"/>
          </ac:spMkLst>
        </pc:spChg>
      </pc:sldChg>
    </pc:docChg>
  </pc:docChgLst>
  <pc:docChgLst>
    <pc:chgData name="Terry McCann" userId="7dd932e2-8532-4fb4-b60f-d907ee58cdb5" providerId="ADAL" clId="{3A431FB4-D6F6-42BA-B790-A813D8B32F8E}"/>
    <pc:docChg chg="addSld modSld modMainMaster">
      <pc:chgData name="Terry McCann" userId="7dd932e2-8532-4fb4-b60f-d907ee58cdb5" providerId="ADAL" clId="{3A431FB4-D6F6-42BA-B790-A813D8B32F8E}" dt="2019-11-12T09:43:18.435" v="7" actId="1076"/>
      <pc:docMkLst>
        <pc:docMk/>
      </pc:docMkLst>
      <pc:sldChg chg="addSp modSp">
        <pc:chgData name="Terry McCann" userId="7dd932e2-8532-4fb4-b60f-d907ee58cdb5" providerId="ADAL" clId="{3A431FB4-D6F6-42BA-B790-A813D8B32F8E}" dt="2019-11-12T09:43:18.435" v="7" actId="1076"/>
        <pc:sldMkLst>
          <pc:docMk/>
          <pc:sldMk cId="1072890225" sldId="257"/>
        </pc:sldMkLst>
        <pc:picChg chg="add mod">
          <ac:chgData name="Terry McCann" userId="7dd932e2-8532-4fb4-b60f-d907ee58cdb5" providerId="ADAL" clId="{3A431FB4-D6F6-42BA-B790-A813D8B32F8E}" dt="2019-11-12T09:43:18.435" v="7" actId="1076"/>
          <ac:picMkLst>
            <pc:docMk/>
            <pc:sldMk cId="1072890225" sldId="257"/>
            <ac:picMk id="3" creationId="{A41158AA-E18C-41D1-AE1A-69CD8CAD1723}"/>
          </ac:picMkLst>
        </pc:picChg>
      </pc:sldChg>
      <pc:sldChg chg="add">
        <pc:chgData name="Terry McCann" userId="7dd932e2-8532-4fb4-b60f-d907ee58cdb5" providerId="ADAL" clId="{3A431FB4-D6F6-42BA-B790-A813D8B32F8E}" dt="2019-11-12T09:42:24.016" v="0"/>
        <pc:sldMkLst>
          <pc:docMk/>
          <pc:sldMk cId="4144664990" sldId="708"/>
        </pc:sldMkLst>
      </pc:sldChg>
      <pc:sldMasterChg chg="modSldLayout">
        <pc:chgData name="Terry McCann" userId="7dd932e2-8532-4fb4-b60f-d907ee58cdb5" providerId="ADAL" clId="{3A431FB4-D6F6-42BA-B790-A813D8B32F8E}" dt="2019-11-12T09:42:47.015" v="1"/>
        <pc:sldMasterMkLst>
          <pc:docMk/>
          <pc:sldMasterMk cId="0" sldId="2147483648"/>
        </pc:sldMasterMkLst>
        <pc:sldLayoutChg chg="addSp">
          <pc:chgData name="Terry McCann" userId="7dd932e2-8532-4fb4-b60f-d907ee58cdb5" providerId="ADAL" clId="{3A431FB4-D6F6-42BA-B790-A813D8B32F8E}" dt="2019-11-12T09:42:47.015" v="1"/>
          <pc:sldLayoutMkLst>
            <pc:docMk/>
            <pc:sldMasterMk cId="2252263335" sldId="2147483703"/>
            <pc:sldLayoutMk cId="2367865876" sldId="2147483669"/>
          </pc:sldLayoutMkLst>
          <pc:spChg chg="add">
            <ac:chgData name="Terry McCann" userId="7dd932e2-8532-4fb4-b60f-d907ee58cdb5" providerId="ADAL" clId="{3A431FB4-D6F6-42BA-B790-A813D8B32F8E}" dt="2019-11-12T09:42:47.015" v="1"/>
            <ac:spMkLst>
              <pc:docMk/>
              <pc:sldMasterMk cId="2252263335" sldId="2147483703"/>
              <pc:sldLayoutMk cId="2367865876" sldId="2147483669"/>
              <ac:spMk id="8" creationId="{63E513A3-58C1-4B0E-90AA-BFC217F5D05B}"/>
            </ac:spMkLst>
          </pc:spChg>
          <pc:picChg chg="add">
            <ac:chgData name="Terry McCann" userId="7dd932e2-8532-4fb4-b60f-d907ee58cdb5" providerId="ADAL" clId="{3A431FB4-D6F6-42BA-B790-A813D8B32F8E}" dt="2019-11-12T09:42:47.015" v="1"/>
            <ac:picMkLst>
              <pc:docMk/>
              <pc:sldMasterMk cId="2252263335" sldId="2147483703"/>
              <pc:sldLayoutMk cId="2367865876" sldId="2147483669"/>
              <ac:picMk id="7" creationId="{AB145866-E9A6-4C79-A610-367102052C81}"/>
            </ac:picMkLst>
          </pc:picChg>
        </pc:sldLayoutChg>
      </pc:sldMasterChg>
    </pc:docChg>
  </pc:docChgLst>
  <pc:docChgLst>
    <pc:chgData name="Simon Whiteley" userId="97386ab1-8a57-4def-9b39-32f0d19e6e8d" providerId="ADAL" clId="{CCE3E4CD-72E8-4F0E-9CB8-F27B1B647C8E}"/>
    <pc:docChg chg="custSel delSld modSld">
      <pc:chgData name="Simon Whiteley" userId="97386ab1-8a57-4def-9b39-32f0d19e6e8d" providerId="ADAL" clId="{CCE3E4CD-72E8-4F0E-9CB8-F27B1B647C8E}" dt="2020-08-10T11:36:10.627" v="383" actId="113"/>
      <pc:docMkLst>
        <pc:docMk/>
      </pc:docMkLst>
      <pc:sldChg chg="addSp delSp modSp mod">
        <pc:chgData name="Simon Whiteley" userId="97386ab1-8a57-4def-9b39-32f0d19e6e8d" providerId="ADAL" clId="{CCE3E4CD-72E8-4F0E-9CB8-F27B1B647C8E}" dt="2020-08-10T11:35:38.620" v="373" actId="1076"/>
        <pc:sldMkLst>
          <pc:docMk/>
          <pc:sldMk cId="1816549488" sldId="258"/>
        </pc:sldMkLst>
        <pc:spChg chg="mod">
          <ac:chgData name="Simon Whiteley" userId="97386ab1-8a57-4def-9b39-32f0d19e6e8d" providerId="ADAL" clId="{CCE3E4CD-72E8-4F0E-9CB8-F27B1B647C8E}" dt="2020-08-10T11:35:38.620" v="373" actId="1076"/>
          <ac:spMkLst>
            <pc:docMk/>
            <pc:sldMk cId="1816549488" sldId="258"/>
            <ac:spMk id="4" creationId="{9015FF40-6DC5-4649-A1B4-DBB2E1596B44}"/>
          </ac:spMkLst>
        </pc:spChg>
        <pc:spChg chg="del">
          <ac:chgData name="Simon Whiteley" userId="97386ab1-8a57-4def-9b39-32f0d19e6e8d" providerId="ADAL" clId="{CCE3E4CD-72E8-4F0E-9CB8-F27B1B647C8E}" dt="2020-08-10T11:34:34.348" v="257" actId="478"/>
          <ac:spMkLst>
            <pc:docMk/>
            <pc:sldMk cId="1816549488" sldId="258"/>
            <ac:spMk id="5" creationId="{DA727436-1DB3-4384-B7AA-2155A2796BEA}"/>
          </ac:spMkLst>
        </pc:spChg>
        <pc:spChg chg="add mod">
          <ac:chgData name="Simon Whiteley" userId="97386ab1-8a57-4def-9b39-32f0d19e6e8d" providerId="ADAL" clId="{CCE3E4CD-72E8-4F0E-9CB8-F27B1B647C8E}" dt="2020-08-10T11:35:35.535" v="372" actId="113"/>
          <ac:spMkLst>
            <pc:docMk/>
            <pc:sldMk cId="1816549488" sldId="258"/>
            <ac:spMk id="6" creationId="{1A2CC57D-A05E-49C1-9806-1E308D7D68F3}"/>
          </ac:spMkLst>
        </pc:spChg>
      </pc:sldChg>
      <pc:sldChg chg="del">
        <pc:chgData name="Simon Whiteley" userId="97386ab1-8a57-4def-9b39-32f0d19e6e8d" providerId="ADAL" clId="{CCE3E4CD-72E8-4F0E-9CB8-F27B1B647C8E}" dt="2020-08-10T11:29:29.338" v="0" actId="47"/>
        <pc:sldMkLst>
          <pc:docMk/>
          <pc:sldMk cId="4080819048" sldId="625"/>
        </pc:sldMkLst>
      </pc:sldChg>
      <pc:sldChg chg="addSp modSp mod modAnim">
        <pc:chgData name="Simon Whiteley" userId="97386ab1-8a57-4def-9b39-32f0d19e6e8d" providerId="ADAL" clId="{CCE3E4CD-72E8-4F0E-9CB8-F27B1B647C8E}" dt="2020-08-10T11:33:49.766" v="256"/>
        <pc:sldMkLst>
          <pc:docMk/>
          <pc:sldMk cId="474394074" sldId="628"/>
        </pc:sldMkLst>
        <pc:spChg chg="add mod">
          <ac:chgData name="Simon Whiteley" userId="97386ab1-8a57-4def-9b39-32f0d19e6e8d" providerId="ADAL" clId="{CCE3E4CD-72E8-4F0E-9CB8-F27B1B647C8E}" dt="2020-08-10T11:29:58.077" v="6" actId="1076"/>
          <ac:spMkLst>
            <pc:docMk/>
            <pc:sldMk cId="474394074" sldId="628"/>
            <ac:spMk id="2" creationId="{2B95541B-4E10-4725-A5B3-2564AE29D5DE}"/>
          </ac:spMkLst>
        </pc:spChg>
        <pc:spChg chg="add mod">
          <ac:chgData name="Simon Whiteley" userId="97386ab1-8a57-4def-9b39-32f0d19e6e8d" providerId="ADAL" clId="{CCE3E4CD-72E8-4F0E-9CB8-F27B1B647C8E}" dt="2020-08-10T11:30:53.550" v="14" actId="164"/>
          <ac:spMkLst>
            <pc:docMk/>
            <pc:sldMk cId="474394074" sldId="628"/>
            <ac:spMk id="5" creationId="{A09DFFCD-AB91-4135-8955-E6D1360B3F01}"/>
          </ac:spMkLst>
        </pc:spChg>
        <pc:spChg chg="add mod">
          <ac:chgData name="Simon Whiteley" userId="97386ab1-8a57-4def-9b39-32f0d19e6e8d" providerId="ADAL" clId="{CCE3E4CD-72E8-4F0E-9CB8-F27B1B647C8E}" dt="2020-08-10T11:30:53.550" v="14" actId="164"/>
          <ac:spMkLst>
            <pc:docMk/>
            <pc:sldMk cId="474394074" sldId="628"/>
            <ac:spMk id="7" creationId="{67B1D795-2781-4789-9396-D624D4C07398}"/>
          </ac:spMkLst>
        </pc:spChg>
        <pc:spChg chg="add mod">
          <ac:chgData name="Simon Whiteley" userId="97386ab1-8a57-4def-9b39-32f0d19e6e8d" providerId="ADAL" clId="{CCE3E4CD-72E8-4F0E-9CB8-F27B1B647C8E}" dt="2020-08-10T11:33:25.637" v="254" actId="20577"/>
          <ac:spMkLst>
            <pc:docMk/>
            <pc:sldMk cId="474394074" sldId="628"/>
            <ac:spMk id="9" creationId="{6C0A3880-A23C-4928-B8AF-ECE11A57FB2B}"/>
          </ac:spMkLst>
        </pc:spChg>
        <pc:spChg chg="add mod">
          <ac:chgData name="Simon Whiteley" userId="97386ab1-8a57-4def-9b39-32f0d19e6e8d" providerId="ADAL" clId="{CCE3E4CD-72E8-4F0E-9CB8-F27B1B647C8E}" dt="2020-08-10T11:33:13.737" v="235" actId="5793"/>
          <ac:spMkLst>
            <pc:docMk/>
            <pc:sldMk cId="474394074" sldId="628"/>
            <ac:spMk id="11" creationId="{7F2DB9E2-4117-4CC9-9C93-9690EC14C60C}"/>
          </ac:spMkLst>
        </pc:spChg>
        <pc:grpChg chg="add mod">
          <ac:chgData name="Simon Whiteley" userId="97386ab1-8a57-4def-9b39-32f0d19e6e8d" providerId="ADAL" clId="{CCE3E4CD-72E8-4F0E-9CB8-F27B1B647C8E}" dt="2020-08-10T11:31:19.403" v="86" actId="14861"/>
          <ac:grpSpMkLst>
            <pc:docMk/>
            <pc:sldMk cId="474394074" sldId="628"/>
            <ac:grpSpMk id="8" creationId="{AAD07C7E-BDFD-4701-81EC-3B2256FD188D}"/>
          </ac:grpSpMkLst>
        </pc:grpChg>
      </pc:sldChg>
      <pc:sldChg chg="addSp modSp mod">
        <pc:chgData name="Simon Whiteley" userId="97386ab1-8a57-4def-9b39-32f0d19e6e8d" providerId="ADAL" clId="{CCE3E4CD-72E8-4F0E-9CB8-F27B1B647C8E}" dt="2020-08-10T11:36:10.627" v="383" actId="113"/>
        <pc:sldMkLst>
          <pc:docMk/>
          <pc:sldMk cId="3690224929" sldId="698"/>
        </pc:sldMkLst>
        <pc:spChg chg="add mod">
          <ac:chgData name="Simon Whiteley" userId="97386ab1-8a57-4def-9b39-32f0d19e6e8d" providerId="ADAL" clId="{CCE3E4CD-72E8-4F0E-9CB8-F27B1B647C8E}" dt="2020-08-10T11:36:10.627" v="383" actId="113"/>
          <ac:spMkLst>
            <pc:docMk/>
            <pc:sldMk cId="3690224929" sldId="698"/>
            <ac:spMk id="5" creationId="{F624C3FB-229D-4814-92F5-214591125421}"/>
          </ac:spMkLst>
        </pc:spChg>
      </pc:sldChg>
    </pc:docChg>
  </pc:docChgLst>
  <pc:docChgLst>
    <pc:chgData name="Simon" userId="97386ab1-8a57-4def-9b39-32f0d19e6e8d" providerId="ADAL" clId="{7D2468D9-A6C9-43BB-B7A7-6B8AB718FD3F}"/>
    <pc:docChg chg="custSel modSld modMainMaster">
      <pc:chgData name="Simon" userId="97386ab1-8a57-4def-9b39-32f0d19e6e8d" providerId="ADAL" clId="{7D2468D9-A6C9-43BB-B7A7-6B8AB718FD3F}" dt="2020-05-20T07:05:16.296" v="16"/>
      <pc:docMkLst>
        <pc:docMk/>
      </pc:docMkLst>
      <pc:sldChg chg="addSp delSp modSp mod setBg delAnim modAnim">
        <pc:chgData name="Simon" userId="97386ab1-8a57-4def-9b39-32f0d19e6e8d" providerId="ADAL" clId="{7D2468D9-A6C9-43BB-B7A7-6B8AB718FD3F}" dt="2020-05-20T07:05:16.296" v="16"/>
        <pc:sldMkLst>
          <pc:docMk/>
          <pc:sldMk cId="1048474807" sldId="707"/>
        </pc:sldMkLst>
        <pc:spChg chg="del">
          <ac:chgData name="Simon" userId="97386ab1-8a57-4def-9b39-32f0d19e6e8d" providerId="ADAL" clId="{7D2468D9-A6C9-43BB-B7A7-6B8AB718FD3F}" dt="2020-05-20T07:03:10.955" v="1" actId="478"/>
          <ac:spMkLst>
            <pc:docMk/>
            <pc:sldMk cId="1048474807" sldId="707"/>
            <ac:spMk id="5" creationId="{A3E9D87A-16CF-440C-B0A6-BC9BC0DCFA90}"/>
          </ac:spMkLst>
        </pc:spChg>
        <pc:spChg chg="del">
          <ac:chgData name="Simon" userId="97386ab1-8a57-4def-9b39-32f0d19e6e8d" providerId="ADAL" clId="{7D2468D9-A6C9-43BB-B7A7-6B8AB718FD3F}" dt="2020-05-20T07:03:15.025" v="3" actId="478"/>
          <ac:spMkLst>
            <pc:docMk/>
            <pc:sldMk cId="1048474807" sldId="707"/>
            <ac:spMk id="21" creationId="{4760CFDD-81E9-42A6-8CE5-D601BA5C3D3B}"/>
          </ac:spMkLst>
        </pc:spChg>
        <pc:spChg chg="del">
          <ac:chgData name="Simon" userId="97386ab1-8a57-4def-9b39-32f0d19e6e8d" providerId="ADAL" clId="{7D2468D9-A6C9-43BB-B7A7-6B8AB718FD3F}" dt="2020-05-20T07:03:12.841" v="2" actId="478"/>
          <ac:spMkLst>
            <pc:docMk/>
            <pc:sldMk cId="1048474807" sldId="707"/>
            <ac:spMk id="22" creationId="{5ABBA94B-54CF-412C-92A7-8FC7FC1DB5D4}"/>
          </ac:spMkLst>
        </pc:spChg>
        <pc:picChg chg="mod">
          <ac:chgData name="Simon" userId="97386ab1-8a57-4def-9b39-32f0d19e6e8d" providerId="ADAL" clId="{7D2468D9-A6C9-43BB-B7A7-6B8AB718FD3F}" dt="2020-05-20T07:03:37.178" v="7" actId="1076"/>
          <ac:picMkLst>
            <pc:docMk/>
            <pc:sldMk cId="1048474807" sldId="707"/>
            <ac:picMk id="4" creationId="{7B3D264E-BA9C-4742-BF82-85C22405DE6E}"/>
          </ac:picMkLst>
        </pc:picChg>
        <pc:picChg chg="del">
          <ac:chgData name="Simon" userId="97386ab1-8a57-4def-9b39-32f0d19e6e8d" providerId="ADAL" clId="{7D2468D9-A6C9-43BB-B7A7-6B8AB718FD3F}" dt="2020-05-20T07:03:08.603" v="0" actId="478"/>
          <ac:picMkLst>
            <pc:docMk/>
            <pc:sldMk cId="1048474807" sldId="707"/>
            <ac:picMk id="6" creationId="{80008DFE-97A6-4A0B-A15B-62230B79622F}"/>
          </ac:picMkLst>
        </pc:picChg>
        <pc:picChg chg="add mod">
          <ac:chgData name="Simon" userId="97386ab1-8a57-4def-9b39-32f0d19e6e8d" providerId="ADAL" clId="{7D2468D9-A6C9-43BB-B7A7-6B8AB718FD3F}" dt="2020-05-20T07:05:01.815" v="13" actId="1440"/>
          <ac:picMkLst>
            <pc:docMk/>
            <pc:sldMk cId="1048474807" sldId="707"/>
            <ac:picMk id="1026" creationId="{FDF962AA-D0F1-45C6-883D-4E0DBB67B943}"/>
          </ac:picMkLst>
        </pc:picChg>
      </pc:sldChg>
      <pc:sldMasterChg chg="modSldLayout">
        <pc:chgData name="Simon" userId="97386ab1-8a57-4def-9b39-32f0d19e6e8d" providerId="ADAL" clId="{7D2468D9-A6C9-43BB-B7A7-6B8AB718FD3F}" dt="2020-05-20T07:03:49.759" v="8" actId="27636"/>
        <pc:sldMasterMkLst>
          <pc:docMk/>
          <pc:sldMasterMk cId="0" sldId="2147483648"/>
        </pc:sldMasterMkLst>
        <pc:sldLayoutChg chg="modSp mod">
          <pc:chgData name="Simon" userId="97386ab1-8a57-4def-9b39-32f0d19e6e8d" providerId="ADAL" clId="{7D2468D9-A6C9-43BB-B7A7-6B8AB718FD3F}" dt="2020-05-20T07:03:49.759" v="8" actId="27636"/>
          <pc:sldLayoutMkLst>
            <pc:docMk/>
            <pc:sldMasterMk cId="2252263335" sldId="2147483703"/>
            <pc:sldLayoutMk cId="2367865876" sldId="2147483669"/>
          </pc:sldLayoutMkLst>
          <pc:spChg chg="mod">
            <ac:chgData name="Simon" userId="97386ab1-8a57-4def-9b39-32f0d19e6e8d" providerId="ADAL" clId="{7D2468D9-A6C9-43BB-B7A7-6B8AB718FD3F}" dt="2020-05-20T07:03:49.759" v="8" actId="27636"/>
            <ac:spMkLst>
              <pc:docMk/>
              <pc:sldMasterMk cId="2252263335" sldId="2147483703"/>
              <pc:sldLayoutMk cId="2367865876" sldId="2147483669"/>
              <ac:spMk id="20" creationId="{C4AF1BEA-B049-4E5B-A579-063D200F336C}"/>
            </ac:spMkLst>
          </pc:spChg>
        </pc:sldLayoutChg>
      </pc:sldMasterChg>
    </pc:docChg>
  </pc:docChgLst>
  <pc:docChgLst>
    <pc:chgData name="Terry McCann" userId="f51c1282-13ea-4059-b589-7574b255b1f3" providerId="ADAL" clId="{EBEE6380-1098-4800-A791-A48B1A6D6289}"/>
    <pc:docChg chg="undo custSel addSld delSld modSld sldOrd modMainMaster">
      <pc:chgData name="Terry McCann" userId="f51c1282-13ea-4059-b589-7574b255b1f3" providerId="ADAL" clId="{EBEE6380-1098-4800-A791-A48B1A6D6289}" dt="2019-07-15T07:59:12.608" v="1208" actId="20577"/>
      <pc:docMkLst>
        <pc:docMk/>
      </pc:docMkLst>
      <pc:sldChg chg="modSp">
        <pc:chgData name="Terry McCann" userId="f51c1282-13ea-4059-b589-7574b255b1f3" providerId="ADAL" clId="{EBEE6380-1098-4800-A791-A48B1A6D6289}" dt="2019-07-10T13:04:41.638" v="146" actId="404"/>
        <pc:sldMkLst>
          <pc:docMk/>
          <pc:sldMk cId="265293082" sldId="256"/>
        </pc:sldMkLst>
        <pc:spChg chg="mod">
          <ac:chgData name="Terry McCann" userId="f51c1282-13ea-4059-b589-7574b255b1f3" providerId="ADAL" clId="{EBEE6380-1098-4800-A791-A48B1A6D6289}" dt="2019-07-10T13:04:41.638" v="146" actId="404"/>
          <ac:spMkLst>
            <pc:docMk/>
            <pc:sldMk cId="265293082" sldId="256"/>
            <ac:spMk id="2" creationId="{F1A2947B-761D-4F2F-9AF7-88816EFFC50C}"/>
          </ac:spMkLst>
        </pc:spChg>
      </pc:sldChg>
      <pc:sldChg chg="addSp modSp">
        <pc:chgData name="Terry McCann" userId="f51c1282-13ea-4059-b589-7574b255b1f3" providerId="ADAL" clId="{EBEE6380-1098-4800-A791-A48B1A6D6289}" dt="2019-07-15T07:59:12.608" v="1208" actId="20577"/>
        <pc:sldMkLst>
          <pc:docMk/>
          <pc:sldMk cId="1816549488" sldId="258"/>
        </pc:sldMkLst>
        <pc:spChg chg="add mod">
          <ac:chgData name="Terry McCann" userId="f51c1282-13ea-4059-b589-7574b255b1f3" providerId="ADAL" clId="{EBEE6380-1098-4800-A791-A48B1A6D6289}" dt="2019-07-10T13:26:14.194" v="699" actId="1036"/>
          <ac:spMkLst>
            <pc:docMk/>
            <pc:sldMk cId="1816549488" sldId="258"/>
            <ac:spMk id="4" creationId="{9015FF40-6DC5-4649-A1B4-DBB2E1596B44}"/>
          </ac:spMkLst>
        </pc:spChg>
        <pc:spChg chg="mod">
          <ac:chgData name="Terry McCann" userId="f51c1282-13ea-4059-b589-7574b255b1f3" providerId="ADAL" clId="{EBEE6380-1098-4800-A791-A48B1A6D6289}" dt="2019-07-15T07:59:12.608" v="1208" actId="20577"/>
          <ac:spMkLst>
            <pc:docMk/>
            <pc:sldMk cId="1816549488" sldId="258"/>
            <ac:spMk id="5" creationId="{DA727436-1DB3-4384-B7AA-2155A2796BEA}"/>
          </ac:spMkLst>
        </pc:spChg>
      </pc:sldChg>
      <pc:sldChg chg="addSp delSp modSp modTransition modAnim">
        <pc:chgData name="Terry McCann" userId="f51c1282-13ea-4059-b589-7574b255b1f3" providerId="ADAL" clId="{EBEE6380-1098-4800-A791-A48B1A6D6289}" dt="2019-07-10T13:41:54.161" v="754"/>
        <pc:sldMkLst>
          <pc:docMk/>
          <pc:sldMk cId="330866264" sldId="259"/>
        </pc:sldMkLst>
        <pc:spChg chg="del mod">
          <ac:chgData name="Terry McCann" userId="f51c1282-13ea-4059-b589-7574b255b1f3" providerId="ADAL" clId="{EBEE6380-1098-4800-A791-A48B1A6D6289}" dt="2019-07-10T13:13:55.288" v="283" actId="478"/>
          <ac:spMkLst>
            <pc:docMk/>
            <pc:sldMk cId="330866264" sldId="259"/>
            <ac:spMk id="2" creationId="{1DBEEFBB-D0C0-45EE-B858-CD706179EF66}"/>
          </ac:spMkLst>
        </pc:spChg>
        <pc:spChg chg="add del mod">
          <ac:chgData name="Terry McCann" userId="f51c1282-13ea-4059-b589-7574b255b1f3" providerId="ADAL" clId="{EBEE6380-1098-4800-A791-A48B1A6D6289}" dt="2019-07-10T13:07:18.035" v="164"/>
          <ac:spMkLst>
            <pc:docMk/>
            <pc:sldMk cId="330866264" sldId="259"/>
            <ac:spMk id="3" creationId="{BEC21784-3328-4500-9F00-A808F7EECAEA}"/>
          </ac:spMkLst>
        </pc:spChg>
        <pc:spChg chg="add mod">
          <ac:chgData name="Terry McCann" userId="f51c1282-13ea-4059-b589-7574b255b1f3" providerId="ADAL" clId="{EBEE6380-1098-4800-A791-A48B1A6D6289}" dt="2019-07-10T13:21:21.620" v="618" actId="164"/>
          <ac:spMkLst>
            <pc:docMk/>
            <pc:sldMk cId="330866264" sldId="259"/>
            <ac:spMk id="4" creationId="{6C30EEC6-34A1-4E9C-A246-B5045CF002AB}"/>
          </ac:spMkLst>
        </pc:spChg>
        <pc:spChg chg="add del mod">
          <ac:chgData name="Terry McCann" userId="f51c1282-13ea-4059-b589-7574b255b1f3" providerId="ADAL" clId="{EBEE6380-1098-4800-A791-A48B1A6D6289}" dt="2019-07-10T13:06:46.883" v="150"/>
          <ac:spMkLst>
            <pc:docMk/>
            <pc:sldMk cId="330866264" sldId="259"/>
            <ac:spMk id="5" creationId="{51782C7C-FCCF-46E0-84DF-D4B3A42F67EC}"/>
          </ac:spMkLst>
        </pc:spChg>
        <pc:spChg chg="add del mod">
          <ac:chgData name="Terry McCann" userId="f51c1282-13ea-4059-b589-7574b255b1f3" providerId="ADAL" clId="{EBEE6380-1098-4800-A791-A48B1A6D6289}" dt="2019-07-10T13:15:43.874" v="323" actId="478"/>
          <ac:spMkLst>
            <pc:docMk/>
            <pc:sldMk cId="330866264" sldId="259"/>
            <ac:spMk id="7" creationId="{7CDE38D4-9CEB-4BD0-BFEE-0936F3EB347F}"/>
          </ac:spMkLst>
        </pc:spChg>
        <pc:spChg chg="add del mod">
          <ac:chgData name="Terry McCann" userId="f51c1282-13ea-4059-b589-7574b255b1f3" providerId="ADAL" clId="{EBEE6380-1098-4800-A791-A48B1A6D6289}" dt="2019-07-10T13:15:34.984" v="321" actId="478"/>
          <ac:spMkLst>
            <pc:docMk/>
            <pc:sldMk cId="330866264" sldId="259"/>
            <ac:spMk id="8" creationId="{DAB72692-AB07-4745-BC98-254B7759F3D9}"/>
          </ac:spMkLst>
        </pc:spChg>
        <pc:spChg chg="add mod">
          <ac:chgData name="Terry McCann" userId="f51c1282-13ea-4059-b589-7574b255b1f3" providerId="ADAL" clId="{EBEE6380-1098-4800-A791-A48B1A6D6289}" dt="2019-07-10T13:21:21.620" v="618" actId="164"/>
          <ac:spMkLst>
            <pc:docMk/>
            <pc:sldMk cId="330866264" sldId="259"/>
            <ac:spMk id="9" creationId="{5492FAC7-2774-4FD2-886D-A91A3494370A}"/>
          </ac:spMkLst>
        </pc:spChg>
        <pc:spChg chg="add mod">
          <ac:chgData name="Terry McCann" userId="f51c1282-13ea-4059-b589-7574b255b1f3" providerId="ADAL" clId="{EBEE6380-1098-4800-A791-A48B1A6D6289}" dt="2019-07-10T13:21:35.718" v="619" actId="164"/>
          <ac:spMkLst>
            <pc:docMk/>
            <pc:sldMk cId="330866264" sldId="259"/>
            <ac:spMk id="10" creationId="{83BE7E44-58C6-4E5E-BDFB-03FAB532383E}"/>
          </ac:spMkLst>
        </pc:spChg>
        <pc:spChg chg="add mod">
          <ac:chgData name="Terry McCann" userId="f51c1282-13ea-4059-b589-7574b255b1f3" providerId="ADAL" clId="{EBEE6380-1098-4800-A791-A48B1A6D6289}" dt="2019-07-10T13:21:47.772" v="620" actId="164"/>
          <ac:spMkLst>
            <pc:docMk/>
            <pc:sldMk cId="330866264" sldId="259"/>
            <ac:spMk id="11" creationId="{4C8A878C-0768-46A9-A1E5-648E0E9F5EA6}"/>
          </ac:spMkLst>
        </pc:spChg>
        <pc:spChg chg="add mod">
          <ac:chgData name="Terry McCann" userId="f51c1282-13ea-4059-b589-7574b255b1f3" providerId="ADAL" clId="{EBEE6380-1098-4800-A791-A48B1A6D6289}" dt="2019-07-10T13:21:21.620" v="618" actId="164"/>
          <ac:spMkLst>
            <pc:docMk/>
            <pc:sldMk cId="330866264" sldId="259"/>
            <ac:spMk id="12" creationId="{0360B5A5-A0C0-422E-BCC5-C4F6EA32AEAE}"/>
          </ac:spMkLst>
        </pc:spChg>
        <pc:spChg chg="add mod">
          <ac:chgData name="Terry McCann" userId="f51c1282-13ea-4059-b589-7574b255b1f3" providerId="ADAL" clId="{EBEE6380-1098-4800-A791-A48B1A6D6289}" dt="2019-07-10T13:21:21.620" v="618" actId="164"/>
          <ac:spMkLst>
            <pc:docMk/>
            <pc:sldMk cId="330866264" sldId="259"/>
            <ac:spMk id="13" creationId="{1D067ED5-EC89-430B-8486-0D0E771BA5E1}"/>
          </ac:spMkLst>
        </pc:spChg>
        <pc:spChg chg="add mod">
          <ac:chgData name="Terry McCann" userId="f51c1282-13ea-4059-b589-7574b255b1f3" providerId="ADAL" clId="{EBEE6380-1098-4800-A791-A48B1A6D6289}" dt="2019-07-10T13:21:21.620" v="618" actId="164"/>
          <ac:spMkLst>
            <pc:docMk/>
            <pc:sldMk cId="330866264" sldId="259"/>
            <ac:spMk id="14" creationId="{29B1C0E2-88A2-47D7-83B7-A6FCE6D39EDB}"/>
          </ac:spMkLst>
        </pc:spChg>
        <pc:spChg chg="add mod">
          <ac:chgData name="Terry McCann" userId="f51c1282-13ea-4059-b589-7574b255b1f3" providerId="ADAL" clId="{EBEE6380-1098-4800-A791-A48B1A6D6289}" dt="2019-07-10T13:21:21.620" v="618" actId="164"/>
          <ac:spMkLst>
            <pc:docMk/>
            <pc:sldMk cId="330866264" sldId="259"/>
            <ac:spMk id="15" creationId="{598B165C-F8EA-4CFF-9756-0AC3E5BFF702}"/>
          </ac:spMkLst>
        </pc:spChg>
        <pc:spChg chg="add mod">
          <ac:chgData name="Terry McCann" userId="f51c1282-13ea-4059-b589-7574b255b1f3" providerId="ADAL" clId="{EBEE6380-1098-4800-A791-A48B1A6D6289}" dt="2019-07-10T13:21:21.620" v="618" actId="164"/>
          <ac:spMkLst>
            <pc:docMk/>
            <pc:sldMk cId="330866264" sldId="259"/>
            <ac:spMk id="16" creationId="{9A2F9B9F-CCF5-40E5-B52F-58EAB7E14F67}"/>
          </ac:spMkLst>
        </pc:spChg>
        <pc:spChg chg="add mod">
          <ac:chgData name="Terry McCann" userId="f51c1282-13ea-4059-b589-7574b255b1f3" providerId="ADAL" clId="{EBEE6380-1098-4800-A791-A48B1A6D6289}" dt="2019-07-10T13:21:21.620" v="618" actId="164"/>
          <ac:spMkLst>
            <pc:docMk/>
            <pc:sldMk cId="330866264" sldId="259"/>
            <ac:spMk id="17" creationId="{A1186916-FA58-4939-A257-042E186289F3}"/>
          </ac:spMkLst>
        </pc:spChg>
        <pc:spChg chg="add mod">
          <ac:chgData name="Terry McCann" userId="f51c1282-13ea-4059-b589-7574b255b1f3" providerId="ADAL" clId="{EBEE6380-1098-4800-A791-A48B1A6D6289}" dt="2019-07-10T13:21:21.620" v="618" actId="164"/>
          <ac:spMkLst>
            <pc:docMk/>
            <pc:sldMk cId="330866264" sldId="259"/>
            <ac:spMk id="18" creationId="{FA520B5F-0E6F-4B87-AC72-3A7E839016B2}"/>
          </ac:spMkLst>
        </pc:spChg>
        <pc:spChg chg="add mod">
          <ac:chgData name="Terry McCann" userId="f51c1282-13ea-4059-b589-7574b255b1f3" providerId="ADAL" clId="{EBEE6380-1098-4800-A791-A48B1A6D6289}" dt="2019-07-10T13:40:59.537" v="735" actId="1076"/>
          <ac:spMkLst>
            <pc:docMk/>
            <pc:sldMk cId="330866264" sldId="259"/>
            <ac:spMk id="19" creationId="{01582447-A0C3-4815-93A8-84023CAE46A1}"/>
          </ac:spMkLst>
        </pc:spChg>
        <pc:spChg chg="add del mod">
          <ac:chgData name="Terry McCann" userId="f51c1282-13ea-4059-b589-7574b255b1f3" providerId="ADAL" clId="{EBEE6380-1098-4800-A791-A48B1A6D6289}" dt="2019-07-10T13:16:01.303" v="339" actId="478"/>
          <ac:spMkLst>
            <pc:docMk/>
            <pc:sldMk cId="330866264" sldId="259"/>
            <ac:spMk id="20" creationId="{C9942409-B883-4A68-97F4-3C15A32680AA}"/>
          </ac:spMkLst>
        </pc:spChg>
        <pc:spChg chg="add del mod">
          <ac:chgData name="Terry McCann" userId="f51c1282-13ea-4059-b589-7574b255b1f3" providerId="ADAL" clId="{EBEE6380-1098-4800-A791-A48B1A6D6289}" dt="2019-07-10T13:16:02.010" v="340" actId="478"/>
          <ac:spMkLst>
            <pc:docMk/>
            <pc:sldMk cId="330866264" sldId="259"/>
            <ac:spMk id="21" creationId="{98571AEB-AE6B-4CBD-AAAA-9ED547679180}"/>
          </ac:spMkLst>
        </pc:spChg>
        <pc:spChg chg="add mod">
          <ac:chgData name="Terry McCann" userId="f51c1282-13ea-4059-b589-7574b255b1f3" providerId="ADAL" clId="{EBEE6380-1098-4800-A791-A48B1A6D6289}" dt="2019-07-10T13:40:41.993" v="732" actId="1076"/>
          <ac:spMkLst>
            <pc:docMk/>
            <pc:sldMk cId="330866264" sldId="259"/>
            <ac:spMk id="22" creationId="{86D36240-11E7-42D0-9EB7-0619EF160F37}"/>
          </ac:spMkLst>
        </pc:spChg>
        <pc:spChg chg="add del mod">
          <ac:chgData name="Terry McCann" userId="f51c1282-13ea-4059-b589-7574b255b1f3" providerId="ADAL" clId="{EBEE6380-1098-4800-A791-A48B1A6D6289}" dt="2019-07-10T13:16:19.994" v="362" actId="478"/>
          <ac:spMkLst>
            <pc:docMk/>
            <pc:sldMk cId="330866264" sldId="259"/>
            <ac:spMk id="23" creationId="{24B3833E-BB3C-45BD-8008-334F7305316B}"/>
          </ac:spMkLst>
        </pc:spChg>
        <pc:spChg chg="add del mod">
          <ac:chgData name="Terry McCann" userId="f51c1282-13ea-4059-b589-7574b255b1f3" providerId="ADAL" clId="{EBEE6380-1098-4800-A791-A48B1A6D6289}" dt="2019-07-10T13:16:21.119" v="363" actId="478"/>
          <ac:spMkLst>
            <pc:docMk/>
            <pc:sldMk cId="330866264" sldId="259"/>
            <ac:spMk id="24" creationId="{1F5F437A-4EF7-48B9-BED3-B5CA79F0548C}"/>
          </ac:spMkLst>
        </pc:spChg>
        <pc:spChg chg="add mod">
          <ac:chgData name="Terry McCann" userId="f51c1282-13ea-4059-b589-7574b255b1f3" providerId="ADAL" clId="{EBEE6380-1098-4800-A791-A48B1A6D6289}" dt="2019-07-10T13:40:28.840" v="727" actId="14100"/>
          <ac:spMkLst>
            <pc:docMk/>
            <pc:sldMk cId="330866264" sldId="259"/>
            <ac:spMk id="25" creationId="{A2F6AE41-AB7B-41F6-AD72-1B22D9A829C8}"/>
          </ac:spMkLst>
        </pc:spChg>
        <pc:spChg chg="add mod">
          <ac:chgData name="Terry McCann" userId="f51c1282-13ea-4059-b589-7574b255b1f3" providerId="ADAL" clId="{EBEE6380-1098-4800-A791-A48B1A6D6289}" dt="2019-07-10T13:21:35.718" v="619" actId="164"/>
          <ac:spMkLst>
            <pc:docMk/>
            <pc:sldMk cId="330866264" sldId="259"/>
            <ac:spMk id="26" creationId="{FEE10A55-5162-4534-A98C-B16DD2490D64}"/>
          </ac:spMkLst>
        </pc:spChg>
        <pc:spChg chg="add mod">
          <ac:chgData name="Terry McCann" userId="f51c1282-13ea-4059-b589-7574b255b1f3" providerId="ADAL" clId="{EBEE6380-1098-4800-A791-A48B1A6D6289}" dt="2019-07-10T13:40:39.189" v="731" actId="1076"/>
          <ac:spMkLst>
            <pc:docMk/>
            <pc:sldMk cId="330866264" sldId="259"/>
            <ac:spMk id="27" creationId="{889C9A06-8508-45FD-8BF6-ACF4EF5BF07A}"/>
          </ac:spMkLst>
        </pc:spChg>
        <pc:spChg chg="add mod">
          <ac:chgData name="Terry McCann" userId="f51c1282-13ea-4059-b589-7574b255b1f3" providerId="ADAL" clId="{EBEE6380-1098-4800-A791-A48B1A6D6289}" dt="2019-07-10T13:40:36.548" v="730" actId="1076"/>
          <ac:spMkLst>
            <pc:docMk/>
            <pc:sldMk cId="330866264" sldId="259"/>
            <ac:spMk id="28" creationId="{30C21309-F64B-4D2C-99A4-FB96A39B14D4}"/>
          </ac:spMkLst>
        </pc:spChg>
        <pc:spChg chg="add del">
          <ac:chgData name="Terry McCann" userId="f51c1282-13ea-4059-b589-7574b255b1f3" providerId="ADAL" clId="{EBEE6380-1098-4800-A791-A48B1A6D6289}" dt="2019-07-10T13:17:20.684" v="426" actId="478"/>
          <ac:spMkLst>
            <pc:docMk/>
            <pc:sldMk cId="330866264" sldId="259"/>
            <ac:spMk id="29" creationId="{DB0236B8-C0A3-47F2-81B7-916CA5396002}"/>
          </ac:spMkLst>
        </pc:spChg>
        <pc:spChg chg="add mod">
          <ac:chgData name="Terry McCann" userId="f51c1282-13ea-4059-b589-7574b255b1f3" providerId="ADAL" clId="{EBEE6380-1098-4800-A791-A48B1A6D6289}" dt="2019-07-10T13:41:06.961" v="736" actId="14100"/>
          <ac:spMkLst>
            <pc:docMk/>
            <pc:sldMk cId="330866264" sldId="259"/>
            <ac:spMk id="30" creationId="{C79DDA59-4DE6-46C7-98BD-9F9725113A13}"/>
          </ac:spMkLst>
        </pc:spChg>
        <pc:spChg chg="add mod">
          <ac:chgData name="Terry McCann" userId="f51c1282-13ea-4059-b589-7574b255b1f3" providerId="ADAL" clId="{EBEE6380-1098-4800-A791-A48B1A6D6289}" dt="2019-07-10T13:21:47.772" v="620" actId="164"/>
          <ac:spMkLst>
            <pc:docMk/>
            <pc:sldMk cId="330866264" sldId="259"/>
            <ac:spMk id="31" creationId="{E2B92864-DD4A-4674-B69D-CFE4B99CAD62}"/>
          </ac:spMkLst>
        </pc:spChg>
        <pc:spChg chg="add del mod">
          <ac:chgData name="Terry McCann" userId="f51c1282-13ea-4059-b589-7574b255b1f3" providerId="ADAL" clId="{EBEE6380-1098-4800-A791-A48B1A6D6289}" dt="2019-07-10T13:18:46.954" v="516" actId="478"/>
          <ac:spMkLst>
            <pc:docMk/>
            <pc:sldMk cId="330866264" sldId="259"/>
            <ac:spMk id="32" creationId="{E9CD11D2-5433-4093-9697-DED85D20BA1F}"/>
          </ac:spMkLst>
        </pc:spChg>
        <pc:spChg chg="add mod">
          <ac:chgData name="Terry McCann" userId="f51c1282-13ea-4059-b589-7574b255b1f3" providerId="ADAL" clId="{EBEE6380-1098-4800-A791-A48B1A6D6289}" dt="2019-07-10T13:21:47.772" v="620" actId="164"/>
          <ac:spMkLst>
            <pc:docMk/>
            <pc:sldMk cId="330866264" sldId="259"/>
            <ac:spMk id="33" creationId="{5D01ABA4-CAED-4526-B734-AA900725D1D6}"/>
          </ac:spMkLst>
        </pc:spChg>
        <pc:spChg chg="add del mod">
          <ac:chgData name="Terry McCann" userId="f51c1282-13ea-4059-b589-7574b255b1f3" providerId="ADAL" clId="{EBEE6380-1098-4800-A791-A48B1A6D6289}" dt="2019-07-10T13:18:40.094" v="512" actId="478"/>
          <ac:spMkLst>
            <pc:docMk/>
            <pc:sldMk cId="330866264" sldId="259"/>
            <ac:spMk id="34" creationId="{D81D412E-9399-4244-9F49-C1029E89FBAF}"/>
          </ac:spMkLst>
        </pc:spChg>
        <pc:spChg chg="add del mod">
          <ac:chgData name="Terry McCann" userId="f51c1282-13ea-4059-b589-7574b255b1f3" providerId="ADAL" clId="{EBEE6380-1098-4800-A791-A48B1A6D6289}" dt="2019-07-10T13:18:42.254" v="513" actId="478"/>
          <ac:spMkLst>
            <pc:docMk/>
            <pc:sldMk cId="330866264" sldId="259"/>
            <ac:spMk id="35" creationId="{FA8862CF-E9C9-4DAC-B768-18A4499814E5}"/>
          </ac:spMkLst>
        </pc:spChg>
        <pc:spChg chg="add mod">
          <ac:chgData name="Terry McCann" userId="f51c1282-13ea-4059-b589-7574b255b1f3" providerId="ADAL" clId="{EBEE6380-1098-4800-A791-A48B1A6D6289}" dt="2019-07-10T13:21:47.772" v="620" actId="164"/>
          <ac:spMkLst>
            <pc:docMk/>
            <pc:sldMk cId="330866264" sldId="259"/>
            <ac:spMk id="36" creationId="{B8BB78F4-38CA-477C-8EBD-7FF7E53751CB}"/>
          </ac:spMkLst>
        </pc:spChg>
        <pc:spChg chg="add mod">
          <ac:chgData name="Terry McCann" userId="f51c1282-13ea-4059-b589-7574b255b1f3" providerId="ADAL" clId="{EBEE6380-1098-4800-A791-A48B1A6D6289}" dt="2019-07-10T13:21:47.772" v="620" actId="164"/>
          <ac:spMkLst>
            <pc:docMk/>
            <pc:sldMk cId="330866264" sldId="259"/>
            <ac:spMk id="37" creationId="{D2207D26-A0F0-465D-BE30-7DC24D601FC4}"/>
          </ac:spMkLst>
        </pc:spChg>
        <pc:spChg chg="add mod">
          <ac:chgData name="Terry McCann" userId="f51c1282-13ea-4059-b589-7574b255b1f3" providerId="ADAL" clId="{EBEE6380-1098-4800-A791-A48B1A6D6289}" dt="2019-07-10T13:41:32.346" v="751" actId="164"/>
          <ac:spMkLst>
            <pc:docMk/>
            <pc:sldMk cId="330866264" sldId="259"/>
            <ac:spMk id="41" creationId="{E076B8BC-D1B8-42E9-9ED7-3083C8DD4383}"/>
          </ac:spMkLst>
        </pc:spChg>
        <pc:spChg chg="add mod">
          <ac:chgData name="Terry McCann" userId="f51c1282-13ea-4059-b589-7574b255b1f3" providerId="ADAL" clId="{EBEE6380-1098-4800-A791-A48B1A6D6289}" dt="2019-07-10T13:41:40.468" v="752" actId="164"/>
          <ac:spMkLst>
            <pc:docMk/>
            <pc:sldMk cId="330866264" sldId="259"/>
            <ac:spMk id="42" creationId="{C18ED0E4-DEDA-4680-84DD-B76866360BB7}"/>
          </ac:spMkLst>
        </pc:spChg>
        <pc:grpChg chg="add mod">
          <ac:chgData name="Terry McCann" userId="f51c1282-13ea-4059-b589-7574b255b1f3" providerId="ADAL" clId="{EBEE6380-1098-4800-A791-A48B1A6D6289}" dt="2019-07-10T13:21:21.620" v="618" actId="164"/>
          <ac:grpSpMkLst>
            <pc:docMk/>
            <pc:sldMk cId="330866264" sldId="259"/>
            <ac:grpSpMk id="38" creationId="{3748B869-18E6-42B7-8F72-98B5EA741A2B}"/>
          </ac:grpSpMkLst>
        </pc:grpChg>
        <pc:grpChg chg="add mod">
          <ac:chgData name="Terry McCann" userId="f51c1282-13ea-4059-b589-7574b255b1f3" providerId="ADAL" clId="{EBEE6380-1098-4800-A791-A48B1A6D6289}" dt="2019-07-10T13:41:32.346" v="751" actId="164"/>
          <ac:grpSpMkLst>
            <pc:docMk/>
            <pc:sldMk cId="330866264" sldId="259"/>
            <ac:grpSpMk id="39" creationId="{DD7FDD9F-1BA6-4065-B57F-3E4E0ED91E61}"/>
          </ac:grpSpMkLst>
        </pc:grpChg>
        <pc:grpChg chg="add mod">
          <ac:chgData name="Terry McCann" userId="f51c1282-13ea-4059-b589-7574b255b1f3" providerId="ADAL" clId="{EBEE6380-1098-4800-A791-A48B1A6D6289}" dt="2019-07-10T13:41:40.468" v="752" actId="164"/>
          <ac:grpSpMkLst>
            <pc:docMk/>
            <pc:sldMk cId="330866264" sldId="259"/>
            <ac:grpSpMk id="40" creationId="{25AE9530-EF6C-4B09-9C33-AED22ED46F52}"/>
          </ac:grpSpMkLst>
        </pc:grpChg>
        <pc:grpChg chg="add mod">
          <ac:chgData name="Terry McCann" userId="f51c1282-13ea-4059-b589-7574b255b1f3" providerId="ADAL" clId="{EBEE6380-1098-4800-A791-A48B1A6D6289}" dt="2019-07-10T13:41:32.346" v="751" actId="164"/>
          <ac:grpSpMkLst>
            <pc:docMk/>
            <pc:sldMk cId="330866264" sldId="259"/>
            <ac:grpSpMk id="43" creationId="{E475CD9D-20ED-4FBF-ABF1-05D12A3BE6CC}"/>
          </ac:grpSpMkLst>
        </pc:grpChg>
        <pc:grpChg chg="add mod">
          <ac:chgData name="Terry McCann" userId="f51c1282-13ea-4059-b589-7574b255b1f3" providerId="ADAL" clId="{EBEE6380-1098-4800-A791-A48B1A6D6289}" dt="2019-07-10T13:41:40.468" v="752" actId="164"/>
          <ac:grpSpMkLst>
            <pc:docMk/>
            <pc:sldMk cId="330866264" sldId="259"/>
            <ac:grpSpMk id="44" creationId="{CD80F6B2-D4BD-4370-BA26-7697D081039F}"/>
          </ac:grpSpMkLst>
        </pc:grpChg>
        <pc:picChg chg="del">
          <ac:chgData name="Terry McCann" userId="f51c1282-13ea-4059-b589-7574b255b1f3" providerId="ADAL" clId="{EBEE6380-1098-4800-A791-A48B1A6D6289}" dt="2019-07-10T13:00:05.308" v="7" actId="478"/>
          <ac:picMkLst>
            <pc:docMk/>
            <pc:sldMk cId="330866264" sldId="259"/>
            <ac:picMk id="6" creationId="{58CBA0F7-64D6-4A8C-92ED-6F87E63A0A4D}"/>
          </ac:picMkLst>
        </pc:picChg>
      </pc:sldChg>
      <pc:sldChg chg="modSp ord">
        <pc:chgData name="Terry McCann" userId="f51c1282-13ea-4059-b589-7574b255b1f3" providerId="ADAL" clId="{EBEE6380-1098-4800-A791-A48B1A6D6289}" dt="2019-07-10T13:06:11.045" v="148"/>
        <pc:sldMkLst>
          <pc:docMk/>
          <pc:sldMk cId="2891066318" sldId="621"/>
        </pc:sldMkLst>
        <pc:picChg chg="mod">
          <ac:chgData name="Terry McCann" userId="f51c1282-13ea-4059-b589-7574b255b1f3" providerId="ADAL" clId="{EBEE6380-1098-4800-A791-A48B1A6D6289}" dt="2019-07-10T12:58:28.771" v="0" actId="14826"/>
          <ac:picMkLst>
            <pc:docMk/>
            <pc:sldMk cId="2891066318" sldId="621"/>
            <ac:picMk id="12" creationId="{3A531478-0CAB-498D-A3C6-254185E02169}"/>
          </ac:picMkLst>
        </pc:picChg>
      </pc:sldChg>
      <pc:sldChg chg="addSp modSp ord">
        <pc:chgData name="Terry McCann" userId="f51c1282-13ea-4059-b589-7574b255b1f3" providerId="ADAL" clId="{EBEE6380-1098-4800-A791-A48B1A6D6289}" dt="2019-07-10T13:57:11.149" v="780" actId="1076"/>
        <pc:sldMkLst>
          <pc:docMk/>
          <pc:sldMk cId="4080819048" sldId="625"/>
        </pc:sldMkLst>
        <pc:picChg chg="add mod">
          <ac:chgData name="Terry McCann" userId="f51c1282-13ea-4059-b589-7574b255b1f3" providerId="ADAL" clId="{EBEE6380-1098-4800-A791-A48B1A6D6289}" dt="2019-07-10T13:56:41.516" v="776" actId="1076"/>
          <ac:picMkLst>
            <pc:docMk/>
            <pc:sldMk cId="4080819048" sldId="625"/>
            <ac:picMk id="4" creationId="{ECEC53BA-85D0-46BE-8902-CC813B61511C}"/>
          </ac:picMkLst>
        </pc:picChg>
        <pc:picChg chg="mod">
          <ac:chgData name="Terry McCann" userId="f51c1282-13ea-4059-b589-7574b255b1f3" providerId="ADAL" clId="{EBEE6380-1098-4800-A791-A48B1A6D6289}" dt="2019-07-10T12:58:57.809" v="6" actId="14826"/>
          <ac:picMkLst>
            <pc:docMk/>
            <pc:sldMk cId="4080819048" sldId="625"/>
            <ac:picMk id="9" creationId="{3842D971-254C-4E3D-856D-1B528676215F}"/>
          </ac:picMkLst>
        </pc:picChg>
        <pc:picChg chg="mod ord">
          <ac:chgData name="Terry McCann" userId="f51c1282-13ea-4059-b589-7574b255b1f3" providerId="ADAL" clId="{EBEE6380-1098-4800-A791-A48B1A6D6289}" dt="2019-07-10T13:57:11.149" v="780" actId="1076"/>
          <ac:picMkLst>
            <pc:docMk/>
            <pc:sldMk cId="4080819048" sldId="625"/>
            <ac:picMk id="10" creationId="{58B3B525-D05E-42E0-A18A-5BDC5B15E52B}"/>
          </ac:picMkLst>
        </pc:picChg>
      </pc:sldChg>
      <pc:sldChg chg="addSp delSp modSp add">
        <pc:chgData name="Terry McCann" userId="f51c1282-13ea-4059-b589-7574b255b1f3" providerId="ADAL" clId="{EBEE6380-1098-4800-A791-A48B1A6D6289}" dt="2019-07-15T07:23:31.367" v="1206" actId="20577"/>
        <pc:sldMkLst>
          <pc:docMk/>
          <pc:sldMk cId="474394074" sldId="628"/>
        </pc:sldMkLst>
        <pc:spChg chg="del">
          <ac:chgData name="Terry McCann" userId="f51c1282-13ea-4059-b589-7574b255b1f3" providerId="ADAL" clId="{EBEE6380-1098-4800-A791-A48B1A6D6289}" dt="2019-07-10T14:00:39.897" v="783"/>
          <ac:spMkLst>
            <pc:docMk/>
            <pc:sldMk cId="474394074" sldId="628"/>
            <ac:spMk id="2" creationId="{9F6B0587-387C-49AB-AC1E-931614BEF7AE}"/>
          </ac:spMkLst>
        </pc:spChg>
        <pc:spChg chg="add mod">
          <ac:chgData name="Terry McCann" userId="f51c1282-13ea-4059-b589-7574b255b1f3" providerId="ADAL" clId="{EBEE6380-1098-4800-A791-A48B1A6D6289}" dt="2019-07-10T14:01:03.799" v="796" actId="20577"/>
          <ac:spMkLst>
            <pc:docMk/>
            <pc:sldMk cId="474394074" sldId="628"/>
            <ac:spMk id="3" creationId="{0B8D92F0-477F-42C7-8667-3358E66C68B4}"/>
          </ac:spMkLst>
        </pc:spChg>
        <pc:spChg chg="add mod">
          <ac:chgData name="Terry McCann" userId="f51c1282-13ea-4059-b589-7574b255b1f3" providerId="ADAL" clId="{EBEE6380-1098-4800-A791-A48B1A6D6289}" dt="2019-07-15T07:23:31.367" v="1206" actId="20577"/>
          <ac:spMkLst>
            <pc:docMk/>
            <pc:sldMk cId="474394074" sldId="628"/>
            <ac:spMk id="4" creationId="{9FC9112A-D481-4D11-B73B-478201BC076F}"/>
          </ac:spMkLst>
        </pc:spChg>
      </pc:sldChg>
      <pc:sldMasterChg chg="modSp modSldLayout">
        <pc:chgData name="Terry McCann" userId="f51c1282-13ea-4059-b589-7574b255b1f3" providerId="ADAL" clId="{EBEE6380-1098-4800-A791-A48B1A6D6289}" dt="2019-07-10T14:00:51.184" v="784" actId="2711"/>
        <pc:sldMasterMkLst>
          <pc:docMk/>
          <pc:sldMasterMk cId="0" sldId="2147483648"/>
        </pc:sldMasterMkLst>
        <pc:spChg chg="mod">
          <ac:chgData name="Terry McCann" userId="f51c1282-13ea-4059-b589-7574b255b1f3" providerId="ADAL" clId="{EBEE6380-1098-4800-A791-A48B1A6D6289}" dt="2019-07-10T13:52:52.089" v="771" actId="2711"/>
          <ac:spMkLst>
            <pc:docMk/>
            <pc:sldMasterMk cId="0" sldId="2147483648"/>
            <ac:spMk id="2" creationId="{00000000-0000-0000-0000-000000000000}"/>
          </ac:spMkLst>
        </pc:spChg>
        <pc:sldLayoutChg chg="addSp delSp modSp">
          <pc:chgData name="Terry McCann" userId="f51c1282-13ea-4059-b589-7574b255b1f3" providerId="ADAL" clId="{EBEE6380-1098-4800-A791-A48B1A6D6289}" dt="2019-07-10T13:03:22.063" v="65" actId="478"/>
          <pc:sldLayoutMkLst>
            <pc:docMk/>
            <pc:sldMasterMk cId="0" sldId="2147483648"/>
            <pc:sldLayoutMk cId="0" sldId="2147483649"/>
          </pc:sldLayoutMkLst>
          <pc:spChg chg="del">
            <ac:chgData name="Terry McCann" userId="f51c1282-13ea-4059-b589-7574b255b1f3" providerId="ADAL" clId="{EBEE6380-1098-4800-A791-A48B1A6D6289}" dt="2019-07-10T13:03:22.063" v="65" actId="478"/>
            <ac:spMkLst>
              <pc:docMk/>
              <pc:sldMasterMk cId="0" sldId="2147483648"/>
              <pc:sldLayoutMk cId="0" sldId="2147483649"/>
              <ac:spMk id="9" creationId="{F3C5C497-EFE2-423B-89D8-E56D0A5F1E1E}"/>
            </ac:spMkLst>
          </pc:spChg>
          <pc:picChg chg="del">
            <ac:chgData name="Terry McCann" userId="f51c1282-13ea-4059-b589-7574b255b1f3" providerId="ADAL" clId="{EBEE6380-1098-4800-A791-A48B1A6D6289}" dt="2019-07-10T13:03:20.743" v="64" actId="478"/>
            <ac:picMkLst>
              <pc:docMk/>
              <pc:sldMasterMk cId="0" sldId="2147483648"/>
              <pc:sldLayoutMk cId="0" sldId="2147483649"/>
              <ac:picMk id="8" creationId="{53A86F59-1DAD-444C-8BF7-A2EFE410770B}"/>
            </ac:picMkLst>
          </pc:picChg>
          <pc:picChg chg="add mod">
            <ac:chgData name="Terry McCann" userId="f51c1282-13ea-4059-b589-7574b255b1f3" providerId="ADAL" clId="{EBEE6380-1098-4800-A791-A48B1A6D6289}" dt="2019-07-10T13:03:19.789" v="63" actId="1076"/>
            <ac:picMkLst>
              <pc:docMk/>
              <pc:sldMasterMk cId="0" sldId="2147483648"/>
              <pc:sldLayoutMk cId="0" sldId="2147483649"/>
              <ac:picMk id="13" creationId="{8E311C12-E17B-4653-8E41-06D420169A8F}"/>
            </ac:picMkLst>
          </pc:picChg>
          <pc:picChg chg="del">
            <ac:chgData name="Terry McCann" userId="f51c1282-13ea-4059-b589-7574b255b1f3" providerId="ADAL" clId="{EBEE6380-1098-4800-A791-A48B1A6D6289}" dt="2019-07-10T13:03:18.327" v="62" actId="478"/>
            <ac:picMkLst>
              <pc:docMk/>
              <pc:sldMasterMk cId="0" sldId="2147483648"/>
              <pc:sldLayoutMk cId="0" sldId="2147483649"/>
              <ac:picMk id="1026" creationId="{D036C354-7185-482F-B370-991E2CF5AF26}"/>
            </ac:picMkLst>
          </pc:picChg>
        </pc:sldLayoutChg>
        <pc:sldLayoutChg chg="addSp delSp modSp">
          <pc:chgData name="Terry McCann" userId="f51c1282-13ea-4059-b589-7574b255b1f3" providerId="ADAL" clId="{EBEE6380-1098-4800-A791-A48B1A6D6289}" dt="2019-07-10T14:00:23.305" v="781" actId="1076"/>
          <pc:sldLayoutMkLst>
            <pc:docMk/>
            <pc:sldMasterMk cId="2252263335" sldId="2147483703"/>
            <pc:sldLayoutMk cId="2367865876" sldId="2147483669"/>
          </pc:sldLayoutMkLst>
          <pc:spChg chg="del">
            <ac:chgData name="Terry McCann" userId="f51c1282-13ea-4059-b589-7574b255b1f3" providerId="ADAL" clId="{EBEE6380-1098-4800-A791-A48B1A6D6289}" dt="2019-07-10T13:03:07.771" v="58" actId="478"/>
            <ac:spMkLst>
              <pc:docMk/>
              <pc:sldMasterMk cId="2252263335" sldId="2147483703"/>
              <pc:sldLayoutMk cId="2367865876" sldId="2147483669"/>
              <ac:spMk id="9" creationId="{F3C5C497-EFE2-423B-89D8-E56D0A5F1E1E}"/>
            </ac:spMkLst>
          </pc:spChg>
          <pc:spChg chg="del">
            <ac:chgData name="Terry McCann" userId="f51c1282-13ea-4059-b589-7574b255b1f3" providerId="ADAL" clId="{EBEE6380-1098-4800-A791-A48B1A6D6289}" dt="2019-07-10T13:01:52.578" v="16" actId="478"/>
            <ac:spMkLst>
              <pc:docMk/>
              <pc:sldMasterMk cId="2252263335" sldId="2147483703"/>
              <pc:sldLayoutMk cId="2367865876" sldId="2147483669"/>
              <ac:spMk id="17" creationId="{B0220238-5CAB-4C0C-8330-0826E838E86D}"/>
            </ac:spMkLst>
          </pc:spChg>
          <pc:spChg chg="del">
            <ac:chgData name="Terry McCann" userId="f51c1282-13ea-4059-b589-7574b255b1f3" providerId="ADAL" clId="{EBEE6380-1098-4800-A791-A48B1A6D6289}" dt="2019-07-10T13:01:54.717" v="17" actId="478"/>
            <ac:spMkLst>
              <pc:docMk/>
              <pc:sldMasterMk cId="2252263335" sldId="2147483703"/>
              <pc:sldLayoutMk cId="2367865876" sldId="2147483669"/>
              <ac:spMk id="19" creationId="{CB56A35D-0F82-4D37-B51E-099B75BB0533}"/>
            </ac:spMkLst>
          </pc:spChg>
          <pc:spChg chg="mod">
            <ac:chgData name="Terry McCann" userId="f51c1282-13ea-4059-b589-7574b255b1f3" providerId="ADAL" clId="{EBEE6380-1098-4800-A791-A48B1A6D6289}" dt="2019-07-10T13:02:14.938" v="49" actId="20577"/>
            <ac:spMkLst>
              <pc:docMk/>
              <pc:sldMasterMk cId="2252263335" sldId="2147483703"/>
              <pc:sldLayoutMk cId="2367865876" sldId="2147483669"/>
              <ac:spMk id="20" creationId="{C4AF1BEA-B049-4E5B-A579-063D200F336C}"/>
            </ac:spMkLst>
          </pc:spChg>
          <pc:picChg chg="add mod">
            <ac:chgData name="Terry McCann" userId="f51c1282-13ea-4059-b589-7574b255b1f3" providerId="ADAL" clId="{EBEE6380-1098-4800-A791-A48B1A6D6289}" dt="2019-07-10T13:03:04.180" v="57" actId="1076"/>
            <ac:picMkLst>
              <pc:docMk/>
              <pc:sldMasterMk cId="2252263335" sldId="2147483703"/>
              <pc:sldLayoutMk cId="2367865876" sldId="2147483669"/>
              <ac:picMk id="3" creationId="{A587D42E-F7A0-4970-9E9D-ABB3522B77ED}"/>
            </ac:picMkLst>
          </pc:picChg>
          <pc:picChg chg="add del mod">
            <ac:chgData name="Terry McCann" userId="f51c1282-13ea-4059-b589-7574b255b1f3" providerId="ADAL" clId="{EBEE6380-1098-4800-A791-A48B1A6D6289}" dt="2019-07-10T13:47:57.033" v="760" actId="478"/>
            <ac:picMkLst>
              <pc:docMk/>
              <pc:sldMasterMk cId="2252263335" sldId="2147483703"/>
              <pc:sldLayoutMk cId="2367865876" sldId="2147483669"/>
              <ac:picMk id="4" creationId="{70CA0655-E13A-4503-B012-19F775B1A54B}"/>
            </ac:picMkLst>
          </pc:picChg>
          <pc:picChg chg="add mod modCrop">
            <ac:chgData name="Terry McCann" userId="f51c1282-13ea-4059-b589-7574b255b1f3" providerId="ADAL" clId="{EBEE6380-1098-4800-A791-A48B1A6D6289}" dt="2019-07-10T14:00:23.305" v="781" actId="1076"/>
            <ac:picMkLst>
              <pc:docMk/>
              <pc:sldMasterMk cId="2252263335" sldId="2147483703"/>
              <pc:sldLayoutMk cId="2367865876" sldId="2147483669"/>
              <ac:picMk id="6" creationId="{153306AC-C193-4E4B-8DF0-AE6E4CDD195C}"/>
            </ac:picMkLst>
          </pc:picChg>
          <pc:picChg chg="del mod">
            <ac:chgData name="Terry McCann" userId="f51c1282-13ea-4059-b589-7574b255b1f3" providerId="ADAL" clId="{EBEE6380-1098-4800-A791-A48B1A6D6289}" dt="2019-07-10T13:03:08.364" v="60" actId="478"/>
            <ac:picMkLst>
              <pc:docMk/>
              <pc:sldMasterMk cId="2252263335" sldId="2147483703"/>
              <pc:sldLayoutMk cId="2367865876" sldId="2147483669"/>
              <ac:picMk id="8" creationId="{53A86F59-1DAD-444C-8BF7-A2EFE410770B}"/>
            </ac:picMkLst>
          </pc:picChg>
          <pc:picChg chg="del mod">
            <ac:chgData name="Terry McCann" userId="f51c1282-13ea-4059-b589-7574b255b1f3" providerId="ADAL" clId="{EBEE6380-1098-4800-A791-A48B1A6D6289}" dt="2019-07-10T13:47:33.403" v="755" actId="478"/>
            <ac:picMkLst>
              <pc:docMk/>
              <pc:sldMasterMk cId="2252263335" sldId="2147483703"/>
              <pc:sldLayoutMk cId="2367865876" sldId="2147483669"/>
              <ac:picMk id="13" creationId="{D5B18599-791A-4D19-9F8C-E2272D879D1D}"/>
            </ac:picMkLst>
          </pc:picChg>
          <pc:picChg chg="del mod">
            <ac:chgData name="Terry McCann" userId="f51c1282-13ea-4059-b589-7574b255b1f3" providerId="ADAL" clId="{EBEE6380-1098-4800-A791-A48B1A6D6289}" dt="2019-07-10T13:03:02.892" v="56" actId="478"/>
            <ac:picMkLst>
              <pc:docMk/>
              <pc:sldMasterMk cId="2252263335" sldId="2147483703"/>
              <pc:sldLayoutMk cId="2367865876" sldId="2147483669"/>
              <ac:picMk id="1026" creationId="{D036C354-7185-482F-B370-991E2CF5AF26}"/>
            </ac:picMkLst>
          </pc:picChg>
        </pc:sldLayoutChg>
        <pc:sldLayoutChg chg="addSp delSp modSp">
          <pc:chgData name="Terry McCann" userId="f51c1282-13ea-4059-b589-7574b255b1f3" providerId="ADAL" clId="{EBEE6380-1098-4800-A791-A48B1A6D6289}" dt="2019-07-10T14:00:51.184" v="784" actId="2711"/>
          <pc:sldLayoutMkLst>
            <pc:docMk/>
            <pc:sldMasterMk cId="0" sldId="2147483648"/>
            <pc:sldLayoutMk cId="2202331233" sldId="2147483670"/>
          </pc:sldLayoutMkLst>
          <pc:spChg chg="mod">
            <ac:chgData name="Terry McCann" userId="f51c1282-13ea-4059-b589-7574b255b1f3" providerId="ADAL" clId="{EBEE6380-1098-4800-A791-A48B1A6D6289}" dt="2019-07-10T14:00:51.184" v="784" actId="2711"/>
            <ac:spMkLst>
              <pc:docMk/>
              <pc:sldMasterMk cId="0" sldId="2147483648"/>
              <pc:sldLayoutMk cId="2202331233" sldId="2147483670"/>
              <ac:spMk id="2" creationId="{00000000-0000-0000-0000-000000000000}"/>
            </ac:spMkLst>
          </pc:spChg>
          <pc:spChg chg="mod">
            <ac:chgData name="Terry McCann" userId="f51c1282-13ea-4059-b589-7574b255b1f3" providerId="ADAL" clId="{EBEE6380-1098-4800-A791-A48B1A6D6289}" dt="2019-07-10T13:03:56.680" v="110" actId="1076"/>
            <ac:spMkLst>
              <pc:docMk/>
              <pc:sldMasterMk cId="0" sldId="2147483648"/>
              <pc:sldLayoutMk cId="2202331233" sldId="2147483670"/>
              <ac:spMk id="7" creationId="{A6D51549-212A-4320-92C1-E9DC39118A3E}"/>
            </ac:spMkLst>
          </pc:spChg>
          <pc:spChg chg="del mod">
            <ac:chgData name="Terry McCann" userId="f51c1282-13ea-4059-b589-7574b255b1f3" providerId="ADAL" clId="{EBEE6380-1098-4800-A791-A48B1A6D6289}" dt="2019-07-10T13:03:51.327" v="108" actId="478"/>
            <ac:spMkLst>
              <pc:docMk/>
              <pc:sldMasterMk cId="0" sldId="2147483648"/>
              <pc:sldLayoutMk cId="2202331233" sldId="2147483670"/>
              <ac:spMk id="8" creationId="{2BBB5430-14AE-404E-ABB2-686E809DD77F}"/>
            </ac:spMkLst>
          </pc:spChg>
          <pc:spChg chg="del">
            <ac:chgData name="Terry McCann" userId="f51c1282-13ea-4059-b589-7574b255b1f3" providerId="ADAL" clId="{EBEE6380-1098-4800-A791-A48B1A6D6289}" dt="2019-07-10T13:03:26.593" v="66" actId="478"/>
            <ac:spMkLst>
              <pc:docMk/>
              <pc:sldMasterMk cId="0" sldId="2147483648"/>
              <pc:sldLayoutMk cId="2202331233" sldId="2147483670"/>
              <ac:spMk id="9" creationId="{AAF24808-A785-4FFC-A9CF-88BF0EAA84A4}"/>
            </ac:spMkLst>
          </pc:spChg>
          <pc:picChg chg="add del">
            <ac:chgData name="Terry McCann" userId="f51c1282-13ea-4059-b589-7574b255b1f3" providerId="ADAL" clId="{EBEE6380-1098-4800-A791-A48B1A6D6289}" dt="2019-07-10T13:03:45.314" v="106" actId="478"/>
            <ac:picMkLst>
              <pc:docMk/>
              <pc:sldMasterMk cId="0" sldId="2147483648"/>
              <pc:sldLayoutMk cId="2202331233" sldId="2147483670"/>
              <ac:picMk id="5" creationId="{748A5E5B-93DE-43A2-B332-20173C41E845}"/>
            </ac:picMkLst>
          </pc:picChg>
        </pc:sldLayoutChg>
      </pc:sldMasterChg>
    </pc:docChg>
  </pc:docChgLst>
  <pc:docChgLst>
    <pc:chgData name="Terry McCann" userId="f51c1282-13ea-4059-b589-7574b255b1f3" providerId="ADAL" clId="{7F81A4D1-7A0F-4A34-A581-214641B582E4}"/>
    <pc:docChg chg="undo custSel addSld delSld modSld sldOrd">
      <pc:chgData name="Terry McCann" userId="f51c1282-13ea-4059-b589-7574b255b1f3" providerId="ADAL" clId="{7F81A4D1-7A0F-4A34-A581-214641B582E4}" dt="2019-07-06T21:58:59.855" v="141" actId="2696"/>
      <pc:docMkLst>
        <pc:docMk/>
      </pc:docMkLst>
      <pc:sldChg chg="addSp delSp modSp">
        <pc:chgData name="Terry McCann" userId="f51c1282-13ea-4059-b589-7574b255b1f3" providerId="ADAL" clId="{7F81A4D1-7A0F-4A34-A581-214641B582E4}" dt="2019-07-06T21:56:43.919" v="70" actId="1076"/>
        <pc:sldMkLst>
          <pc:docMk/>
          <pc:sldMk cId="4080819048" sldId="625"/>
        </pc:sldMkLst>
        <pc:spChg chg="mod">
          <ac:chgData name="Terry McCann" userId="f51c1282-13ea-4059-b589-7574b255b1f3" providerId="ADAL" clId="{7F81A4D1-7A0F-4A34-A581-214641B582E4}" dt="2019-07-06T21:56:43.919" v="70" actId="1076"/>
          <ac:spMkLst>
            <pc:docMk/>
            <pc:sldMk cId="4080819048" sldId="625"/>
            <ac:spMk id="7" creationId="{2FFFB163-9F9C-4E14-820E-08C54818CAC8}"/>
          </ac:spMkLst>
        </pc:spChg>
        <pc:picChg chg="add mod">
          <ac:chgData name="Terry McCann" userId="f51c1282-13ea-4059-b589-7574b255b1f3" providerId="ADAL" clId="{7F81A4D1-7A0F-4A34-A581-214641B582E4}" dt="2019-07-06T21:55:28.991" v="9" actId="688"/>
          <ac:picMkLst>
            <pc:docMk/>
            <pc:sldMk cId="4080819048" sldId="625"/>
            <ac:picMk id="3" creationId="{557EA826-2F00-4A03-996C-3CB1242C51BC}"/>
          </ac:picMkLst>
        </pc:picChg>
        <pc:picChg chg="del mod">
          <ac:chgData name="Terry McCann" userId="f51c1282-13ea-4059-b589-7574b255b1f3" providerId="ADAL" clId="{7F81A4D1-7A0F-4A34-A581-214641B582E4}" dt="2019-07-06T21:55:16.416" v="4" actId="478"/>
          <ac:picMkLst>
            <pc:docMk/>
            <pc:sldMk cId="4080819048" sldId="625"/>
            <ac:picMk id="8" creationId="{E885D1C2-AB76-473E-9FBF-8FCA473D1C34}"/>
          </ac:picMkLst>
        </pc:picChg>
      </pc:sldChg>
    </pc:docChg>
  </pc:docChgLst>
  <pc:docChgLst>
    <pc:chgData name="Simon Whiteley" userId="97386ab1-8a57-4def-9b39-32f0d19e6e8d" providerId="ADAL" clId="{8661F9E7-834F-4437-ADC6-E7A14712D9B0}"/>
    <pc:docChg chg="undo custSel addSld delSld modSld modMainMaster">
      <pc:chgData name="Simon Whiteley" userId="97386ab1-8a57-4def-9b39-32f0d19e6e8d" providerId="ADAL" clId="{8661F9E7-834F-4437-ADC6-E7A14712D9B0}" dt="2022-09-13T00:26:55.972" v="236" actId="20577"/>
      <pc:docMkLst>
        <pc:docMk/>
      </pc:docMkLst>
      <pc:sldChg chg="addSp delSp modSp mod modClrScheme delAnim modAnim chgLayout">
        <pc:chgData name="Simon Whiteley" userId="97386ab1-8a57-4def-9b39-32f0d19e6e8d" providerId="ADAL" clId="{8661F9E7-834F-4437-ADC6-E7A14712D9B0}" dt="2022-08-30T16:30:15.621" v="178" actId="688"/>
        <pc:sldMkLst>
          <pc:docMk/>
          <pc:sldMk cId="1072890225" sldId="257"/>
        </pc:sldMkLst>
        <pc:spChg chg="add mod">
          <ac:chgData name="Simon Whiteley" userId="97386ab1-8a57-4def-9b39-32f0d19e6e8d" providerId="ADAL" clId="{8661F9E7-834F-4437-ADC6-E7A14712D9B0}" dt="2022-08-30T16:30:05.528" v="175" actId="14100"/>
          <ac:spMkLst>
            <pc:docMk/>
            <pc:sldMk cId="1072890225" sldId="257"/>
            <ac:spMk id="2" creationId="{F1091F1D-43FC-A606-5B70-77F73388A269}"/>
          </ac:spMkLst>
        </pc:spChg>
        <pc:spChg chg="add mod">
          <ac:chgData name="Simon Whiteley" userId="97386ab1-8a57-4def-9b39-32f0d19e6e8d" providerId="ADAL" clId="{8661F9E7-834F-4437-ADC6-E7A14712D9B0}" dt="2022-08-30T16:26:21.790" v="117" actId="1076"/>
          <ac:spMkLst>
            <pc:docMk/>
            <pc:sldMk cId="1072890225" sldId="257"/>
            <ac:spMk id="6" creationId="{5EFA54B5-A9F9-CAC0-59C8-DD1449BFD654}"/>
          </ac:spMkLst>
        </pc:spChg>
        <pc:spChg chg="add mod">
          <ac:chgData name="Simon Whiteley" userId="97386ab1-8a57-4def-9b39-32f0d19e6e8d" providerId="ADAL" clId="{8661F9E7-834F-4437-ADC6-E7A14712D9B0}" dt="2022-08-30T16:26:21.790" v="117" actId="1076"/>
          <ac:spMkLst>
            <pc:docMk/>
            <pc:sldMk cId="1072890225" sldId="257"/>
            <ac:spMk id="7" creationId="{62E5C437-CDC5-F07F-59C8-A91510372D8B}"/>
          </ac:spMkLst>
        </pc:spChg>
        <pc:picChg chg="add del mod">
          <ac:chgData name="Simon Whiteley" userId="97386ab1-8a57-4def-9b39-32f0d19e6e8d" providerId="ADAL" clId="{8661F9E7-834F-4437-ADC6-E7A14712D9B0}" dt="2022-08-30T16:26:10.848" v="113" actId="478"/>
          <ac:picMkLst>
            <pc:docMk/>
            <pc:sldMk cId="1072890225" sldId="257"/>
            <ac:picMk id="3" creationId="{7920C118-0146-248B-5960-52F9AFF0C262}"/>
          </ac:picMkLst>
        </pc:picChg>
        <pc:picChg chg="add del mod">
          <ac:chgData name="Simon Whiteley" userId="97386ab1-8a57-4def-9b39-32f0d19e6e8d" providerId="ADAL" clId="{8661F9E7-834F-4437-ADC6-E7A14712D9B0}" dt="2022-08-30T16:26:10.848" v="113" actId="478"/>
          <ac:picMkLst>
            <pc:docMk/>
            <pc:sldMk cId="1072890225" sldId="257"/>
            <ac:picMk id="4" creationId="{0FE353EE-0B87-B98E-4E01-4193F919EC31}"/>
          </ac:picMkLst>
        </pc:picChg>
        <pc:picChg chg="add del mod">
          <ac:chgData name="Simon Whiteley" userId="97386ab1-8a57-4def-9b39-32f0d19e6e8d" providerId="ADAL" clId="{8661F9E7-834F-4437-ADC6-E7A14712D9B0}" dt="2022-08-30T16:26:10.848" v="113" actId="478"/>
          <ac:picMkLst>
            <pc:docMk/>
            <pc:sldMk cId="1072890225" sldId="257"/>
            <ac:picMk id="5" creationId="{647B23DF-7D66-61A1-2FC7-C53CB7BB721B}"/>
          </ac:picMkLst>
        </pc:picChg>
        <pc:picChg chg="add mod">
          <ac:chgData name="Simon Whiteley" userId="97386ab1-8a57-4def-9b39-32f0d19e6e8d" providerId="ADAL" clId="{8661F9E7-834F-4437-ADC6-E7A14712D9B0}" dt="2022-08-30T16:26:21.790" v="117" actId="1076"/>
          <ac:picMkLst>
            <pc:docMk/>
            <pc:sldMk cId="1072890225" sldId="257"/>
            <ac:picMk id="8" creationId="{6B186BD6-32CE-7DCA-8720-9769F27FB73E}"/>
          </ac:picMkLst>
        </pc:picChg>
        <pc:picChg chg="add mod">
          <ac:chgData name="Simon Whiteley" userId="97386ab1-8a57-4def-9b39-32f0d19e6e8d" providerId="ADAL" clId="{8661F9E7-834F-4437-ADC6-E7A14712D9B0}" dt="2022-08-30T16:26:21.790" v="117" actId="1076"/>
          <ac:picMkLst>
            <pc:docMk/>
            <pc:sldMk cId="1072890225" sldId="257"/>
            <ac:picMk id="9" creationId="{62309D30-FAB5-D6FE-40EB-65262CB8F8BE}"/>
          </ac:picMkLst>
        </pc:picChg>
        <pc:picChg chg="add mod">
          <ac:chgData name="Simon Whiteley" userId="97386ab1-8a57-4def-9b39-32f0d19e6e8d" providerId="ADAL" clId="{8661F9E7-834F-4437-ADC6-E7A14712D9B0}" dt="2022-08-30T16:26:21.790" v="117" actId="1076"/>
          <ac:picMkLst>
            <pc:docMk/>
            <pc:sldMk cId="1072890225" sldId="257"/>
            <ac:picMk id="10" creationId="{7DC81801-09E7-92FE-EE13-3559D2A41A6F}"/>
          </ac:picMkLst>
        </pc:picChg>
        <pc:picChg chg="add mod">
          <ac:chgData name="Simon Whiteley" userId="97386ab1-8a57-4def-9b39-32f0d19e6e8d" providerId="ADAL" clId="{8661F9E7-834F-4437-ADC6-E7A14712D9B0}" dt="2022-08-30T16:30:15.621" v="178" actId="688"/>
          <ac:picMkLst>
            <pc:docMk/>
            <pc:sldMk cId="1072890225" sldId="257"/>
            <ac:picMk id="11" creationId="{53E5E53E-3659-C9B5-12F0-D2EDBC701C2E}"/>
          </ac:picMkLst>
        </pc:picChg>
      </pc:sldChg>
      <pc:sldChg chg="modSp mod modClrScheme chgLayout">
        <pc:chgData name="Simon Whiteley" userId="97386ab1-8a57-4def-9b39-32f0d19e6e8d" providerId="ADAL" clId="{8661F9E7-834F-4437-ADC6-E7A14712D9B0}" dt="2022-09-13T00:26:55.972" v="236" actId="20577"/>
        <pc:sldMkLst>
          <pc:docMk/>
          <pc:sldMk cId="1816549488" sldId="258"/>
        </pc:sldMkLst>
        <pc:spChg chg="mod ord">
          <ac:chgData name="Simon Whiteley" userId="97386ab1-8a57-4def-9b39-32f0d19e6e8d" providerId="ADAL" clId="{8661F9E7-834F-4437-ADC6-E7A14712D9B0}" dt="2022-08-30T16:18:48.111" v="63" actId="700"/>
          <ac:spMkLst>
            <pc:docMk/>
            <pc:sldMk cId="1816549488" sldId="258"/>
            <ac:spMk id="2" creationId="{1DBEEFBB-D0C0-45EE-B858-CD706179EF66}"/>
          </ac:spMkLst>
        </pc:spChg>
        <pc:spChg chg="mod">
          <ac:chgData name="Simon Whiteley" userId="97386ab1-8a57-4def-9b39-32f0d19e6e8d" providerId="ADAL" clId="{8661F9E7-834F-4437-ADC6-E7A14712D9B0}" dt="2022-09-13T00:26:55.972" v="236" actId="20577"/>
          <ac:spMkLst>
            <pc:docMk/>
            <pc:sldMk cId="1816549488" sldId="258"/>
            <ac:spMk id="3" creationId="{337A9843-EE5C-D0D6-CEF8-6E863C6FE2AA}"/>
          </ac:spMkLst>
        </pc:spChg>
        <pc:spChg chg="mod">
          <ac:chgData name="Simon Whiteley" userId="97386ab1-8a57-4def-9b39-32f0d19e6e8d" providerId="ADAL" clId="{8661F9E7-834F-4437-ADC6-E7A14712D9B0}" dt="2022-09-13T00:26:52.158" v="231" actId="20577"/>
          <ac:spMkLst>
            <pc:docMk/>
            <pc:sldMk cId="1816549488" sldId="258"/>
            <ac:spMk id="4" creationId="{9015FF40-6DC5-4649-A1B4-DBB2E1596B44}"/>
          </ac:spMkLst>
        </pc:spChg>
        <pc:spChg chg="mod">
          <ac:chgData name="Simon Whiteley" userId="97386ab1-8a57-4def-9b39-32f0d19e6e8d" providerId="ADAL" clId="{8661F9E7-834F-4437-ADC6-E7A14712D9B0}" dt="2022-08-30T16:18:53.314" v="64" actId="1076"/>
          <ac:spMkLst>
            <pc:docMk/>
            <pc:sldMk cId="1816549488" sldId="258"/>
            <ac:spMk id="6" creationId="{1A2CC57D-A05E-49C1-9806-1E308D7D68F3}"/>
          </ac:spMkLst>
        </pc:spChg>
      </pc:sldChg>
      <pc:sldChg chg="modSp mod modClrScheme chgLayout">
        <pc:chgData name="Simon Whiteley" userId="97386ab1-8a57-4def-9b39-32f0d19e6e8d" providerId="ADAL" clId="{8661F9E7-834F-4437-ADC6-E7A14712D9B0}" dt="2022-08-30T16:18:38.440" v="62" actId="1076"/>
        <pc:sldMkLst>
          <pc:docMk/>
          <pc:sldMk cId="330866264" sldId="259"/>
        </pc:sldMkLst>
        <pc:spChg chg="mod ord">
          <ac:chgData name="Simon Whiteley" userId="97386ab1-8a57-4def-9b39-32f0d19e6e8d" providerId="ADAL" clId="{8661F9E7-834F-4437-ADC6-E7A14712D9B0}" dt="2022-08-30T16:18:34.811" v="61" actId="700"/>
          <ac:spMkLst>
            <pc:docMk/>
            <pc:sldMk cId="330866264" sldId="259"/>
            <ac:spMk id="4" creationId="{0138220E-52C9-48B7-AD10-1954645DD3F3}"/>
          </ac:spMkLst>
        </pc:spChg>
        <pc:picChg chg="mod">
          <ac:chgData name="Simon Whiteley" userId="97386ab1-8a57-4def-9b39-32f0d19e6e8d" providerId="ADAL" clId="{8661F9E7-834F-4437-ADC6-E7A14712D9B0}" dt="2022-08-30T16:18:38.440" v="62" actId="1076"/>
          <ac:picMkLst>
            <pc:docMk/>
            <pc:sldMk cId="330866264" sldId="259"/>
            <ac:picMk id="2" creationId="{CF85D7A1-9F03-4A99-9BBD-D3AA8FD70A86}"/>
          </ac:picMkLst>
        </pc:picChg>
      </pc:sldChg>
      <pc:sldChg chg="modSp mod modClrScheme chgLayout">
        <pc:chgData name="Simon Whiteley" userId="97386ab1-8a57-4def-9b39-32f0d19e6e8d" providerId="ADAL" clId="{8661F9E7-834F-4437-ADC6-E7A14712D9B0}" dt="2022-08-30T16:16:40.674" v="10" actId="27636"/>
        <pc:sldMkLst>
          <pc:docMk/>
          <pc:sldMk cId="483344302" sldId="287"/>
        </pc:sldMkLst>
        <pc:spChg chg="mod ord">
          <ac:chgData name="Simon Whiteley" userId="97386ab1-8a57-4def-9b39-32f0d19e6e8d" providerId="ADAL" clId="{8661F9E7-834F-4437-ADC6-E7A14712D9B0}" dt="2022-08-30T16:16:40.674" v="10" actId="27636"/>
          <ac:spMkLst>
            <pc:docMk/>
            <pc:sldMk cId="483344302" sldId="287"/>
            <ac:spMk id="2" creationId="{D9598CE6-EE53-48C5-BFC1-3A4231A168B2}"/>
          </ac:spMkLst>
        </pc:spChg>
      </pc:sldChg>
      <pc:sldChg chg="add">
        <pc:chgData name="Simon Whiteley" userId="97386ab1-8a57-4def-9b39-32f0d19e6e8d" providerId="ADAL" clId="{8661F9E7-834F-4437-ADC6-E7A14712D9B0}" dt="2022-08-30T16:26:30.774" v="118"/>
        <pc:sldMkLst>
          <pc:docMk/>
          <pc:sldMk cId="2891066318" sldId="621"/>
        </pc:sldMkLst>
      </pc:sldChg>
      <pc:sldChg chg="modSp mod modClrScheme chgLayout">
        <pc:chgData name="Simon Whiteley" userId="97386ab1-8a57-4def-9b39-32f0d19e6e8d" providerId="ADAL" clId="{8661F9E7-834F-4437-ADC6-E7A14712D9B0}" dt="2022-08-30T16:16:40.674" v="9" actId="27636"/>
        <pc:sldMkLst>
          <pc:docMk/>
          <pc:sldMk cId="1006005129" sldId="624"/>
        </pc:sldMkLst>
        <pc:spChg chg="mod ord">
          <ac:chgData name="Simon Whiteley" userId="97386ab1-8a57-4def-9b39-32f0d19e6e8d" providerId="ADAL" clId="{8661F9E7-834F-4437-ADC6-E7A14712D9B0}" dt="2022-08-30T16:16:40.674" v="9" actId="27636"/>
          <ac:spMkLst>
            <pc:docMk/>
            <pc:sldMk cId="1006005129" sldId="624"/>
            <ac:spMk id="2" creationId="{D9598CE6-EE53-48C5-BFC1-3A4231A168B2}"/>
          </ac:spMkLst>
        </pc:spChg>
      </pc:sldChg>
      <pc:sldChg chg="modSp mod modClrScheme chgLayout">
        <pc:chgData name="Simon Whiteley" userId="97386ab1-8a57-4def-9b39-32f0d19e6e8d" providerId="ADAL" clId="{8661F9E7-834F-4437-ADC6-E7A14712D9B0}" dt="2022-08-30T16:16:40.675" v="11" actId="27636"/>
        <pc:sldMkLst>
          <pc:docMk/>
          <pc:sldMk cId="1031741512" sldId="627"/>
        </pc:sldMkLst>
        <pc:spChg chg="mod ord">
          <ac:chgData name="Simon Whiteley" userId="97386ab1-8a57-4def-9b39-32f0d19e6e8d" providerId="ADAL" clId="{8661F9E7-834F-4437-ADC6-E7A14712D9B0}" dt="2022-08-30T16:16:40.675" v="11" actId="27636"/>
          <ac:spMkLst>
            <pc:docMk/>
            <pc:sldMk cId="1031741512" sldId="627"/>
            <ac:spMk id="2" creationId="{D9598CE6-EE53-48C5-BFC1-3A4231A168B2}"/>
          </ac:spMkLst>
        </pc:spChg>
      </pc:sldChg>
      <pc:sldChg chg="modSp mod modClrScheme chgLayout">
        <pc:chgData name="Simon Whiteley" userId="97386ab1-8a57-4def-9b39-32f0d19e6e8d" providerId="ADAL" clId="{8661F9E7-834F-4437-ADC6-E7A14712D9B0}" dt="2022-08-30T16:16:40.664" v="8" actId="27636"/>
        <pc:sldMkLst>
          <pc:docMk/>
          <pc:sldMk cId="3637721433" sldId="680"/>
        </pc:sldMkLst>
        <pc:spChg chg="mod ord">
          <ac:chgData name="Simon Whiteley" userId="97386ab1-8a57-4def-9b39-32f0d19e6e8d" providerId="ADAL" clId="{8661F9E7-834F-4437-ADC6-E7A14712D9B0}" dt="2022-08-30T16:16:40.664" v="8" actId="27636"/>
          <ac:spMkLst>
            <pc:docMk/>
            <pc:sldMk cId="3637721433" sldId="680"/>
            <ac:spMk id="3" creationId="{08CDBFE0-BE52-49E8-AB3B-3850DE5A3563}"/>
          </ac:spMkLst>
        </pc:spChg>
      </pc:sldChg>
      <pc:sldChg chg="addSp delSp modSp del mod modClrScheme chgLayout">
        <pc:chgData name="Simon Whiteley" userId="97386ab1-8a57-4def-9b39-32f0d19e6e8d" providerId="ADAL" clId="{8661F9E7-834F-4437-ADC6-E7A14712D9B0}" dt="2022-08-30T16:26:32.606" v="119" actId="47"/>
        <pc:sldMkLst>
          <pc:docMk/>
          <pc:sldMk cId="3614150352" sldId="709"/>
        </pc:sldMkLst>
        <pc:spChg chg="add del mod ord">
          <ac:chgData name="Simon Whiteley" userId="97386ab1-8a57-4def-9b39-32f0d19e6e8d" providerId="ADAL" clId="{8661F9E7-834F-4437-ADC6-E7A14712D9B0}" dt="2022-08-30T16:16:55.810" v="13" actId="478"/>
          <ac:spMkLst>
            <pc:docMk/>
            <pc:sldMk cId="3614150352" sldId="709"/>
            <ac:spMk id="2" creationId="{8143183D-7416-97DA-DDD2-58410BB7C174}"/>
          </ac:spMkLst>
        </pc:spChg>
      </pc:sldChg>
      <pc:sldChg chg="modSp add mod">
        <pc:chgData name="Simon Whiteley" userId="97386ab1-8a57-4def-9b39-32f0d19e6e8d" providerId="ADAL" clId="{8661F9E7-834F-4437-ADC6-E7A14712D9B0}" dt="2022-08-30T16:27:55.065" v="148" actId="20577"/>
        <pc:sldMkLst>
          <pc:docMk/>
          <pc:sldMk cId="2984966721" sldId="710"/>
        </pc:sldMkLst>
        <pc:spChg chg="mod">
          <ac:chgData name="Simon Whiteley" userId="97386ab1-8a57-4def-9b39-32f0d19e6e8d" providerId="ADAL" clId="{8661F9E7-834F-4437-ADC6-E7A14712D9B0}" dt="2022-08-30T16:27:55.065" v="148" actId="20577"/>
          <ac:spMkLst>
            <pc:docMk/>
            <pc:sldMk cId="2984966721" sldId="710"/>
            <ac:spMk id="3" creationId="{D7E328A2-D8A6-945B-4A70-EABD071D5D48}"/>
          </ac:spMkLst>
        </pc:spChg>
      </pc:sldChg>
      <pc:sldChg chg="add">
        <pc:chgData name="Simon Whiteley" userId="97386ab1-8a57-4def-9b39-32f0d19e6e8d" providerId="ADAL" clId="{8661F9E7-834F-4437-ADC6-E7A14712D9B0}" dt="2022-08-30T16:27:30.433" v="123"/>
        <pc:sldMkLst>
          <pc:docMk/>
          <pc:sldMk cId="1601055577" sldId="711"/>
        </pc:sldMkLst>
      </pc:sldChg>
      <pc:sldChg chg="delSp modSp del mod modClrScheme chgLayout">
        <pc:chgData name="Simon Whiteley" userId="97386ab1-8a57-4def-9b39-32f0d19e6e8d" providerId="ADAL" clId="{8661F9E7-834F-4437-ADC6-E7A14712D9B0}" dt="2022-08-30T16:26:52.685" v="121" actId="47"/>
        <pc:sldMkLst>
          <pc:docMk/>
          <pc:sldMk cId="3709444673" sldId="711"/>
        </pc:sldMkLst>
        <pc:spChg chg="mod ord">
          <ac:chgData name="Simon Whiteley" userId="97386ab1-8a57-4def-9b39-32f0d19e6e8d" providerId="ADAL" clId="{8661F9E7-834F-4437-ADC6-E7A14712D9B0}" dt="2022-08-30T16:17:03.145" v="14" actId="700"/>
          <ac:spMkLst>
            <pc:docMk/>
            <pc:sldMk cId="3709444673" sldId="711"/>
            <ac:spMk id="3" creationId="{6A4966C5-9970-4EC1-B423-A9F603AB6E46}"/>
          </ac:spMkLst>
        </pc:spChg>
        <pc:spChg chg="del mod">
          <ac:chgData name="Simon Whiteley" userId="97386ab1-8a57-4def-9b39-32f0d19e6e8d" providerId="ADAL" clId="{8661F9E7-834F-4437-ADC6-E7A14712D9B0}" dt="2022-08-30T16:18:27.042" v="59"/>
          <ac:spMkLst>
            <pc:docMk/>
            <pc:sldMk cId="3709444673" sldId="711"/>
            <ac:spMk id="6" creationId="{DB61969D-BF95-4634-840F-1B21C6767FED}"/>
          </ac:spMkLst>
        </pc:spChg>
      </pc:sldChg>
      <pc:sldChg chg="add">
        <pc:chgData name="Simon Whiteley" userId="97386ab1-8a57-4def-9b39-32f0d19e6e8d" providerId="ADAL" clId="{8661F9E7-834F-4437-ADC6-E7A14712D9B0}" dt="2022-08-30T16:26:30.774" v="118"/>
        <pc:sldMkLst>
          <pc:docMk/>
          <pc:sldMk cId="3835207838" sldId="712"/>
        </pc:sldMkLst>
      </pc:sldChg>
      <pc:sldChg chg="add">
        <pc:chgData name="Simon Whiteley" userId="97386ab1-8a57-4def-9b39-32f0d19e6e8d" providerId="ADAL" clId="{8661F9E7-834F-4437-ADC6-E7A14712D9B0}" dt="2022-08-30T16:26:48.960" v="120"/>
        <pc:sldMkLst>
          <pc:docMk/>
          <pc:sldMk cId="2942523344" sldId="714"/>
        </pc:sldMkLst>
      </pc:sldChg>
      <pc:sldChg chg="add">
        <pc:chgData name="Simon Whiteley" userId="97386ab1-8a57-4def-9b39-32f0d19e6e8d" providerId="ADAL" clId="{8661F9E7-834F-4437-ADC6-E7A14712D9B0}" dt="2022-08-30T16:27:04.818" v="122"/>
        <pc:sldMkLst>
          <pc:docMk/>
          <pc:sldMk cId="1910299058" sldId="715"/>
        </pc:sldMkLst>
      </pc:sldChg>
      <pc:sldChg chg="add">
        <pc:chgData name="Simon Whiteley" userId="97386ab1-8a57-4def-9b39-32f0d19e6e8d" providerId="ADAL" clId="{8661F9E7-834F-4437-ADC6-E7A14712D9B0}" dt="2022-08-30T16:27:04.818" v="122"/>
        <pc:sldMkLst>
          <pc:docMk/>
          <pc:sldMk cId="1764665010" sldId="716"/>
        </pc:sldMkLst>
      </pc:sldChg>
      <pc:sldChg chg="add">
        <pc:chgData name="Simon Whiteley" userId="97386ab1-8a57-4def-9b39-32f0d19e6e8d" providerId="ADAL" clId="{8661F9E7-834F-4437-ADC6-E7A14712D9B0}" dt="2022-08-30T16:27:04.818" v="122"/>
        <pc:sldMkLst>
          <pc:docMk/>
          <pc:sldMk cId="4272431936" sldId="717"/>
        </pc:sldMkLst>
      </pc:sldChg>
      <pc:sldChg chg="modSp add mod">
        <pc:chgData name="Simon Whiteley" userId="97386ab1-8a57-4def-9b39-32f0d19e6e8d" providerId="ADAL" clId="{8661F9E7-834F-4437-ADC6-E7A14712D9B0}" dt="2022-08-30T16:28:07.985" v="166" actId="20577"/>
        <pc:sldMkLst>
          <pc:docMk/>
          <pc:sldMk cId="1940774225" sldId="718"/>
        </pc:sldMkLst>
        <pc:spChg chg="mod">
          <ac:chgData name="Simon Whiteley" userId="97386ab1-8a57-4def-9b39-32f0d19e6e8d" providerId="ADAL" clId="{8661F9E7-834F-4437-ADC6-E7A14712D9B0}" dt="2022-08-30T16:28:07.985" v="166" actId="20577"/>
          <ac:spMkLst>
            <pc:docMk/>
            <pc:sldMk cId="1940774225" sldId="718"/>
            <ac:spMk id="5" creationId="{DA727436-1DB3-4384-B7AA-2155A2796BEA}"/>
          </ac:spMkLst>
        </pc:spChg>
      </pc:sldChg>
      <pc:sldChg chg="addSp delSp modSp new mod modClrScheme chgLayout">
        <pc:chgData name="Simon Whiteley" userId="97386ab1-8a57-4def-9b39-32f0d19e6e8d" providerId="ADAL" clId="{8661F9E7-834F-4437-ADC6-E7A14712D9B0}" dt="2022-08-30T16:27:39.627" v="137" actId="20577"/>
        <pc:sldMkLst>
          <pc:docMk/>
          <pc:sldMk cId="2852872788" sldId="719"/>
        </pc:sldMkLst>
        <pc:spChg chg="del mod ord">
          <ac:chgData name="Simon Whiteley" userId="97386ab1-8a57-4def-9b39-32f0d19e6e8d" providerId="ADAL" clId="{8661F9E7-834F-4437-ADC6-E7A14712D9B0}" dt="2022-08-30T16:27:37.298" v="125" actId="700"/>
          <ac:spMkLst>
            <pc:docMk/>
            <pc:sldMk cId="2852872788" sldId="719"/>
            <ac:spMk id="2" creationId="{485B2C74-63D8-C9CE-50B2-3782EC62301F}"/>
          </ac:spMkLst>
        </pc:spChg>
        <pc:spChg chg="add mod ord">
          <ac:chgData name="Simon Whiteley" userId="97386ab1-8a57-4def-9b39-32f0d19e6e8d" providerId="ADAL" clId="{8661F9E7-834F-4437-ADC6-E7A14712D9B0}" dt="2022-08-30T16:27:39.627" v="137" actId="20577"/>
          <ac:spMkLst>
            <pc:docMk/>
            <pc:sldMk cId="2852872788" sldId="719"/>
            <ac:spMk id="3" creationId="{C4896F95-8797-DD60-565E-408D8FEF7D22}"/>
          </ac:spMkLst>
        </pc:spChg>
      </pc:sldChg>
      <pc:sldMasterChg chg="modSldLayout">
        <pc:chgData name="Simon Whiteley" userId="97386ab1-8a57-4def-9b39-32f0d19e6e8d" providerId="ADAL" clId="{8661F9E7-834F-4437-ADC6-E7A14712D9B0}" dt="2022-08-30T16:26:16.023" v="114" actId="478"/>
        <pc:sldMasterMkLst>
          <pc:docMk/>
          <pc:sldMasterMk cId="2204738228" sldId="2147483752"/>
        </pc:sldMasterMkLst>
        <pc:sldLayoutChg chg="delSp mod">
          <pc:chgData name="Simon Whiteley" userId="97386ab1-8a57-4def-9b39-32f0d19e6e8d" providerId="ADAL" clId="{8661F9E7-834F-4437-ADC6-E7A14712D9B0}" dt="2022-08-30T16:26:16.023" v="114" actId="478"/>
          <pc:sldLayoutMkLst>
            <pc:docMk/>
            <pc:sldMasterMk cId="2204738228" sldId="2147483752"/>
            <pc:sldLayoutMk cId="3103593068" sldId="2147483753"/>
          </pc:sldLayoutMkLst>
          <pc:spChg chg="del">
            <ac:chgData name="Simon Whiteley" userId="97386ab1-8a57-4def-9b39-32f0d19e6e8d" providerId="ADAL" clId="{8661F9E7-834F-4437-ADC6-E7A14712D9B0}" dt="2022-08-30T16:26:16.023" v="114" actId="478"/>
            <ac:spMkLst>
              <pc:docMk/>
              <pc:sldMasterMk cId="2204738228" sldId="2147483752"/>
              <pc:sldLayoutMk cId="3103593068" sldId="2147483753"/>
              <ac:spMk id="2" creationId="{9FE6A164-9B17-4562-83F7-F45F0A619F3C}"/>
            </ac:spMkLst>
          </pc:spChg>
        </pc:sldLayoutChg>
        <pc:sldLayoutChg chg="delSp">
          <pc:chgData name="Simon Whiteley" userId="97386ab1-8a57-4def-9b39-32f0d19e6e8d" providerId="ADAL" clId="{8661F9E7-834F-4437-ADC6-E7A14712D9B0}" dt="2022-08-30T16:16:22.610" v="0"/>
          <pc:sldLayoutMkLst>
            <pc:docMk/>
            <pc:sldMasterMk cId="2204738228" sldId="2147483752"/>
            <pc:sldLayoutMk cId="3007264719" sldId="2147483768"/>
          </pc:sldLayoutMkLst>
          <pc:spChg chg="del">
            <ac:chgData name="Simon Whiteley" userId="97386ab1-8a57-4def-9b39-32f0d19e6e8d" providerId="ADAL" clId="{8661F9E7-834F-4437-ADC6-E7A14712D9B0}" dt="2022-08-30T16:16:22.610" v="0"/>
            <ac:spMkLst>
              <pc:docMk/>
              <pc:sldMasterMk cId="2204738228" sldId="2147483752"/>
              <pc:sldLayoutMk cId="3007264719" sldId="2147483768"/>
              <ac:spMk id="2" creationId="{6D8B667E-EA44-4649-AABB-40D3BF8909A6}"/>
            </ac:spMkLst>
          </pc:spChg>
          <pc:spChg chg="del">
            <ac:chgData name="Simon Whiteley" userId="97386ab1-8a57-4def-9b39-32f0d19e6e8d" providerId="ADAL" clId="{8661F9E7-834F-4437-ADC6-E7A14712D9B0}" dt="2022-08-30T16:16:22.610" v="0"/>
            <ac:spMkLst>
              <pc:docMk/>
              <pc:sldMasterMk cId="2204738228" sldId="2147483752"/>
              <pc:sldLayoutMk cId="3007264719" sldId="2147483768"/>
              <ac:spMk id="11" creationId="{98D04B8B-3D35-48F3-BD99-40C88FA382DC}"/>
            </ac:spMkLst>
          </pc:spChg>
          <pc:spChg chg="del">
            <ac:chgData name="Simon Whiteley" userId="97386ab1-8a57-4def-9b39-32f0d19e6e8d" providerId="ADAL" clId="{8661F9E7-834F-4437-ADC6-E7A14712D9B0}" dt="2022-08-30T16:16:22.610" v="0"/>
            <ac:spMkLst>
              <pc:docMk/>
              <pc:sldMasterMk cId="2204738228" sldId="2147483752"/>
              <pc:sldLayoutMk cId="3007264719" sldId="2147483768"/>
              <ac:spMk id="15" creationId="{0C4F8501-B8AB-4EF3-8E69-8E91EDDFB61A}"/>
            </ac:spMkLst>
          </pc:spChg>
          <pc:picChg chg="del">
            <ac:chgData name="Simon Whiteley" userId="97386ab1-8a57-4def-9b39-32f0d19e6e8d" providerId="ADAL" clId="{8661F9E7-834F-4437-ADC6-E7A14712D9B0}" dt="2022-08-30T16:16:22.610" v="0"/>
            <ac:picMkLst>
              <pc:docMk/>
              <pc:sldMasterMk cId="2204738228" sldId="2147483752"/>
              <pc:sldLayoutMk cId="3007264719" sldId="2147483768"/>
              <ac:picMk id="6" creationId="{E453382E-44A9-4EFB-94F5-F5F429249D73}"/>
            </ac:picMkLst>
          </pc:picChg>
          <pc:picChg chg="del">
            <ac:chgData name="Simon Whiteley" userId="97386ab1-8a57-4def-9b39-32f0d19e6e8d" providerId="ADAL" clId="{8661F9E7-834F-4437-ADC6-E7A14712D9B0}" dt="2022-08-30T16:16:22.610" v="0"/>
            <ac:picMkLst>
              <pc:docMk/>
              <pc:sldMasterMk cId="2204738228" sldId="2147483752"/>
              <pc:sldLayoutMk cId="3007264719" sldId="2147483768"/>
              <ac:picMk id="2052" creationId="{618F1E5D-E096-41B2-B746-895FF7ED0257}"/>
            </ac:picMkLst>
          </pc:picChg>
          <pc:picChg chg="del">
            <ac:chgData name="Simon Whiteley" userId="97386ab1-8a57-4def-9b39-32f0d19e6e8d" providerId="ADAL" clId="{8661F9E7-834F-4437-ADC6-E7A14712D9B0}" dt="2022-08-30T16:16:22.610" v="0"/>
            <ac:picMkLst>
              <pc:docMk/>
              <pc:sldMasterMk cId="2204738228" sldId="2147483752"/>
              <pc:sldLayoutMk cId="3007264719" sldId="2147483768"/>
              <ac:picMk id="2054" creationId="{395C9CD0-09DC-4FF9-9965-EC55C7A981C8}"/>
            </ac:picMkLst>
          </pc:picChg>
        </pc:sldLayoutChg>
        <pc:sldLayoutChg chg="delSp">
          <pc:chgData name="Simon Whiteley" userId="97386ab1-8a57-4def-9b39-32f0d19e6e8d" providerId="ADAL" clId="{8661F9E7-834F-4437-ADC6-E7A14712D9B0}" dt="2022-08-30T16:16:22.610" v="0"/>
          <pc:sldLayoutMkLst>
            <pc:docMk/>
            <pc:sldMasterMk cId="2204738228" sldId="2147483752"/>
            <pc:sldLayoutMk cId="859211915" sldId="2147483770"/>
          </pc:sldLayoutMkLst>
          <pc:spChg chg="del">
            <ac:chgData name="Simon Whiteley" userId="97386ab1-8a57-4def-9b39-32f0d19e6e8d" providerId="ADAL" clId="{8661F9E7-834F-4437-ADC6-E7A14712D9B0}" dt="2022-08-30T16:16:22.610" v="0"/>
            <ac:spMkLst>
              <pc:docMk/>
              <pc:sldMasterMk cId="2204738228" sldId="2147483752"/>
              <pc:sldLayoutMk cId="859211915" sldId="2147483770"/>
              <ac:spMk id="12" creationId="{9EDCCF3B-7CE2-4FD8-A219-E83283224993}"/>
            </ac:spMkLst>
          </pc:spChg>
        </pc:sldLayoutChg>
      </pc:sldMasterChg>
    </pc:docChg>
  </pc:docChgLst>
  <pc:docChgLst>
    <pc:chgData name="Simon Whiteley" userId="97386ab1-8a57-4def-9b39-32f0d19e6e8d" providerId="ADAL" clId="{99043A18-652F-443F-BD45-AB2A2D572250}"/>
    <pc:docChg chg="undo custSel addSld delSld modSld sldOrd">
      <pc:chgData name="Simon Whiteley" userId="97386ab1-8a57-4def-9b39-32f0d19e6e8d" providerId="ADAL" clId="{99043A18-652F-443F-BD45-AB2A2D572250}" dt="2021-10-18T00:38:02.801" v="434" actId="1076"/>
      <pc:docMkLst>
        <pc:docMk/>
      </pc:docMkLst>
      <pc:sldChg chg="addSp delSp modSp mod modClrScheme chgLayout">
        <pc:chgData name="Simon Whiteley" userId="97386ab1-8a57-4def-9b39-32f0d19e6e8d" providerId="ADAL" clId="{99043A18-652F-443F-BD45-AB2A2D572250}" dt="2021-10-18T00:38:02.801" v="434" actId="1076"/>
        <pc:sldMkLst>
          <pc:docMk/>
          <pc:sldMk cId="330866264" sldId="259"/>
        </pc:sldMkLst>
        <pc:spChg chg="add mod ord">
          <ac:chgData name="Simon Whiteley" userId="97386ab1-8a57-4def-9b39-32f0d19e6e8d" providerId="ADAL" clId="{99043A18-652F-443F-BD45-AB2A2D572250}" dt="2021-10-17T19:05:24.520" v="419" actId="20577"/>
          <ac:spMkLst>
            <pc:docMk/>
            <pc:sldMk cId="330866264" sldId="259"/>
            <ac:spMk id="4" creationId="{0138220E-52C9-48B7-AD10-1954645DD3F3}"/>
          </ac:spMkLst>
        </pc:spChg>
        <pc:picChg chg="add mod">
          <ac:chgData name="Simon Whiteley" userId="97386ab1-8a57-4def-9b39-32f0d19e6e8d" providerId="ADAL" clId="{99043A18-652F-443F-BD45-AB2A2D572250}" dt="2021-10-18T00:38:02.801" v="434" actId="1076"/>
          <ac:picMkLst>
            <pc:docMk/>
            <pc:sldMk cId="330866264" sldId="259"/>
            <ac:picMk id="2" creationId="{CF85D7A1-9F03-4A99-9BBD-D3AA8FD70A86}"/>
          </ac:picMkLst>
        </pc:picChg>
        <pc:picChg chg="add del mod">
          <ac:chgData name="Simon Whiteley" userId="97386ab1-8a57-4def-9b39-32f0d19e6e8d" providerId="ADAL" clId="{99043A18-652F-443F-BD45-AB2A2D572250}" dt="2021-10-18T00:37:55.839" v="432" actId="478"/>
          <ac:picMkLst>
            <pc:docMk/>
            <pc:sldMk cId="330866264" sldId="259"/>
            <ac:picMk id="3" creationId="{C580161C-B851-4EB7-9E1A-D5E1EE1840F3}"/>
          </ac:picMkLst>
        </pc:picChg>
        <pc:picChg chg="del mod">
          <ac:chgData name="Simon Whiteley" userId="97386ab1-8a57-4def-9b39-32f0d19e6e8d" providerId="ADAL" clId="{99043A18-652F-443F-BD45-AB2A2D572250}" dt="2021-10-17T18:59:10.210" v="399" actId="478"/>
          <ac:picMkLst>
            <pc:docMk/>
            <pc:sldMk cId="330866264" sldId="259"/>
            <ac:picMk id="20" creationId="{41E47981-22BC-4641-B28C-5526CA12E5CC}"/>
          </ac:picMkLst>
        </pc:picChg>
        <pc:picChg chg="del">
          <ac:chgData name="Simon Whiteley" userId="97386ab1-8a57-4def-9b39-32f0d19e6e8d" providerId="ADAL" clId="{99043A18-652F-443F-BD45-AB2A2D572250}" dt="2021-10-17T18:59:10.500" v="400" actId="478"/>
          <ac:picMkLst>
            <pc:docMk/>
            <pc:sldMk cId="330866264" sldId="259"/>
            <ac:picMk id="23" creationId="{59DF12D1-2674-421B-BB4C-9219C58140A2}"/>
          </ac:picMkLst>
        </pc:picChg>
      </pc:sldChg>
      <pc:sldChg chg="del">
        <pc:chgData name="Simon Whiteley" userId="97386ab1-8a57-4def-9b39-32f0d19e6e8d" providerId="ADAL" clId="{99043A18-652F-443F-BD45-AB2A2D572250}" dt="2021-10-17T18:55:27.763" v="14" actId="47"/>
        <pc:sldMkLst>
          <pc:docMk/>
          <pc:sldMk cId="474394074" sldId="628"/>
        </pc:sldMkLst>
      </pc:sldChg>
      <pc:sldChg chg="del">
        <pc:chgData name="Simon Whiteley" userId="97386ab1-8a57-4def-9b39-32f0d19e6e8d" providerId="ADAL" clId="{99043A18-652F-443F-BD45-AB2A2D572250}" dt="2021-10-17T19:05:36.317" v="421" actId="47"/>
        <pc:sldMkLst>
          <pc:docMk/>
          <pc:sldMk cId="3430651819" sldId="644"/>
        </pc:sldMkLst>
      </pc:sldChg>
      <pc:sldChg chg="del">
        <pc:chgData name="Simon Whiteley" userId="97386ab1-8a57-4def-9b39-32f0d19e6e8d" providerId="ADAL" clId="{99043A18-652F-443F-BD45-AB2A2D572250}" dt="2021-10-17T19:05:38.049" v="423" actId="47"/>
        <pc:sldMkLst>
          <pc:docMk/>
          <pc:sldMk cId="2391875169" sldId="690"/>
        </pc:sldMkLst>
      </pc:sldChg>
      <pc:sldChg chg="del">
        <pc:chgData name="Simon Whiteley" userId="97386ab1-8a57-4def-9b39-32f0d19e6e8d" providerId="ADAL" clId="{99043A18-652F-443F-BD45-AB2A2D572250}" dt="2021-10-17T19:05:40.614" v="427" actId="47"/>
        <pc:sldMkLst>
          <pc:docMk/>
          <pc:sldMk cId="880002292" sldId="691"/>
        </pc:sldMkLst>
      </pc:sldChg>
      <pc:sldChg chg="del">
        <pc:chgData name="Simon Whiteley" userId="97386ab1-8a57-4def-9b39-32f0d19e6e8d" providerId="ADAL" clId="{99043A18-652F-443F-BD45-AB2A2D572250}" dt="2021-10-17T19:05:38.555" v="424" actId="47"/>
        <pc:sldMkLst>
          <pc:docMk/>
          <pc:sldMk cId="4165083659" sldId="693"/>
        </pc:sldMkLst>
      </pc:sldChg>
      <pc:sldChg chg="del">
        <pc:chgData name="Simon Whiteley" userId="97386ab1-8a57-4def-9b39-32f0d19e6e8d" providerId="ADAL" clId="{99043A18-652F-443F-BD45-AB2A2D572250}" dt="2021-10-17T19:05:38.935" v="425" actId="47"/>
        <pc:sldMkLst>
          <pc:docMk/>
          <pc:sldMk cId="1763493217" sldId="694"/>
        </pc:sldMkLst>
      </pc:sldChg>
      <pc:sldChg chg="del">
        <pc:chgData name="Simon Whiteley" userId="97386ab1-8a57-4def-9b39-32f0d19e6e8d" providerId="ADAL" clId="{99043A18-652F-443F-BD45-AB2A2D572250}" dt="2021-10-17T19:05:39.550" v="426" actId="47"/>
        <pc:sldMkLst>
          <pc:docMk/>
          <pc:sldMk cId="2512705531" sldId="695"/>
        </pc:sldMkLst>
      </pc:sldChg>
      <pc:sldChg chg="del">
        <pc:chgData name="Simon Whiteley" userId="97386ab1-8a57-4def-9b39-32f0d19e6e8d" providerId="ADAL" clId="{99043A18-652F-443F-BD45-AB2A2D572250}" dt="2021-10-17T19:05:48.771" v="428" actId="47"/>
        <pc:sldMkLst>
          <pc:docMk/>
          <pc:sldMk cId="3690224929" sldId="698"/>
        </pc:sldMkLst>
      </pc:sldChg>
      <pc:sldChg chg="del">
        <pc:chgData name="Simon Whiteley" userId="97386ab1-8a57-4def-9b39-32f0d19e6e8d" providerId="ADAL" clId="{99043A18-652F-443F-BD45-AB2A2D572250}" dt="2021-10-17T19:05:37.439" v="422" actId="47"/>
        <pc:sldMkLst>
          <pc:docMk/>
          <pc:sldMk cId="207127156" sldId="703"/>
        </pc:sldMkLst>
      </pc:sldChg>
      <pc:sldChg chg="del">
        <pc:chgData name="Simon Whiteley" userId="97386ab1-8a57-4def-9b39-32f0d19e6e8d" providerId="ADAL" clId="{99043A18-652F-443F-BD45-AB2A2D572250}" dt="2021-10-17T19:05:35.745" v="420" actId="47"/>
        <pc:sldMkLst>
          <pc:docMk/>
          <pc:sldMk cId="4230575945" sldId="704"/>
        </pc:sldMkLst>
      </pc:sldChg>
      <pc:sldChg chg="del ord">
        <pc:chgData name="Simon Whiteley" userId="97386ab1-8a57-4def-9b39-32f0d19e6e8d" providerId="ADAL" clId="{99043A18-652F-443F-BD45-AB2A2D572250}" dt="2021-10-18T00:37:47.515" v="430" actId="47"/>
        <pc:sldMkLst>
          <pc:docMk/>
          <pc:sldMk cId="3804707208" sldId="705"/>
        </pc:sldMkLst>
      </pc:sldChg>
      <pc:sldChg chg="modSp del mod ord">
        <pc:chgData name="Simon Whiteley" userId="97386ab1-8a57-4def-9b39-32f0d19e6e8d" providerId="ADAL" clId="{99043A18-652F-443F-BD45-AB2A2D572250}" dt="2021-10-18T00:37:46.773" v="429" actId="47"/>
        <pc:sldMkLst>
          <pc:docMk/>
          <pc:sldMk cId="926010371" sldId="706"/>
        </pc:sldMkLst>
        <pc:spChg chg="mod">
          <ac:chgData name="Simon Whiteley" userId="97386ab1-8a57-4def-9b39-32f0d19e6e8d" providerId="ADAL" clId="{99043A18-652F-443F-BD45-AB2A2D572250}" dt="2021-10-17T18:58:58.018" v="396" actId="20577"/>
          <ac:spMkLst>
            <pc:docMk/>
            <pc:sldMk cId="926010371" sldId="706"/>
            <ac:spMk id="2" creationId="{D9598CE6-EE53-48C5-BFC1-3A4231A168B2}"/>
          </ac:spMkLst>
        </pc:spChg>
      </pc:sldChg>
      <pc:sldChg chg="del">
        <pc:chgData name="Simon Whiteley" userId="97386ab1-8a57-4def-9b39-32f0d19e6e8d" providerId="ADAL" clId="{99043A18-652F-443F-BD45-AB2A2D572250}" dt="2021-10-17T18:58:52.301" v="381" actId="47"/>
        <pc:sldMkLst>
          <pc:docMk/>
          <pc:sldMk cId="1048474807" sldId="707"/>
        </pc:sldMkLst>
      </pc:sldChg>
      <pc:sldChg chg="del">
        <pc:chgData name="Simon Whiteley" userId="97386ab1-8a57-4def-9b39-32f0d19e6e8d" providerId="ADAL" clId="{99043A18-652F-443F-BD45-AB2A2D572250}" dt="2021-10-17T18:55:10.882" v="11" actId="47"/>
        <pc:sldMkLst>
          <pc:docMk/>
          <pc:sldMk cId="4144664990" sldId="708"/>
        </pc:sldMkLst>
      </pc:sldChg>
      <pc:sldChg chg="addSp delSp modSp mod">
        <pc:chgData name="Simon Whiteley" userId="97386ab1-8a57-4def-9b39-32f0d19e6e8d" providerId="ADAL" clId="{99043A18-652F-443F-BD45-AB2A2D572250}" dt="2021-10-17T18:54:58.983" v="10" actId="1076"/>
        <pc:sldMkLst>
          <pc:docMk/>
          <pc:sldMk cId="3614150352" sldId="709"/>
        </pc:sldMkLst>
        <pc:picChg chg="add del mod">
          <ac:chgData name="Simon Whiteley" userId="97386ab1-8a57-4def-9b39-32f0d19e6e8d" providerId="ADAL" clId="{99043A18-652F-443F-BD45-AB2A2D572250}" dt="2021-10-17T18:54:49.942" v="3" actId="478"/>
          <ac:picMkLst>
            <pc:docMk/>
            <pc:sldMk cId="3614150352" sldId="709"/>
            <ac:picMk id="4" creationId="{C27F7CF8-18CA-430A-A0AB-83C9109DC2B3}"/>
          </ac:picMkLst>
        </pc:picChg>
        <pc:picChg chg="add mod">
          <ac:chgData name="Simon Whiteley" userId="97386ab1-8a57-4def-9b39-32f0d19e6e8d" providerId="ADAL" clId="{99043A18-652F-443F-BD45-AB2A2D572250}" dt="2021-10-17T18:54:58.983" v="10" actId="1076"/>
          <ac:picMkLst>
            <pc:docMk/>
            <pc:sldMk cId="3614150352" sldId="709"/>
            <ac:picMk id="8" creationId="{1E5D5288-5CC6-426E-9518-A191815269A0}"/>
          </ac:picMkLst>
        </pc:picChg>
      </pc:sldChg>
      <pc:sldChg chg="new del">
        <pc:chgData name="Simon Whiteley" userId="97386ab1-8a57-4def-9b39-32f0d19e6e8d" providerId="ADAL" clId="{99043A18-652F-443F-BD45-AB2A2D572250}" dt="2021-10-17T18:55:26.623" v="13" actId="47"/>
        <pc:sldMkLst>
          <pc:docMk/>
          <pc:sldMk cId="3496083559" sldId="710"/>
        </pc:sldMkLst>
      </pc:sldChg>
      <pc:sldChg chg="addSp delSp modSp new del mod modClrScheme chgLayout">
        <pc:chgData name="Simon Whiteley" userId="97386ab1-8a57-4def-9b39-32f0d19e6e8d" providerId="ADAL" clId="{99043A18-652F-443F-BD45-AB2A2D572250}" dt="2021-10-18T00:37:48.325" v="431" actId="47"/>
        <pc:sldMkLst>
          <pc:docMk/>
          <pc:sldMk cId="4292962702" sldId="710"/>
        </pc:sldMkLst>
        <pc:spChg chg="del mod ord">
          <ac:chgData name="Simon Whiteley" userId="97386ab1-8a57-4def-9b39-32f0d19e6e8d" providerId="ADAL" clId="{99043A18-652F-443F-BD45-AB2A2D572250}" dt="2021-10-17T18:55:37.833" v="16" actId="700"/>
          <ac:spMkLst>
            <pc:docMk/>
            <pc:sldMk cId="4292962702" sldId="710"/>
            <ac:spMk id="2" creationId="{6189EF84-944E-4426-9243-1B9C6341A576}"/>
          </ac:spMkLst>
        </pc:spChg>
        <pc:spChg chg="add mod ord">
          <ac:chgData name="Simon Whiteley" userId="97386ab1-8a57-4def-9b39-32f0d19e6e8d" providerId="ADAL" clId="{99043A18-652F-443F-BD45-AB2A2D572250}" dt="2021-10-17T18:55:48.143" v="46" actId="404"/>
          <ac:spMkLst>
            <pc:docMk/>
            <pc:sldMk cId="4292962702" sldId="710"/>
            <ac:spMk id="3" creationId="{58687B0A-EE1C-447D-B942-96924812AE00}"/>
          </ac:spMkLst>
        </pc:spChg>
        <pc:spChg chg="add mod">
          <ac:chgData name="Simon Whiteley" userId="97386ab1-8a57-4def-9b39-32f0d19e6e8d" providerId="ADAL" clId="{99043A18-652F-443F-BD45-AB2A2D572250}" dt="2021-10-17T18:56:09.375" v="78" actId="1076"/>
          <ac:spMkLst>
            <pc:docMk/>
            <pc:sldMk cId="4292962702" sldId="710"/>
            <ac:spMk id="4" creationId="{BE8B14BB-0F61-44BB-A18F-39D6B920D1F8}"/>
          </ac:spMkLst>
        </pc:spChg>
      </pc:sldChg>
      <pc:sldChg chg="addSp delSp modSp new mod modClrScheme chgLayout">
        <pc:chgData name="Simon Whiteley" userId="97386ab1-8a57-4def-9b39-32f0d19e6e8d" providerId="ADAL" clId="{99043A18-652F-443F-BD45-AB2A2D572250}" dt="2021-10-17T18:58:33.825" v="380" actId="1076"/>
        <pc:sldMkLst>
          <pc:docMk/>
          <pc:sldMk cId="3709444673" sldId="711"/>
        </pc:sldMkLst>
        <pc:spChg chg="del mod ord">
          <ac:chgData name="Simon Whiteley" userId="97386ab1-8a57-4def-9b39-32f0d19e6e8d" providerId="ADAL" clId="{99043A18-652F-443F-BD45-AB2A2D572250}" dt="2021-10-17T18:56:33.835" v="82" actId="700"/>
          <ac:spMkLst>
            <pc:docMk/>
            <pc:sldMk cId="3709444673" sldId="711"/>
            <ac:spMk id="2" creationId="{857A4581-CEAD-4C45-A97C-A2AF851724C2}"/>
          </ac:spMkLst>
        </pc:spChg>
        <pc:spChg chg="add mod ord">
          <ac:chgData name="Simon Whiteley" userId="97386ab1-8a57-4def-9b39-32f0d19e6e8d" providerId="ADAL" clId="{99043A18-652F-443F-BD45-AB2A2D572250}" dt="2021-10-17T18:57:57.558" v="296" actId="20577"/>
          <ac:spMkLst>
            <pc:docMk/>
            <pc:sldMk cId="3709444673" sldId="711"/>
            <ac:spMk id="3" creationId="{6A4966C5-9970-4EC1-B423-A9F603AB6E46}"/>
          </ac:spMkLst>
        </pc:spChg>
        <pc:spChg chg="add mod">
          <ac:chgData name="Simon Whiteley" userId="97386ab1-8a57-4def-9b39-32f0d19e6e8d" providerId="ADAL" clId="{99043A18-652F-443F-BD45-AB2A2D572250}" dt="2021-10-17T18:58:07.400" v="298" actId="1076"/>
          <ac:spMkLst>
            <pc:docMk/>
            <pc:sldMk cId="3709444673" sldId="711"/>
            <ac:spMk id="4" creationId="{70FF4DE9-F3B2-4AF8-AA29-CAE241B40564}"/>
          </ac:spMkLst>
        </pc:spChg>
        <pc:spChg chg="add mod ord">
          <ac:chgData name="Simon Whiteley" userId="97386ab1-8a57-4def-9b39-32f0d19e6e8d" providerId="ADAL" clId="{99043A18-652F-443F-BD45-AB2A2D572250}" dt="2021-10-17T18:58:07.400" v="298" actId="1076"/>
          <ac:spMkLst>
            <pc:docMk/>
            <pc:sldMk cId="3709444673" sldId="711"/>
            <ac:spMk id="5" creationId="{C280EB95-9206-496B-9CE8-59FA5214DE89}"/>
          </ac:spMkLst>
        </pc:spChg>
        <pc:spChg chg="add mod">
          <ac:chgData name="Simon Whiteley" userId="97386ab1-8a57-4def-9b39-32f0d19e6e8d" providerId="ADAL" clId="{99043A18-652F-443F-BD45-AB2A2D572250}" dt="2021-10-17T18:58:33.825" v="380" actId="1076"/>
          <ac:spMkLst>
            <pc:docMk/>
            <pc:sldMk cId="3709444673" sldId="711"/>
            <ac:spMk id="6" creationId="{DB61969D-BF95-4634-840F-1B21C6767FED}"/>
          </ac:spMkLst>
        </pc:spChg>
      </pc:sldChg>
    </pc:docChg>
  </pc:docChgLst>
  <pc:docChgLst>
    <pc:chgData name="Terry McCann" userId="7dd932e2-8532-4fb4-b60f-d907ee58cdb5" providerId="ADAL" clId="{E0C1CDC7-3922-45E5-B174-614736EFA222}"/>
    <pc:docChg chg="custSel modSld">
      <pc:chgData name="Terry McCann" userId="7dd932e2-8532-4fb4-b60f-d907ee58cdb5" providerId="ADAL" clId="{E0C1CDC7-3922-45E5-B174-614736EFA222}" dt="2020-02-10T09:23:10.076" v="33"/>
      <pc:docMkLst>
        <pc:docMk/>
      </pc:docMkLst>
      <pc:sldChg chg="modSp">
        <pc:chgData name="Terry McCann" userId="7dd932e2-8532-4fb4-b60f-d907ee58cdb5" providerId="ADAL" clId="{E0C1CDC7-3922-45E5-B174-614736EFA222}" dt="2020-02-10T08:23:34.491" v="17" actId="20577"/>
        <pc:sldMkLst>
          <pc:docMk/>
          <pc:sldMk cId="1816549488" sldId="258"/>
        </pc:sldMkLst>
        <pc:spChg chg="mod">
          <ac:chgData name="Terry McCann" userId="7dd932e2-8532-4fb4-b60f-d907ee58cdb5" providerId="ADAL" clId="{E0C1CDC7-3922-45E5-B174-614736EFA222}" dt="2020-02-10T08:23:34.491" v="17" actId="20577"/>
          <ac:spMkLst>
            <pc:docMk/>
            <pc:sldMk cId="1816549488" sldId="258"/>
            <ac:spMk id="4" creationId="{9015FF40-6DC5-4649-A1B4-DBB2E1596B44}"/>
          </ac:spMkLst>
        </pc:spChg>
      </pc:sldChg>
      <pc:sldChg chg="addSp delSp modSp modAnim">
        <pc:chgData name="Terry McCann" userId="7dd932e2-8532-4fb4-b60f-d907ee58cdb5" providerId="ADAL" clId="{E0C1CDC7-3922-45E5-B174-614736EFA222}" dt="2020-02-10T09:23:10.076" v="33"/>
        <pc:sldMkLst>
          <pc:docMk/>
          <pc:sldMk cId="1048474807" sldId="707"/>
        </pc:sldMkLst>
        <pc:picChg chg="del">
          <ac:chgData name="Terry McCann" userId="7dd932e2-8532-4fb4-b60f-d907ee58cdb5" providerId="ADAL" clId="{E0C1CDC7-3922-45E5-B174-614736EFA222}" dt="2020-02-10T08:23:02.989" v="1" actId="478"/>
          <ac:picMkLst>
            <pc:docMk/>
            <pc:sldMk cId="1048474807" sldId="707"/>
            <ac:picMk id="2" creationId="{A6CE3766-1E27-432C-A15B-01E3E35E63CC}"/>
          </ac:picMkLst>
        </pc:picChg>
        <pc:picChg chg="add mod">
          <ac:chgData name="Terry McCann" userId="7dd932e2-8532-4fb4-b60f-d907ee58cdb5" providerId="ADAL" clId="{E0C1CDC7-3922-45E5-B174-614736EFA222}" dt="2020-02-10T08:23:23.898" v="7" actId="1076"/>
          <ac:picMkLst>
            <pc:docMk/>
            <pc:sldMk cId="1048474807" sldId="707"/>
            <ac:picMk id="4" creationId="{7B3D264E-BA9C-4742-BF82-85C22405DE6E}"/>
          </ac:picMkLst>
        </pc:picChg>
        <pc:picChg chg="add mod">
          <ac:chgData name="Terry McCann" userId="7dd932e2-8532-4fb4-b60f-d907ee58cdb5" providerId="ADAL" clId="{E0C1CDC7-3922-45E5-B174-614736EFA222}" dt="2020-02-10T09:23:02.594" v="28" actId="1076"/>
          <ac:picMkLst>
            <pc:docMk/>
            <pc:sldMk cId="1048474807" sldId="707"/>
            <ac:picMk id="6" creationId="{80008DFE-97A6-4A0B-A15B-62230B79622F}"/>
          </ac:picMkLst>
        </pc:picChg>
        <pc:picChg chg="del">
          <ac:chgData name="Terry McCann" userId="7dd932e2-8532-4fb4-b60f-d907ee58cdb5" providerId="ADAL" clId="{E0C1CDC7-3922-45E5-B174-614736EFA222}" dt="2020-02-10T08:23:01.214" v="0" actId="478"/>
          <ac:picMkLst>
            <pc:docMk/>
            <pc:sldMk cId="1048474807" sldId="707"/>
            <ac:picMk id="2054" creationId="{57B173FC-499B-4650-ACFF-4D7ADA7F7120}"/>
          </ac:picMkLst>
        </pc:picChg>
      </pc:sldChg>
      <pc:sldChg chg="modSp">
        <pc:chgData name="Terry McCann" userId="7dd932e2-8532-4fb4-b60f-d907ee58cdb5" providerId="ADAL" clId="{E0C1CDC7-3922-45E5-B174-614736EFA222}" dt="2020-02-10T09:07:51.164" v="24" actId="20577"/>
        <pc:sldMkLst>
          <pc:docMk/>
          <pc:sldMk cId="4144664990" sldId="708"/>
        </pc:sldMkLst>
        <pc:spChg chg="mod">
          <ac:chgData name="Terry McCann" userId="7dd932e2-8532-4fb4-b60f-d907ee58cdb5" providerId="ADAL" clId="{E0C1CDC7-3922-45E5-B174-614736EFA222}" dt="2020-02-10T09:07:51.164" v="24" actId="20577"/>
          <ac:spMkLst>
            <pc:docMk/>
            <pc:sldMk cId="4144664990" sldId="708"/>
            <ac:spMk id="2" creationId="{F1A2947B-761D-4F2F-9AF7-88816EFFC50C}"/>
          </ac:spMkLst>
        </pc:spChg>
      </pc:sldChg>
    </pc:docChg>
  </pc:docChgLst>
  <pc:docChgLst>
    <pc:chgData name="Terry McCann" userId="7dd932e2-8532-4fb4-b60f-d907ee58cdb5" providerId="ADAL" clId="{32322F77-DDE1-4B81-BED7-4BFD974DEB6D}"/>
    <pc:docChg chg="addSld modSld sldOrd">
      <pc:chgData name="Terry McCann" userId="7dd932e2-8532-4fb4-b60f-d907ee58cdb5" providerId="ADAL" clId="{32322F77-DDE1-4B81-BED7-4BFD974DEB6D}" dt="2020-05-20T04:01:36.858" v="2"/>
      <pc:docMkLst>
        <pc:docMk/>
      </pc:docMkLst>
      <pc:sldChg chg="add ord">
        <pc:chgData name="Terry McCann" userId="7dd932e2-8532-4fb4-b60f-d907ee58cdb5" providerId="ADAL" clId="{32322F77-DDE1-4B81-BED7-4BFD974DEB6D}" dt="2020-05-20T04:01:36.858" v="2"/>
        <pc:sldMkLst>
          <pc:docMk/>
          <pc:sldMk cId="3614150352" sldId="709"/>
        </pc:sldMkLst>
      </pc:sldChg>
    </pc:docChg>
  </pc:docChgLst>
  <pc:docChgLst>
    <pc:chgData name="Terry McCann" userId="7dd932e2-8532-4fb4-b60f-d907ee58cdb5" providerId="ADAL" clId="{F9818E2D-12E7-4A71-A312-807A94C8CF05}"/>
    <pc:docChg chg="custSel modSld modMainMaster">
      <pc:chgData name="Terry McCann" userId="7dd932e2-8532-4fb4-b60f-d907ee58cdb5" providerId="ADAL" clId="{F9818E2D-12E7-4A71-A312-807A94C8CF05}" dt="2019-09-12T10:59:33.286" v="9" actId="313"/>
      <pc:docMkLst>
        <pc:docMk/>
      </pc:docMkLst>
      <pc:sldChg chg="modSp">
        <pc:chgData name="Terry McCann" userId="7dd932e2-8532-4fb4-b60f-d907ee58cdb5" providerId="ADAL" clId="{F9818E2D-12E7-4A71-A312-807A94C8CF05}" dt="2019-09-08T22:33:30.220" v="4" actId="20577"/>
        <pc:sldMkLst>
          <pc:docMk/>
          <pc:sldMk cId="1816549488" sldId="258"/>
        </pc:sldMkLst>
        <pc:spChg chg="mod">
          <ac:chgData name="Terry McCann" userId="7dd932e2-8532-4fb4-b60f-d907ee58cdb5" providerId="ADAL" clId="{F9818E2D-12E7-4A71-A312-807A94C8CF05}" dt="2019-09-08T22:33:30.220" v="4" actId="20577"/>
          <ac:spMkLst>
            <pc:docMk/>
            <pc:sldMk cId="1816549488" sldId="258"/>
            <ac:spMk id="4" creationId="{9015FF40-6DC5-4649-A1B4-DBB2E1596B44}"/>
          </ac:spMkLst>
        </pc:spChg>
      </pc:sldChg>
      <pc:sldChg chg="modSp">
        <pc:chgData name="Terry McCann" userId="7dd932e2-8532-4fb4-b60f-d907ee58cdb5" providerId="ADAL" clId="{F9818E2D-12E7-4A71-A312-807A94C8CF05}" dt="2019-09-12T10:58:59.130" v="8" actId="20577"/>
        <pc:sldMkLst>
          <pc:docMk/>
          <pc:sldMk cId="330866264" sldId="259"/>
        </pc:sldMkLst>
        <pc:spChg chg="mod">
          <ac:chgData name="Terry McCann" userId="7dd932e2-8532-4fb4-b60f-d907ee58cdb5" providerId="ADAL" clId="{F9818E2D-12E7-4A71-A312-807A94C8CF05}" dt="2019-09-12T10:58:59.130" v="8" actId="20577"/>
          <ac:spMkLst>
            <pc:docMk/>
            <pc:sldMk cId="330866264" sldId="259"/>
            <ac:spMk id="30" creationId="{C79DDA59-4DE6-46C7-98BD-9F9725113A13}"/>
          </ac:spMkLst>
        </pc:spChg>
      </pc:sldChg>
      <pc:sldMasterChg chg="modSldLayout">
        <pc:chgData name="Terry McCann" userId="7dd932e2-8532-4fb4-b60f-d907ee58cdb5" providerId="ADAL" clId="{F9818E2D-12E7-4A71-A312-807A94C8CF05}" dt="2019-09-12T10:59:33.286" v="9" actId="313"/>
        <pc:sldMasterMkLst>
          <pc:docMk/>
          <pc:sldMasterMk cId="0" sldId="2147483648"/>
        </pc:sldMasterMkLst>
        <pc:sldLayoutChg chg="modSp">
          <pc:chgData name="Terry McCann" userId="7dd932e2-8532-4fb4-b60f-d907ee58cdb5" providerId="ADAL" clId="{F9818E2D-12E7-4A71-A312-807A94C8CF05}" dt="2019-09-12T10:59:33.286" v="9" actId="313"/>
          <pc:sldLayoutMkLst>
            <pc:docMk/>
            <pc:sldMasterMk cId="2252263335" sldId="2147483703"/>
            <pc:sldLayoutMk cId="2367865876" sldId="2147483669"/>
          </pc:sldLayoutMkLst>
          <pc:spChg chg="mod">
            <ac:chgData name="Terry McCann" userId="7dd932e2-8532-4fb4-b60f-d907ee58cdb5" providerId="ADAL" clId="{F9818E2D-12E7-4A71-A312-807A94C8CF05}" dt="2019-09-12T10:59:33.286" v="9" actId="313"/>
            <ac:spMkLst>
              <pc:docMk/>
              <pc:sldMasterMk cId="2252263335" sldId="2147483703"/>
              <pc:sldLayoutMk cId="2367865876" sldId="2147483669"/>
              <ac:spMk id="20" creationId="{C4AF1BEA-B049-4E5B-A579-063D200F336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06DE-4938-4A7D-BB10-4B9FD9C363B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8AC28-9869-48FC-A3A5-4C8C8738B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27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">
    <p:bg>
      <p:bgPr>
        <a:gradFill>
          <a:gsLst>
            <a:gs pos="64000">
              <a:schemeClr val="tx1"/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6B9783-8A68-4E3F-AADC-3B3D3634F36C}"/>
              </a:ext>
            </a:extLst>
          </p:cNvPr>
          <p:cNvSpPr/>
          <p:nvPr/>
        </p:nvSpPr>
        <p:spPr>
          <a:xfrm>
            <a:off x="435429" y="2471057"/>
            <a:ext cx="8229600" cy="4027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B91CA-1826-40D7-895B-C73650B47F59}"/>
              </a:ext>
            </a:extLst>
          </p:cNvPr>
          <p:cNvSpPr/>
          <p:nvPr/>
        </p:nvSpPr>
        <p:spPr>
          <a:xfrm>
            <a:off x="-100139" y="1093297"/>
            <a:ext cx="10103774" cy="16328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BD23C8D-9CC2-4C23-A9B9-F4085528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597990">
            <a:off x="29960" y="1190284"/>
            <a:ext cx="9603133" cy="1325563"/>
          </a:xfrm>
          <a:prstGeom prst="rect">
            <a:avLst/>
          </a:prstGeom>
        </p:spPr>
        <p:txBody>
          <a:bodyPr anchor="ctr"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5F41F9A2-D38E-C156-05A4-69B2C9E0A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6834" y="249832"/>
            <a:ext cx="1881002" cy="40291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4F955B-6D4B-FE98-B794-69B11553C8EA}"/>
              </a:ext>
            </a:extLst>
          </p:cNvPr>
          <p:cNvCxnSpPr>
            <a:cxnSpLocks/>
          </p:cNvCxnSpPr>
          <p:nvPr userDrawn="1"/>
        </p:nvCxnSpPr>
        <p:spPr>
          <a:xfrm>
            <a:off x="2284413" y="171247"/>
            <a:ext cx="0" cy="56008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BE01B333-2AC1-D181-557E-B2C047A5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110" y="87575"/>
            <a:ext cx="713835" cy="808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B77EF-D05A-D3F8-E6AB-D392EA99DC8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91" y="87575"/>
            <a:ext cx="821119" cy="821119"/>
          </a:xfrm>
          <a:prstGeom prst="rect">
            <a:avLst/>
          </a:prstGeom>
          <a:effectLst>
            <a:outerShdw blurRad="50800" dist="254000" dir="2700000" algn="tl" rotWithShape="0">
              <a:prstClr val="black">
                <a:alpha val="22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ED5B5-698F-84C9-0C96-CBD746B2383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95866" y="87575"/>
            <a:ext cx="852775" cy="9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S logo white - EMF" descr="Microsoft logo white text version">
            <a:extLst>
              <a:ext uri="{FF2B5EF4-FFF2-40B4-BE49-F238E27FC236}">
                <a16:creationId xmlns:a16="http://schemas.microsoft.com/office/drawing/2014/main" id="{713A8211-3666-AE41-9D5C-7D3093913D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6834" y="249832"/>
            <a:ext cx="1881002" cy="40291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2514F0-1D0F-D648-A778-D69EBECC7E50}"/>
              </a:ext>
            </a:extLst>
          </p:cNvPr>
          <p:cNvCxnSpPr>
            <a:cxnSpLocks/>
          </p:cNvCxnSpPr>
          <p:nvPr userDrawn="1"/>
        </p:nvCxnSpPr>
        <p:spPr>
          <a:xfrm>
            <a:off x="2284413" y="171247"/>
            <a:ext cx="0" cy="56008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1ADF8D8-640A-9746-BCE1-AC8E109EE06C}"/>
              </a:ext>
            </a:extLst>
          </p:cNvPr>
          <p:cNvGrpSpPr/>
          <p:nvPr userDrawn="1"/>
        </p:nvGrpSpPr>
        <p:grpSpPr>
          <a:xfrm>
            <a:off x="0" y="1086058"/>
            <a:ext cx="12192000" cy="5771942"/>
            <a:chOff x="0" y="1086058"/>
            <a:chExt cx="12192000" cy="5771942"/>
          </a:xfrm>
        </p:grpSpPr>
        <p:pic>
          <p:nvPicPr>
            <p:cNvPr id="8" name="!!1">
              <a:extLst>
                <a:ext uri="{FF2B5EF4-FFF2-40B4-BE49-F238E27FC236}">
                  <a16:creationId xmlns:a16="http://schemas.microsoft.com/office/drawing/2014/main" id="{932CB7B7-904E-8A48-8E7E-E66136590A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55830" y="1086058"/>
              <a:ext cx="5272200" cy="524430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C9B0AF-1228-9247-9C1E-E4FBA5F904B4}"/>
                </a:ext>
              </a:extLst>
            </p:cNvPr>
            <p:cNvSpPr/>
            <p:nvPr userDrawn="1"/>
          </p:nvSpPr>
          <p:spPr bwMode="auto">
            <a:xfrm>
              <a:off x="0" y="1907177"/>
              <a:ext cx="12192000" cy="495082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192" fontAlgn="base">
                <a:spcBef>
                  <a:spcPct val="0"/>
                </a:spcBef>
                <a:spcAft>
                  <a:spcPct val="0"/>
                </a:spcAft>
              </a:pPr>
              <a:endParaRPr lang="en-CA" sz="1999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8EB32460-3CA9-1B43-8CC6-C92C1D1AC2D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2110" y="87575"/>
            <a:ext cx="713835" cy="808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0DDA1D-FA5B-BB53-78BE-3B8AC1A4D3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91" y="87575"/>
            <a:ext cx="821119" cy="821119"/>
          </a:xfrm>
          <a:prstGeom prst="rect">
            <a:avLst/>
          </a:prstGeom>
          <a:effectLst>
            <a:outerShdw blurRad="50800" dist="254000" dir="2700000" algn="tl" rotWithShape="0">
              <a:prstClr val="black">
                <a:alpha val="22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034326-A349-64F7-5AB5-494D9D754D0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995866" y="87575"/>
            <a:ext cx="852775" cy="908694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B526A14-D97E-017E-A692-56A4C177DF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834" y="2667074"/>
            <a:ext cx="5598996" cy="1325563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996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Slide">
    <p:bg>
      <p:bgPr>
        <a:gradFill>
          <a:gsLst>
            <a:gs pos="64000">
              <a:schemeClr val="tx1"/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5D6373-9BA6-410A-9744-B192279D96A6}"/>
              </a:ext>
            </a:extLst>
          </p:cNvPr>
          <p:cNvSpPr/>
          <p:nvPr/>
        </p:nvSpPr>
        <p:spPr>
          <a:xfrm>
            <a:off x="3581400" y="1892866"/>
            <a:ext cx="8229600" cy="455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B91CA-1826-40D7-895B-C73650B47F59}"/>
              </a:ext>
            </a:extLst>
          </p:cNvPr>
          <p:cNvSpPr/>
          <p:nvPr/>
        </p:nvSpPr>
        <p:spPr>
          <a:xfrm>
            <a:off x="2042160" y="782201"/>
            <a:ext cx="10129123" cy="1095425"/>
          </a:xfrm>
          <a:prstGeom prst="rect">
            <a:avLst/>
          </a:prstGeom>
          <a:solidFill>
            <a:srgbClr val="002C5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rgbClr val="006FBA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BD23C8D-9CC2-4C23-A9B9-F4085528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4" y="721172"/>
            <a:ext cx="9445449" cy="1171916"/>
          </a:xfrm>
          <a:prstGeom prst="rect">
            <a:avLst/>
          </a:prstGeom>
        </p:spPr>
        <p:txBody>
          <a:bodyPr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C7922-641C-4B18-83FF-E5F553D5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6" y="4106985"/>
            <a:ext cx="1690577" cy="1690577"/>
          </a:xfrm>
          <a:prstGeom prst="rect">
            <a:avLst/>
          </a:prstGeom>
          <a:effectLst>
            <a:outerShdw blurRad="50800" dist="254000" dir="2700000" algn="tl" rotWithShape="0">
              <a:prstClr val="black">
                <a:alpha val="22000"/>
              </a:prst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5792C0-FDEE-472F-A919-994409705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32225" y="2297113"/>
            <a:ext cx="7750175" cy="387508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D4D2502-A6EA-F323-0E3F-5CD5D12CDE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31386"/>
            <a:ext cx="2185022" cy="2185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E0F16-A6DE-57CD-5DAE-51C263385D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5933" y="2416408"/>
            <a:ext cx="1586541" cy="16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8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d -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D2E5C0-1A51-4309-8361-86A4BBFE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24" y="218558"/>
            <a:ext cx="689892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rgbClr val="006FB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9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d -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D2E5C0-1A51-4309-8361-86A4BBFE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24" y="218558"/>
            <a:ext cx="689892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rgbClr val="006FB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731E01-4289-4F55-9A9D-3A2FEE83F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25" y="1044575"/>
            <a:ext cx="7961313" cy="4735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7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8344" y="155888"/>
            <a:ext cx="5528669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rgbClr val="006FB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24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67630" y="970156"/>
            <a:ext cx="10812878" cy="4899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9C301-370B-1108-C010-E5D5FAEB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49" y="163107"/>
            <a:ext cx="10515600" cy="69813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1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E671CC-E0C5-4D3D-86B2-94019585E5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90" y="6078518"/>
            <a:ext cx="770425" cy="770425"/>
          </a:xfrm>
          <a:prstGeom prst="rect">
            <a:avLst/>
          </a:prstGeom>
          <a:effectLst/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60A4F23-82DB-63A3-0EE9-BF91D24E82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062" y="6115873"/>
            <a:ext cx="723014" cy="723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55AEC-ADE3-D1D2-5899-92A3B1D1978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8076" y="6078518"/>
            <a:ext cx="723014" cy="770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607DAA-A840-B4BC-C5BF-ED930E89968B}"/>
              </a:ext>
            </a:extLst>
          </p:cNvPr>
          <p:cNvSpPr/>
          <p:nvPr userDrawn="1"/>
        </p:nvSpPr>
        <p:spPr>
          <a:xfrm>
            <a:off x="2301515" y="6077519"/>
            <a:ext cx="9890486" cy="7804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70" r:id="rId2"/>
    <p:sldLayoutId id="2147483755" r:id="rId3"/>
    <p:sldLayoutId id="2147483757" r:id="rId4"/>
    <p:sldLayoutId id="2147483759" r:id="rId5"/>
    <p:sldLayoutId id="2147483760" r:id="rId6"/>
    <p:sldLayoutId id="2147483763" r:id="rId7"/>
    <p:sldLayoutId id="21474837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896386" rtl="0" eaLnBrk="1" latinLnBrk="0" hangingPunct="1">
        <a:spcBef>
          <a:spcPct val="0"/>
        </a:spcBef>
        <a:buNone/>
        <a:defRPr sz="4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145" indent="-336145" algn="l" defTabSz="896386" rtl="0" eaLnBrk="1" latinLnBrk="0" hangingPunct="1">
        <a:spcBef>
          <a:spcPct val="20000"/>
        </a:spcBef>
        <a:buFont typeface="Arial" pitchFamily="34" charset="0"/>
        <a:buChar char="•"/>
        <a:defRPr sz="3137" kern="1200">
          <a:solidFill>
            <a:schemeClr val="tx1"/>
          </a:solidFill>
          <a:latin typeface="+mn-lt"/>
          <a:ea typeface="+mn-ea"/>
          <a:cs typeface="+mn-cs"/>
        </a:defRPr>
      </a:lvl1pPr>
      <a:lvl2pPr marL="728314" indent="-280121" algn="l" defTabSz="896386" rtl="0" eaLnBrk="1" latinLnBrk="0" hangingPunct="1">
        <a:spcBef>
          <a:spcPct val="20000"/>
        </a:spcBef>
        <a:buFont typeface="Arial" pitchFamily="34" charset="0"/>
        <a:buChar char="–"/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120483" indent="-224097" algn="l" defTabSz="896386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3pPr>
      <a:lvl4pPr marL="1568676" indent="-224097" algn="l" defTabSz="896386" rtl="0" eaLnBrk="1" latinLnBrk="0" hangingPunct="1">
        <a:spcBef>
          <a:spcPct val="20000"/>
        </a:spcBef>
        <a:buFont typeface="Arial" pitchFamily="34" charset="0"/>
        <a:buChar char="–"/>
        <a:defRPr sz="1961" kern="1200">
          <a:solidFill>
            <a:schemeClr val="tx1"/>
          </a:solidFill>
          <a:latin typeface="+mn-lt"/>
          <a:ea typeface="+mn-ea"/>
          <a:cs typeface="+mn-cs"/>
        </a:defRPr>
      </a:lvl4pPr>
      <a:lvl5pPr marL="2016869" indent="-224097" algn="l" defTabSz="896386" rtl="0" eaLnBrk="1" latinLnBrk="0" hangingPunct="1">
        <a:spcBef>
          <a:spcPct val="20000"/>
        </a:spcBef>
        <a:buFont typeface="Arial" pitchFamily="34" charset="0"/>
        <a:buChar char="»"/>
        <a:defRPr sz="1961" kern="1200">
          <a:solidFill>
            <a:schemeClr val="tx1"/>
          </a:solidFill>
          <a:latin typeface="+mn-lt"/>
          <a:ea typeface="+mn-ea"/>
          <a:cs typeface="+mn-cs"/>
        </a:defRPr>
      </a:lvl5pPr>
      <a:lvl6pPr marL="2465062" indent="-224097" algn="l" defTabSz="89638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13256" indent="-224097" algn="l" defTabSz="89638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361449" indent="-224097" algn="l" defTabSz="89638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09642" indent="-224097" algn="l" defTabSz="89638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19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38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57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77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96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915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7352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5545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3">
          <p15:clr>
            <a:srgbClr val="547EBF"/>
          </p15:clr>
        </p15:guide>
        <p15:guide id="2" orient="horz" pos="187">
          <p15:clr>
            <a:srgbClr val="547EBF"/>
          </p15:clr>
        </p15:guide>
        <p15:guide id="3" orient="horz" pos="4219">
          <p15:clr>
            <a:srgbClr val="547EBF"/>
          </p15:clr>
        </p15:guide>
        <p15:guide id="4" pos="7661">
          <p15:clr>
            <a:srgbClr val="547EBF"/>
          </p15:clr>
        </p15:guide>
        <p15:guide id="5" orient="horz" pos="763">
          <p15:clr>
            <a:srgbClr val="A4A3A4"/>
          </p15:clr>
        </p15:guide>
        <p15:guide id="6" orient="horz" pos="1339">
          <p15:clr>
            <a:srgbClr val="A4A3A4"/>
          </p15:clr>
        </p15:guide>
        <p15:guide id="7" orient="horz" pos="1915">
          <p15:clr>
            <a:srgbClr val="A4A3A4"/>
          </p15:clr>
        </p15:guide>
        <p15:guide id="8" orient="horz" pos="2491">
          <p15:clr>
            <a:srgbClr val="A4A3A4"/>
          </p15:clr>
        </p15:guide>
        <p15:guide id="9" orient="horz" pos="3067">
          <p15:clr>
            <a:srgbClr val="A4A3A4"/>
          </p15:clr>
        </p15:guide>
        <p15:guide id="10" orient="horz" pos="3643">
          <p15:clr>
            <a:srgbClr val="A4A3A4"/>
          </p15:clr>
        </p15:guide>
        <p15:guide id="11" pos="749">
          <p15:clr>
            <a:srgbClr val="A4A3A4"/>
          </p15:clr>
        </p15:guide>
        <p15:guide id="12" pos="1325">
          <p15:clr>
            <a:srgbClr val="A4A3A4"/>
          </p15:clr>
        </p15:guide>
        <p15:guide id="13" pos="1901">
          <p15:clr>
            <a:srgbClr val="A4A3A4"/>
          </p15:clr>
        </p15:guide>
        <p15:guide id="14" pos="2477">
          <p15:clr>
            <a:srgbClr val="A4A3A4"/>
          </p15:clr>
        </p15:guide>
        <p15:guide id="15" pos="3053">
          <p15:clr>
            <a:srgbClr val="A4A3A4"/>
          </p15:clr>
        </p15:guide>
        <p15:guide id="16" pos="3629">
          <p15:clr>
            <a:srgbClr val="A4A3A4"/>
          </p15:clr>
        </p15:guide>
        <p15:guide id="17" pos="4205">
          <p15:clr>
            <a:srgbClr val="A4A3A4"/>
          </p15:clr>
        </p15:guide>
        <p15:guide id="18" pos="4781">
          <p15:clr>
            <a:srgbClr val="A4A3A4"/>
          </p15:clr>
        </p15:guide>
        <p15:guide id="19" pos="5357">
          <p15:clr>
            <a:srgbClr val="A4A3A4"/>
          </p15:clr>
        </p15:guide>
        <p15:guide id="20" pos="5933">
          <p15:clr>
            <a:srgbClr val="A4A3A4"/>
          </p15:clr>
        </p15:guide>
        <p15:guide id="21" pos="6509">
          <p15:clr>
            <a:srgbClr val="A4A3A4"/>
          </p15:clr>
        </p15:guide>
        <p15:guide id="22" pos="708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0.emf"/><Relationship Id="rId7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0.emf"/><Relationship Id="rId7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15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emf"/><Relationship Id="rId11" Type="http://schemas.openxmlformats.org/officeDocument/2006/relationships/image" Target="../media/image14.jpeg"/><Relationship Id="rId5" Type="http://schemas.openxmlformats.org/officeDocument/2006/relationships/image" Target="../media/image22.emf"/><Relationship Id="rId10" Type="http://schemas.openxmlformats.org/officeDocument/2006/relationships/image" Target="../media/image13.jpeg"/><Relationship Id="rId4" Type="http://schemas.openxmlformats.org/officeDocument/2006/relationships/image" Target="../media/image21.emf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0.emf"/><Relationship Id="rId7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0.emf"/><Relationship Id="rId7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1F1D-43FC-A606-5B70-77F7338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Lakehouse in a Day</a:t>
            </a:r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FA54B5-A9F9-CAC0-59C8-DD1449BFD654}"/>
              </a:ext>
            </a:extLst>
          </p:cNvPr>
          <p:cNvSpPr/>
          <p:nvPr/>
        </p:nvSpPr>
        <p:spPr>
          <a:xfrm>
            <a:off x="4479099" y="4003747"/>
            <a:ext cx="929744" cy="111334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E5C437-CDC5-F07F-59C8-A91510372D8B}"/>
              </a:ext>
            </a:extLst>
          </p:cNvPr>
          <p:cNvSpPr/>
          <p:nvPr/>
        </p:nvSpPr>
        <p:spPr>
          <a:xfrm>
            <a:off x="1614728" y="4012375"/>
            <a:ext cx="1686613" cy="111334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86BD6-32CE-7DCA-8720-9769F27F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78" y="3351461"/>
            <a:ext cx="2224698" cy="2251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09D30-FAB5-D6FE-40EB-65262CB8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77" y="3720588"/>
            <a:ext cx="1147390" cy="1512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C81801-09E7-92FE-EE13-3559D2A41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621" y="3720588"/>
            <a:ext cx="1250594" cy="16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1E8F6FB8-2DAF-635E-5131-B909A5E011BA}"/>
              </a:ext>
            </a:extLst>
          </p:cNvPr>
          <p:cNvSpPr/>
          <p:nvPr/>
        </p:nvSpPr>
        <p:spPr>
          <a:xfrm>
            <a:off x="875118" y="487144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31C877B-AD2B-1351-E250-DF21BFF69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851246" y="322689"/>
            <a:ext cx="917969" cy="9992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3E34808-6C81-5F5B-5CDD-7963D5EB8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1715156" y="424735"/>
            <a:ext cx="830543" cy="999264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85CD1DD9-165C-70C1-BAC4-623C44F477EE}"/>
              </a:ext>
            </a:extLst>
          </p:cNvPr>
          <p:cNvSpPr/>
          <p:nvPr/>
        </p:nvSpPr>
        <p:spPr>
          <a:xfrm>
            <a:off x="3010789" y="176329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EF1439-9CF4-5319-238B-64D0AD67C237}"/>
              </a:ext>
            </a:extLst>
          </p:cNvPr>
          <p:cNvSpPr/>
          <p:nvPr/>
        </p:nvSpPr>
        <p:spPr>
          <a:xfrm>
            <a:off x="4658058" y="1733597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33703F-814D-5064-622B-83DC5E669C00}"/>
              </a:ext>
            </a:extLst>
          </p:cNvPr>
          <p:cNvSpPr/>
          <p:nvPr/>
        </p:nvSpPr>
        <p:spPr>
          <a:xfrm>
            <a:off x="421879" y="3882366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D60675-BA3E-03C5-CAED-A3BE5C10CEF7}"/>
              </a:ext>
            </a:extLst>
          </p:cNvPr>
          <p:cNvSpPr/>
          <p:nvPr/>
        </p:nvSpPr>
        <p:spPr>
          <a:xfrm>
            <a:off x="3019481" y="4176107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9F337EA-366A-E5EB-8B68-13F805B93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3850024" y="4068203"/>
            <a:ext cx="896112" cy="9992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69D5C-6D21-4D42-AD1D-257F35AE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3019481" y="3974421"/>
            <a:ext cx="917969" cy="9992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2C21E5-E425-8572-3A74-814C636F0D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199"/>
          <a:stretch/>
        </p:blipFill>
        <p:spPr>
          <a:xfrm>
            <a:off x="3725040" y="4775641"/>
            <a:ext cx="954397" cy="9956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9D91827-9647-35FC-D2BE-1859C54EC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2991628" y="4771999"/>
            <a:ext cx="830543" cy="9992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41513A-FC65-B793-559F-D7BF29DF52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219"/>
          <a:stretch/>
        </p:blipFill>
        <p:spPr>
          <a:xfrm>
            <a:off x="819742" y="3773965"/>
            <a:ext cx="990824" cy="9919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A0E904F-051A-7113-84FE-B0153E748A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555668" y="4463036"/>
            <a:ext cx="896113" cy="10029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B422055-9B77-F300-832E-0D9B1A0AE5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6179"/>
          <a:stretch/>
        </p:blipFill>
        <p:spPr>
          <a:xfrm>
            <a:off x="1315154" y="4463036"/>
            <a:ext cx="830543" cy="9992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68DED9E-7AB6-7A4F-73C4-4BC3594D3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4496078" y="1692829"/>
            <a:ext cx="917969" cy="99926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D3DD48D-D273-BE44-9E51-7D39DB428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4810961" y="2425980"/>
            <a:ext cx="896112" cy="9992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ED39AE-ED10-82E5-9B15-F0DF242C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5414047" y="1504014"/>
            <a:ext cx="830543" cy="99926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CE7C439-F3B5-3B17-5DD7-C9AF72771B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5548495" y="2273694"/>
            <a:ext cx="896113" cy="10029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2C24557-7F2D-B1EA-C2B9-A741A57B08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199"/>
          <a:stretch/>
        </p:blipFill>
        <p:spPr>
          <a:xfrm>
            <a:off x="625208" y="875709"/>
            <a:ext cx="954397" cy="9956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1B53DB-B82F-DDAD-C9A8-50A817EE9C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6179"/>
          <a:stretch/>
        </p:blipFill>
        <p:spPr>
          <a:xfrm>
            <a:off x="1931134" y="999276"/>
            <a:ext cx="830543" cy="9992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42D63F7-BB9E-9B66-0F4C-338A5D1F95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219"/>
          <a:stretch/>
        </p:blipFill>
        <p:spPr>
          <a:xfrm>
            <a:off x="1223010" y="1315469"/>
            <a:ext cx="990824" cy="99197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AA5DC30-726B-AA86-9BA1-CFB8E3005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3395329" y="70068"/>
            <a:ext cx="917969" cy="99926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34D941-9E55-D2B4-B502-34977A4B95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3175981" y="872065"/>
            <a:ext cx="896113" cy="100290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64AC4B7-A18C-E7BB-F3CD-A38F245BEC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3907708" y="726029"/>
            <a:ext cx="896112" cy="9992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02986F0-53BD-021E-6E66-CA516630042B}"/>
              </a:ext>
            </a:extLst>
          </p:cNvPr>
          <p:cNvSpPr txBox="1"/>
          <p:nvPr/>
        </p:nvSpPr>
        <p:spPr>
          <a:xfrm>
            <a:off x="255485" y="2396757"/>
            <a:ext cx="4247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Lakehouse Teams Assemble!</a:t>
            </a:r>
            <a:endParaRPr lang="en-GB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9F8F2-C3FD-6DD2-05C5-957AB001D5F3}"/>
              </a:ext>
            </a:extLst>
          </p:cNvPr>
          <p:cNvSpPr txBox="1"/>
          <p:nvPr/>
        </p:nvSpPr>
        <p:spPr>
          <a:xfrm>
            <a:off x="6854817" y="1473426"/>
            <a:ext cx="4735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you want help finding a group, or don’t feel comfortable grouping up – let us know!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830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58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1E8F6FB8-2DAF-635E-5131-B909A5E011BA}"/>
              </a:ext>
            </a:extLst>
          </p:cNvPr>
          <p:cNvSpPr/>
          <p:nvPr/>
        </p:nvSpPr>
        <p:spPr>
          <a:xfrm>
            <a:off x="875118" y="487144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31C877B-AD2B-1351-E250-DF21BFF69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851246" y="322689"/>
            <a:ext cx="917969" cy="9992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3E34808-6C81-5F5B-5CDD-7963D5EB8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1715156" y="424735"/>
            <a:ext cx="830543" cy="999264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85CD1DD9-165C-70C1-BAC4-623C44F477EE}"/>
              </a:ext>
            </a:extLst>
          </p:cNvPr>
          <p:cNvSpPr/>
          <p:nvPr/>
        </p:nvSpPr>
        <p:spPr>
          <a:xfrm>
            <a:off x="3010789" y="176329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EF1439-9CF4-5319-238B-64D0AD67C237}"/>
              </a:ext>
            </a:extLst>
          </p:cNvPr>
          <p:cNvSpPr/>
          <p:nvPr/>
        </p:nvSpPr>
        <p:spPr>
          <a:xfrm>
            <a:off x="4658058" y="1733597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33703F-814D-5064-622B-83DC5E669C00}"/>
              </a:ext>
            </a:extLst>
          </p:cNvPr>
          <p:cNvSpPr/>
          <p:nvPr/>
        </p:nvSpPr>
        <p:spPr>
          <a:xfrm>
            <a:off x="421879" y="3882366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D60675-BA3E-03C5-CAED-A3BE5C10CEF7}"/>
              </a:ext>
            </a:extLst>
          </p:cNvPr>
          <p:cNvSpPr/>
          <p:nvPr/>
        </p:nvSpPr>
        <p:spPr>
          <a:xfrm>
            <a:off x="3019481" y="4176107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9F337EA-366A-E5EB-8B68-13F805B93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3850024" y="4068203"/>
            <a:ext cx="896112" cy="9992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69D5C-6D21-4D42-AD1D-257F35AE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3019481" y="3974421"/>
            <a:ext cx="917969" cy="9992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2C21E5-E425-8572-3A74-814C636F0D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199"/>
          <a:stretch/>
        </p:blipFill>
        <p:spPr>
          <a:xfrm>
            <a:off x="3725040" y="4775641"/>
            <a:ext cx="954397" cy="9956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9D91827-9647-35FC-D2BE-1859C54EC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2991628" y="4771999"/>
            <a:ext cx="830543" cy="9992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41513A-FC65-B793-559F-D7BF29DF52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219"/>
          <a:stretch/>
        </p:blipFill>
        <p:spPr>
          <a:xfrm>
            <a:off x="819742" y="3773965"/>
            <a:ext cx="990824" cy="9919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A0E904F-051A-7113-84FE-B0153E748A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555668" y="4463036"/>
            <a:ext cx="896113" cy="10029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B422055-9B77-F300-832E-0D9B1A0AE5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6179"/>
          <a:stretch/>
        </p:blipFill>
        <p:spPr>
          <a:xfrm>
            <a:off x="1315154" y="4463036"/>
            <a:ext cx="830543" cy="9992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68DED9E-7AB6-7A4F-73C4-4BC3594D3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4496078" y="1692829"/>
            <a:ext cx="917969" cy="99926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D3DD48D-D273-BE44-9E51-7D39DB428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4810961" y="2425980"/>
            <a:ext cx="896112" cy="9992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ED39AE-ED10-82E5-9B15-F0DF242C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5414047" y="1504014"/>
            <a:ext cx="830543" cy="99926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CE7C439-F3B5-3B17-5DD7-C9AF72771B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5548495" y="2273694"/>
            <a:ext cx="896113" cy="10029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2C24557-7F2D-B1EA-C2B9-A741A57B08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199"/>
          <a:stretch/>
        </p:blipFill>
        <p:spPr>
          <a:xfrm>
            <a:off x="625208" y="875709"/>
            <a:ext cx="954397" cy="9956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1B53DB-B82F-DDAD-C9A8-50A817EE9C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6179"/>
          <a:stretch/>
        </p:blipFill>
        <p:spPr>
          <a:xfrm>
            <a:off x="1931134" y="999276"/>
            <a:ext cx="830543" cy="9992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42D63F7-BB9E-9B66-0F4C-338A5D1F95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219"/>
          <a:stretch/>
        </p:blipFill>
        <p:spPr>
          <a:xfrm>
            <a:off x="1223010" y="1315469"/>
            <a:ext cx="990824" cy="99197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AA5DC30-726B-AA86-9BA1-CFB8E3005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3395329" y="70068"/>
            <a:ext cx="917969" cy="99926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34D941-9E55-D2B4-B502-34977A4B95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3175981" y="872065"/>
            <a:ext cx="896113" cy="100290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64AC4B7-A18C-E7BB-F3CD-A38F245BEC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3907708" y="726029"/>
            <a:ext cx="896112" cy="9992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02986F0-53BD-021E-6E66-CA516630042B}"/>
              </a:ext>
            </a:extLst>
          </p:cNvPr>
          <p:cNvSpPr txBox="1"/>
          <p:nvPr/>
        </p:nvSpPr>
        <p:spPr>
          <a:xfrm>
            <a:off x="255485" y="2396757"/>
            <a:ext cx="4247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Lakehouse Teams Assemble!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4301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FFFB163-9F9C-4E14-820E-08C54818CAC8}"/>
              </a:ext>
            </a:extLst>
          </p:cNvPr>
          <p:cNvSpPr txBox="1">
            <a:spLocks/>
          </p:cNvSpPr>
          <p:nvPr/>
        </p:nvSpPr>
        <p:spPr>
          <a:xfrm>
            <a:off x="1920582" y="3211358"/>
            <a:ext cx="9318763" cy="946852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noAutofit/>
          </a:bodyPr>
          <a:lstStyle>
            <a:lvl1pPr marL="0" marR="0" indent="0" algn="l" defTabSz="9325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599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98" marR="0" indent="-241257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59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19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80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88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76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66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457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kumimoji="0" lang="en-US" sz="3528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Filip </a:t>
            </a:r>
            <a:r>
              <a:rPr kumimoji="0" lang="en-US" sz="3528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Popovi</a:t>
            </a:r>
            <a:r>
              <a:rPr lang="en-US" sz="3528" dirty="0">
                <a:solidFill>
                  <a:schemeClr val="tx2"/>
                </a:solidFill>
                <a:latin typeface="Segoe UI Light"/>
              </a:rPr>
              <a:t>c </a:t>
            </a:r>
            <a:r>
              <a:rPr kumimoji="0" lang="en-US" sz="3528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| Microsoft</a:t>
            </a:r>
            <a:endParaRPr lang="en-US" sz="3528" dirty="0">
              <a:solidFill>
                <a:srgbClr val="C22944"/>
              </a:solidFill>
              <a:latin typeface="Segoe UI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F862C3-D381-A60B-B6A6-71E64BFB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8" y="2731460"/>
            <a:ext cx="1686758" cy="16867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CD2ECE-7A16-988D-7FFD-5C0CCD7F4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19343" r="17769" b="11098"/>
          <a:stretch/>
        </p:blipFill>
        <p:spPr bwMode="auto">
          <a:xfrm>
            <a:off x="10271418" y="1394551"/>
            <a:ext cx="1686757" cy="17710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C4B719-340D-408A-E348-B2FAB486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856" y="3984031"/>
            <a:ext cx="1855879" cy="185587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840507FF-7381-E99B-2F5D-F410C428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8" y="141980"/>
            <a:ext cx="1686757" cy="16867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5DCC222-90CB-32A6-4DD5-99662484AF27}"/>
              </a:ext>
            </a:extLst>
          </p:cNvPr>
          <p:cNvSpPr txBox="1">
            <a:spLocks/>
          </p:cNvSpPr>
          <p:nvPr/>
        </p:nvSpPr>
        <p:spPr>
          <a:xfrm>
            <a:off x="1920582" y="284622"/>
            <a:ext cx="9020990" cy="1401474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noAutofit/>
          </a:bodyPr>
          <a:lstStyle>
            <a:lvl1pPr marL="0" marR="0" indent="0" algn="l" defTabSz="9325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599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98" marR="0" indent="-241257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59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19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80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88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76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66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457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kumimoji="0" lang="en-US" sz="3528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Mark Pryce-Maher | Microsoft</a:t>
            </a:r>
            <a:endParaRPr lang="en-US" sz="3528" dirty="0">
              <a:solidFill>
                <a:srgbClr val="C22944"/>
              </a:solidFill>
              <a:latin typeface="Segoe UI Light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sz="3528" dirty="0">
                <a:solidFill>
                  <a:srgbClr val="C00000"/>
                </a:solidFill>
                <a:latin typeface="Segoe UI Light"/>
              </a:rPr>
              <a:t>@</a:t>
            </a:r>
            <a:r>
              <a:rPr lang="en-US" sz="3528" dirty="0">
                <a:solidFill>
                  <a:schemeClr val="tx2"/>
                </a:solidFill>
                <a:latin typeface="Segoe UI Light"/>
              </a:rPr>
              <a:t>MarkPM_MSFT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0AA6FA8-25E3-0614-DC09-DD87C9C9F06B}"/>
              </a:ext>
            </a:extLst>
          </p:cNvPr>
          <p:cNvSpPr txBox="1">
            <a:spLocks/>
          </p:cNvSpPr>
          <p:nvPr/>
        </p:nvSpPr>
        <p:spPr>
          <a:xfrm>
            <a:off x="1101780" y="1732902"/>
            <a:ext cx="9020990" cy="1401474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noAutofit/>
          </a:bodyPr>
          <a:lstStyle>
            <a:lvl1pPr marL="0" marR="0" indent="0" algn="l" defTabSz="9325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599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98" marR="0" indent="-241257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59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19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80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88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76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66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457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00000"/>
              </a:lnSpc>
              <a:defRPr/>
            </a:pPr>
            <a:r>
              <a:rPr kumimoji="0" lang="en-US" sz="3528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Stijn Wynants | Microsoft</a:t>
            </a:r>
            <a:endParaRPr lang="en-US" sz="3528" dirty="0">
              <a:solidFill>
                <a:srgbClr val="C22944"/>
              </a:solidFill>
              <a:latin typeface="Segoe UI Light"/>
            </a:endParaRPr>
          </a:p>
          <a:p>
            <a:pPr lvl="0" algn="r">
              <a:lnSpc>
                <a:spcPct val="100000"/>
              </a:lnSpc>
              <a:defRPr/>
            </a:pPr>
            <a:r>
              <a:rPr lang="en-US" sz="3528" dirty="0">
                <a:solidFill>
                  <a:srgbClr val="C00000"/>
                </a:solidFill>
                <a:latin typeface="Segoe UI Light"/>
              </a:rPr>
              <a:t>@</a:t>
            </a:r>
            <a:r>
              <a:rPr lang="en-US" sz="3528" dirty="0">
                <a:solidFill>
                  <a:schemeClr val="tx2"/>
                </a:solidFill>
                <a:latin typeface="Segoe UI Light"/>
              </a:rPr>
              <a:t>SQLStijn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1B90F10-1EFE-077E-1950-1C6841B78156}"/>
              </a:ext>
            </a:extLst>
          </p:cNvPr>
          <p:cNvSpPr txBox="1">
            <a:spLocks/>
          </p:cNvSpPr>
          <p:nvPr/>
        </p:nvSpPr>
        <p:spPr>
          <a:xfrm>
            <a:off x="847378" y="4370510"/>
            <a:ext cx="9318763" cy="1401475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noAutofit/>
          </a:bodyPr>
          <a:lstStyle>
            <a:lvl1pPr marL="0" marR="0" indent="0" algn="l" defTabSz="9325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599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98" marR="0" indent="-241257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59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19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80" marR="0" indent="-228560" algn="l" defTabSz="9325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88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76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66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457" indent="-233145" algn="l" defTabSz="9325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00000"/>
              </a:lnSpc>
              <a:defRPr/>
            </a:pPr>
            <a:r>
              <a:rPr kumimoji="0" lang="en-US" sz="3528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Simon Whiteley | Advancing Analytics</a:t>
            </a:r>
            <a:endParaRPr lang="en-US" sz="3528" dirty="0">
              <a:solidFill>
                <a:srgbClr val="C22944"/>
              </a:solidFill>
              <a:latin typeface="Segoe UI Light"/>
            </a:endParaRPr>
          </a:p>
          <a:p>
            <a:pPr lvl="0" algn="r">
              <a:lnSpc>
                <a:spcPct val="100000"/>
              </a:lnSpc>
              <a:defRPr/>
            </a:pPr>
            <a:r>
              <a:rPr lang="en-US" sz="3528" dirty="0">
                <a:solidFill>
                  <a:srgbClr val="C00000"/>
                </a:solidFill>
                <a:latin typeface="Segoe UI Light"/>
              </a:rPr>
              <a:t>@</a:t>
            </a:r>
            <a:r>
              <a:rPr lang="en-US" sz="3528" dirty="0">
                <a:solidFill>
                  <a:schemeClr val="tx2"/>
                </a:solidFill>
                <a:latin typeface="Segoe UI Light"/>
              </a:rPr>
              <a:t>MrSiWhiteley</a:t>
            </a:r>
          </a:p>
        </p:txBody>
      </p:sp>
    </p:spTree>
    <p:extLst>
      <p:ext uri="{BB962C8B-B14F-4D97-AF65-F5344CB8AC3E}">
        <p14:creationId xmlns:p14="http://schemas.microsoft.com/office/powerpoint/2010/main" val="38352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38220E-52C9-48B7-AD10-1954645DD3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The Plan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23211F-A1A8-9E63-7D13-D4B1687CE5E4}"/>
              </a:ext>
            </a:extLst>
          </p:cNvPr>
          <p:cNvGrpSpPr/>
          <p:nvPr/>
        </p:nvGrpSpPr>
        <p:grpSpPr>
          <a:xfrm>
            <a:off x="3656977" y="908335"/>
            <a:ext cx="1262121" cy="1434469"/>
            <a:chOff x="460743" y="1026094"/>
            <a:chExt cx="2004096" cy="200409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03C3277-96FC-0305-0252-B56BB7DB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743" y="1026094"/>
              <a:ext cx="2004096" cy="20040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DD2DBB-167B-C87C-5528-A21A28C0DCE6}"/>
                </a:ext>
              </a:extLst>
            </p:cNvPr>
            <p:cNvSpPr txBox="1"/>
            <p:nvPr/>
          </p:nvSpPr>
          <p:spPr>
            <a:xfrm>
              <a:off x="631086" y="1211050"/>
              <a:ext cx="1650204" cy="5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Bronze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71E5237-19D0-3825-BD61-5EA6CC104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9" y="1016160"/>
            <a:ext cx="1071082" cy="12188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8E803-49F1-06D8-62DC-727F8B6EA52D}"/>
              </a:ext>
            </a:extLst>
          </p:cNvPr>
          <p:cNvGrpSpPr/>
          <p:nvPr/>
        </p:nvGrpSpPr>
        <p:grpSpPr>
          <a:xfrm>
            <a:off x="6354492" y="908335"/>
            <a:ext cx="1262121" cy="1434469"/>
            <a:chOff x="460743" y="1026094"/>
            <a:chExt cx="2004096" cy="200409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31351A-49B9-4671-6715-EE3805D2C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743" y="1026094"/>
              <a:ext cx="2004096" cy="20040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4F89EA-3F5B-D3F9-8D72-B6D699907263}"/>
                </a:ext>
              </a:extLst>
            </p:cNvPr>
            <p:cNvSpPr txBox="1"/>
            <p:nvPr/>
          </p:nvSpPr>
          <p:spPr>
            <a:xfrm>
              <a:off x="631086" y="1211050"/>
              <a:ext cx="1650204" cy="5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Silver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AD2011-101A-7B4E-856E-39DCD4A7748A}"/>
              </a:ext>
            </a:extLst>
          </p:cNvPr>
          <p:cNvGrpSpPr/>
          <p:nvPr/>
        </p:nvGrpSpPr>
        <p:grpSpPr>
          <a:xfrm>
            <a:off x="9239018" y="908335"/>
            <a:ext cx="1262121" cy="1434469"/>
            <a:chOff x="460743" y="1026094"/>
            <a:chExt cx="2004096" cy="200409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78DFD76-4564-0412-9057-550C4A3B5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743" y="1026094"/>
              <a:ext cx="2004096" cy="200409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1E1404-1D4B-91DA-0DA0-CE99F646B852}"/>
                </a:ext>
              </a:extLst>
            </p:cNvPr>
            <p:cNvSpPr txBox="1"/>
            <p:nvPr/>
          </p:nvSpPr>
          <p:spPr>
            <a:xfrm>
              <a:off x="631086" y="1211050"/>
              <a:ext cx="1650204" cy="51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Gold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9CDCDB-DA35-64F6-E786-815243C22A7C}"/>
              </a:ext>
            </a:extLst>
          </p:cNvPr>
          <p:cNvSpPr/>
          <p:nvPr/>
        </p:nvSpPr>
        <p:spPr>
          <a:xfrm>
            <a:off x="2188808" y="1076690"/>
            <a:ext cx="1149791" cy="109775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82BB437-F45D-53BA-B4D9-2E149180636C}"/>
              </a:ext>
            </a:extLst>
          </p:cNvPr>
          <p:cNvSpPr/>
          <p:nvPr/>
        </p:nvSpPr>
        <p:spPr>
          <a:xfrm>
            <a:off x="5067772" y="1076689"/>
            <a:ext cx="1149791" cy="109775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2FF0E3-209A-64D7-8DAB-D3B4FB7E060D}"/>
              </a:ext>
            </a:extLst>
          </p:cNvPr>
          <p:cNvSpPr/>
          <p:nvPr/>
        </p:nvSpPr>
        <p:spPr>
          <a:xfrm>
            <a:off x="7832909" y="1076689"/>
            <a:ext cx="1149791" cy="109775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5278DB-AB99-AD5B-FCDD-D68CB2059DE1}"/>
              </a:ext>
            </a:extLst>
          </p:cNvPr>
          <p:cNvSpPr/>
          <p:nvPr/>
        </p:nvSpPr>
        <p:spPr>
          <a:xfrm>
            <a:off x="419104" y="2573229"/>
            <a:ext cx="2732159" cy="4617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Lakehouse Primer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A56033-00EE-90E3-F74F-0599D1E762EA}"/>
              </a:ext>
            </a:extLst>
          </p:cNvPr>
          <p:cNvSpPr/>
          <p:nvPr/>
        </p:nvSpPr>
        <p:spPr>
          <a:xfrm>
            <a:off x="419104" y="3090503"/>
            <a:ext cx="2732159" cy="4617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Landing to Bronze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01C9A1-75B4-63C4-D6BD-72D25A043FA3}"/>
              </a:ext>
            </a:extLst>
          </p:cNvPr>
          <p:cNvSpPr/>
          <p:nvPr/>
        </p:nvSpPr>
        <p:spPr>
          <a:xfrm>
            <a:off x="419103" y="3607777"/>
            <a:ext cx="2732159" cy="4617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Bronze to Silver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E1340D-3D9D-58C2-70C9-85CE764C8A79}"/>
              </a:ext>
            </a:extLst>
          </p:cNvPr>
          <p:cNvSpPr/>
          <p:nvPr/>
        </p:nvSpPr>
        <p:spPr>
          <a:xfrm>
            <a:off x="419103" y="4125051"/>
            <a:ext cx="2732159" cy="4617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Silver to Gold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06F547-7264-6822-6CE4-9353DDE08D8B}"/>
              </a:ext>
            </a:extLst>
          </p:cNvPr>
          <p:cNvSpPr/>
          <p:nvPr/>
        </p:nvSpPr>
        <p:spPr>
          <a:xfrm>
            <a:off x="419102" y="4642325"/>
            <a:ext cx="2732159" cy="4617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Serving &amp; Orchestration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11758A-130F-B911-CBE6-A12C92B9C261}"/>
              </a:ext>
            </a:extLst>
          </p:cNvPr>
          <p:cNvSpPr/>
          <p:nvPr/>
        </p:nvSpPr>
        <p:spPr>
          <a:xfrm>
            <a:off x="419101" y="5159599"/>
            <a:ext cx="2732159" cy="4617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Discussions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49631-BB84-6000-6285-718130EB84FE}"/>
              </a:ext>
            </a:extLst>
          </p:cNvPr>
          <p:cNvSpPr txBox="1"/>
          <p:nvPr/>
        </p:nvSpPr>
        <p:spPr>
          <a:xfrm>
            <a:off x="3534845" y="2795728"/>
            <a:ext cx="7456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phase we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Discuss Zone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you loose to get stuck in and build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continuous guidance &amp; help with our coaches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Regroup to review template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Review questions from the groups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8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1E8F6FB8-2DAF-635E-5131-B909A5E011BA}"/>
              </a:ext>
            </a:extLst>
          </p:cNvPr>
          <p:cNvSpPr/>
          <p:nvPr/>
        </p:nvSpPr>
        <p:spPr>
          <a:xfrm>
            <a:off x="6144235" y="523358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31C877B-AD2B-1351-E250-DF21BFF69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6120363" y="358903"/>
            <a:ext cx="917969" cy="9992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3E34808-6C81-5F5B-5CDD-7963D5EB8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6984273" y="460949"/>
            <a:ext cx="830543" cy="999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98CE6-EE53-48C5-BFC1-3A4231A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latin typeface="Bebas Neue" panose="00000500000000000000" pitchFamily="2" charset="0"/>
              </a:rPr>
              <a:t>How is today going to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830F2-1FC0-0C4C-0051-F1B05A2E5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1950238" y="1230929"/>
            <a:ext cx="830543" cy="99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58A8E-A5C3-377F-77FA-4A535B468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2555555" y="1230928"/>
            <a:ext cx="917969" cy="999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BEF02-003C-6EE8-892D-47D80D4104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219"/>
          <a:stretch/>
        </p:blipFill>
        <p:spPr>
          <a:xfrm>
            <a:off x="344659" y="2268891"/>
            <a:ext cx="990824" cy="991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04A7F-6DD7-F856-5918-E07830CD38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179"/>
          <a:stretch/>
        </p:blipFill>
        <p:spPr>
          <a:xfrm>
            <a:off x="3251733" y="1230927"/>
            <a:ext cx="896112" cy="999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D98FFE-A6C7-D5E7-4976-BB834F8956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6199"/>
          <a:stretch/>
        </p:blipFill>
        <p:spPr>
          <a:xfrm>
            <a:off x="1125592" y="1234571"/>
            <a:ext cx="954397" cy="9956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B37ED7-DB36-047A-38C2-009477F2162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5879"/>
          <a:stretch/>
        </p:blipFill>
        <p:spPr>
          <a:xfrm>
            <a:off x="2520507" y="4317041"/>
            <a:ext cx="896113" cy="10029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FF28AA-8E63-0B6F-3248-7EF79FCD6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424800" y="1234571"/>
            <a:ext cx="830543" cy="9992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28BB9B-7D1C-57B9-7411-F92AAE99E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1137200" y="2261606"/>
            <a:ext cx="830543" cy="999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78D3E1-7652-8E5C-7D7C-A09D18952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1718583" y="2254318"/>
            <a:ext cx="917969" cy="9992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D26EC3-599D-D8AC-F92E-225883D021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179"/>
          <a:stretch/>
        </p:blipFill>
        <p:spPr>
          <a:xfrm>
            <a:off x="353578" y="4320686"/>
            <a:ext cx="896112" cy="999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F32D39-6925-5D45-27A1-B2FCD6521E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6199"/>
          <a:stretch/>
        </p:blipFill>
        <p:spPr>
          <a:xfrm>
            <a:off x="2442241" y="2257961"/>
            <a:ext cx="954397" cy="9956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FCD9EE-2CE3-08D8-81AF-F38877250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3240372" y="2276175"/>
            <a:ext cx="830543" cy="9992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5FEE6F-915F-2DBF-38D7-8CFDD16BC3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219"/>
          <a:stretch/>
        </p:blipFill>
        <p:spPr>
          <a:xfrm>
            <a:off x="1700803" y="4335261"/>
            <a:ext cx="990824" cy="9919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26434E-4C65-129F-743D-49FD2BF54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3166118" y="4335261"/>
            <a:ext cx="917969" cy="9992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F77C25-A3BA-AAB8-FA25-B478EF04E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6199"/>
          <a:stretch/>
        </p:blipFill>
        <p:spPr>
          <a:xfrm>
            <a:off x="324435" y="3288641"/>
            <a:ext cx="954397" cy="9956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ABF207-195E-A5AC-06E9-7DC00FA48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1059975" y="4320686"/>
            <a:ext cx="830543" cy="9992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C70296-DC02-D2C6-7DB8-4F162A461D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5879"/>
          <a:stretch/>
        </p:blipFill>
        <p:spPr>
          <a:xfrm>
            <a:off x="1072507" y="3264952"/>
            <a:ext cx="896113" cy="10029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C0359D-2466-37E2-7313-E9618EE59F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179"/>
          <a:stretch/>
        </p:blipFill>
        <p:spPr>
          <a:xfrm>
            <a:off x="2423767" y="3213057"/>
            <a:ext cx="896112" cy="9992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9190257-60BF-2901-FAA1-8DAF58A26C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3233652" y="3240827"/>
            <a:ext cx="830543" cy="9992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20AF47-5FEE-D9DB-0856-45B86B006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1762295" y="3240827"/>
            <a:ext cx="830543" cy="999264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3D4DFF1B-B1AF-CC41-2BF7-6DAB8D228BEC}"/>
              </a:ext>
            </a:extLst>
          </p:cNvPr>
          <p:cNvSpPr/>
          <p:nvPr/>
        </p:nvSpPr>
        <p:spPr>
          <a:xfrm>
            <a:off x="4179001" y="1729043"/>
            <a:ext cx="1786550" cy="28390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CD1DD9-165C-70C1-BAC4-623C44F477EE}"/>
              </a:ext>
            </a:extLst>
          </p:cNvPr>
          <p:cNvSpPr/>
          <p:nvPr/>
        </p:nvSpPr>
        <p:spPr>
          <a:xfrm>
            <a:off x="8279906" y="212543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EF1439-9CF4-5319-238B-64D0AD67C237}"/>
              </a:ext>
            </a:extLst>
          </p:cNvPr>
          <p:cNvSpPr/>
          <p:nvPr/>
        </p:nvSpPr>
        <p:spPr>
          <a:xfrm>
            <a:off x="9927175" y="1769811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33703F-814D-5064-622B-83DC5E669C00}"/>
              </a:ext>
            </a:extLst>
          </p:cNvPr>
          <p:cNvSpPr/>
          <p:nvPr/>
        </p:nvSpPr>
        <p:spPr>
          <a:xfrm>
            <a:off x="5690996" y="3918580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D60675-BA3E-03C5-CAED-A3BE5C10CEF7}"/>
              </a:ext>
            </a:extLst>
          </p:cNvPr>
          <p:cNvSpPr/>
          <p:nvPr/>
        </p:nvSpPr>
        <p:spPr>
          <a:xfrm>
            <a:off x="8288598" y="4212321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9F337EA-366A-E5EB-8B68-13F805B93B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179"/>
          <a:stretch/>
        </p:blipFill>
        <p:spPr>
          <a:xfrm>
            <a:off x="9119141" y="4104417"/>
            <a:ext cx="896112" cy="9992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69D5C-6D21-4D42-AD1D-257F35AE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8288598" y="4010635"/>
            <a:ext cx="917969" cy="9992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2C21E5-E425-8572-3A74-814C636F0D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6199"/>
          <a:stretch/>
        </p:blipFill>
        <p:spPr>
          <a:xfrm>
            <a:off x="8994157" y="4811855"/>
            <a:ext cx="954397" cy="9956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9D91827-9647-35FC-D2BE-1859C54EC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8260745" y="4808213"/>
            <a:ext cx="830543" cy="9992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41513A-FC65-B793-559F-D7BF29DF52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219"/>
          <a:stretch/>
        </p:blipFill>
        <p:spPr>
          <a:xfrm>
            <a:off x="6088859" y="3810179"/>
            <a:ext cx="990824" cy="9919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A0E904F-051A-7113-84FE-B0153E748A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5879"/>
          <a:stretch/>
        </p:blipFill>
        <p:spPr>
          <a:xfrm>
            <a:off x="5824785" y="4499250"/>
            <a:ext cx="896113" cy="10029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B422055-9B77-F300-832E-0D9B1A0AE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6584271" y="4499250"/>
            <a:ext cx="830543" cy="9992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68DED9E-7AB6-7A4F-73C4-4BC3594D3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9765195" y="1729043"/>
            <a:ext cx="917969" cy="99926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D3DD48D-D273-BE44-9E51-7D39DB428E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179"/>
          <a:stretch/>
        </p:blipFill>
        <p:spPr>
          <a:xfrm>
            <a:off x="10080078" y="2462194"/>
            <a:ext cx="896112" cy="9992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ED39AE-ED10-82E5-9B15-F0DF242C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10683164" y="1540228"/>
            <a:ext cx="830543" cy="99926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CE7C439-F3B5-3B17-5DD7-C9AF72771B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5879"/>
          <a:stretch/>
        </p:blipFill>
        <p:spPr>
          <a:xfrm>
            <a:off x="10817612" y="2309908"/>
            <a:ext cx="896113" cy="10029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2C24557-7F2D-B1EA-C2B9-A741A57B08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6199"/>
          <a:stretch/>
        </p:blipFill>
        <p:spPr>
          <a:xfrm>
            <a:off x="5894325" y="911923"/>
            <a:ext cx="954397" cy="9956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1B53DB-B82F-DDAD-C9A8-50A817EE9C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7200251" y="1035490"/>
            <a:ext cx="830543" cy="9992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42D63F7-BB9E-9B66-0F4C-338A5D1F95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219"/>
          <a:stretch/>
        </p:blipFill>
        <p:spPr>
          <a:xfrm>
            <a:off x="6492127" y="1351683"/>
            <a:ext cx="990824" cy="99197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AA5DC30-726B-AA86-9BA1-CFB8E3005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8664446" y="106282"/>
            <a:ext cx="917969" cy="99926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34D941-9E55-D2B4-B502-34977A4B95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5879"/>
          <a:stretch/>
        </p:blipFill>
        <p:spPr>
          <a:xfrm>
            <a:off x="8445098" y="908279"/>
            <a:ext cx="896113" cy="100290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64AC4B7-A18C-E7BB-F3CD-A38F245BEC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179"/>
          <a:stretch/>
        </p:blipFill>
        <p:spPr>
          <a:xfrm>
            <a:off x="9176825" y="762243"/>
            <a:ext cx="896112" cy="9992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02986F0-53BD-021E-6E66-CA516630042B}"/>
              </a:ext>
            </a:extLst>
          </p:cNvPr>
          <p:cNvSpPr txBox="1"/>
          <p:nvPr/>
        </p:nvSpPr>
        <p:spPr>
          <a:xfrm>
            <a:off x="6266975" y="2634145"/>
            <a:ext cx="3357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Groups of 3 - 5</a:t>
            </a:r>
            <a:endParaRPr lang="en-GB" sz="4000" dirty="0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55411175-2469-E7C9-E9A3-758A10C16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0786">
            <a:off x="4594046" y="4705848"/>
            <a:ext cx="1076187" cy="1076187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>
            <a:extLst>
              <a:ext uri="{FF2B5EF4-FFF2-40B4-BE49-F238E27FC236}">
                <a16:creationId xmlns:a16="http://schemas.microsoft.com/office/drawing/2014/main" id="{7AEC9752-7611-A6BD-E728-519CC838E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5" t="19343" r="17769" b="11098"/>
          <a:stretch/>
        </p:blipFill>
        <p:spPr bwMode="auto">
          <a:xfrm rot="677951">
            <a:off x="10165204" y="373108"/>
            <a:ext cx="1059842" cy="1112834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>
            <a:extLst>
              <a:ext uri="{FF2B5EF4-FFF2-40B4-BE49-F238E27FC236}">
                <a16:creationId xmlns:a16="http://schemas.microsoft.com/office/drawing/2014/main" id="{AC86ED3A-353E-B74D-86BA-F98869A5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3975">
            <a:off x="10091634" y="4070447"/>
            <a:ext cx="1026940" cy="1026940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80A30A1C-6BC7-EB8C-ED68-F11C6267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8068">
            <a:off x="4873728" y="210877"/>
            <a:ext cx="1147291" cy="1147291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799B-6A10-6E10-C6ED-0870F306FD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Housekeeping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328A2-D8A6-945B-4A70-EABD071D5D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5624" y="898587"/>
            <a:ext cx="7961313" cy="47355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Morning Break: 10:45</a:t>
            </a:r>
          </a:p>
          <a:p>
            <a:r>
              <a:rPr lang="en-GB" dirty="0"/>
              <a:t>Lunch: 13:00</a:t>
            </a:r>
          </a:p>
          <a:p>
            <a:r>
              <a:rPr lang="en-GB" dirty="0"/>
              <a:t>Afternoon Break: 15:00</a:t>
            </a:r>
          </a:p>
          <a:p>
            <a:endParaRPr lang="en-GB" dirty="0"/>
          </a:p>
          <a:p>
            <a:r>
              <a:rPr lang="en-GB" dirty="0"/>
              <a:t>Any other logistics?</a:t>
            </a:r>
          </a:p>
        </p:txBody>
      </p:sp>
    </p:spTree>
    <p:extLst>
      <p:ext uri="{BB962C8B-B14F-4D97-AF65-F5344CB8AC3E}">
        <p14:creationId xmlns:p14="http://schemas.microsoft.com/office/powerpoint/2010/main" val="29849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AA8E-5BD6-F44C-ABDC-CDF5295A01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C6E5-B658-174C-C3DB-4138F394BCD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5624" y="1061243"/>
            <a:ext cx="6782540" cy="4735513"/>
          </a:xfrm>
          <a:prstGeom prst="rect">
            <a:avLst/>
          </a:prstGeom>
        </p:spPr>
        <p:txBody>
          <a:bodyPr/>
          <a:lstStyle/>
          <a:p>
            <a:r>
              <a:rPr lang="en-GB" sz="3600" dirty="0"/>
              <a:t>Questions at any time</a:t>
            </a:r>
          </a:p>
          <a:p>
            <a:r>
              <a:rPr lang="en-GB" sz="3600" dirty="0"/>
              <a:t>Wave at coaches if you need help</a:t>
            </a:r>
          </a:p>
          <a:p>
            <a:r>
              <a:rPr lang="en-GB" sz="3600" dirty="0"/>
              <a:t>This session is for </a:t>
            </a:r>
            <a:r>
              <a:rPr lang="en-GB" sz="3600" b="1" dirty="0">
                <a:solidFill>
                  <a:schemeClr val="accent1"/>
                </a:solidFill>
              </a:rPr>
              <a:t>you</a:t>
            </a:r>
            <a:r>
              <a:rPr lang="en-GB" sz="3600" dirty="0">
                <a:solidFill>
                  <a:srgbClr val="505151"/>
                </a:solidFill>
              </a:rPr>
              <a:t>, so ask any questions you want!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8CF48-4DF0-FAE9-111C-862CE8D6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38" y="957918"/>
            <a:ext cx="3603144" cy="44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26FB-40D2-68E6-E933-82759B04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B93B94-BBCF-0EB0-785F-8456D313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EFC97-39AF-B8B9-5E75-2667FE7DFF0E}"/>
              </a:ext>
            </a:extLst>
          </p:cNvPr>
          <p:cNvSpPr txBox="1"/>
          <p:nvPr/>
        </p:nvSpPr>
        <p:spPr>
          <a:xfrm>
            <a:off x="225624" y="941560"/>
            <a:ext cx="4789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Hands-on Practice building a Lakehouse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questions answered by the coaches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example solutions in each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358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1E8F6FB8-2DAF-635E-5131-B909A5E011BA}"/>
              </a:ext>
            </a:extLst>
          </p:cNvPr>
          <p:cNvSpPr/>
          <p:nvPr/>
        </p:nvSpPr>
        <p:spPr>
          <a:xfrm>
            <a:off x="875118" y="487144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31C877B-AD2B-1351-E250-DF21BFF69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851246" y="322689"/>
            <a:ext cx="917969" cy="9992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3E34808-6C81-5F5B-5CDD-7963D5EB8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1715156" y="424735"/>
            <a:ext cx="830543" cy="999264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85CD1DD9-165C-70C1-BAC4-623C44F477EE}"/>
              </a:ext>
            </a:extLst>
          </p:cNvPr>
          <p:cNvSpPr/>
          <p:nvPr/>
        </p:nvSpPr>
        <p:spPr>
          <a:xfrm>
            <a:off x="3010789" y="176329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EF1439-9CF4-5319-238B-64D0AD67C237}"/>
              </a:ext>
            </a:extLst>
          </p:cNvPr>
          <p:cNvSpPr/>
          <p:nvPr/>
        </p:nvSpPr>
        <p:spPr>
          <a:xfrm>
            <a:off x="4658058" y="1733597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33703F-814D-5064-622B-83DC5E669C00}"/>
              </a:ext>
            </a:extLst>
          </p:cNvPr>
          <p:cNvSpPr/>
          <p:nvPr/>
        </p:nvSpPr>
        <p:spPr>
          <a:xfrm>
            <a:off x="421879" y="3882366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D60675-BA3E-03C5-CAED-A3BE5C10CEF7}"/>
              </a:ext>
            </a:extLst>
          </p:cNvPr>
          <p:cNvSpPr/>
          <p:nvPr/>
        </p:nvSpPr>
        <p:spPr>
          <a:xfrm>
            <a:off x="3019481" y="4176107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9F337EA-366A-E5EB-8B68-13F805B93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3850024" y="4068203"/>
            <a:ext cx="896112" cy="9992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69D5C-6D21-4D42-AD1D-257F35AE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3019481" y="3974421"/>
            <a:ext cx="917969" cy="9992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2C21E5-E425-8572-3A74-814C636F0D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199"/>
          <a:stretch/>
        </p:blipFill>
        <p:spPr>
          <a:xfrm>
            <a:off x="3725040" y="4775641"/>
            <a:ext cx="954397" cy="9956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9D91827-9647-35FC-D2BE-1859C54EC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2991628" y="4771999"/>
            <a:ext cx="830543" cy="9992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41513A-FC65-B793-559F-D7BF29DF52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219"/>
          <a:stretch/>
        </p:blipFill>
        <p:spPr>
          <a:xfrm>
            <a:off x="819742" y="3773965"/>
            <a:ext cx="990824" cy="9919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A0E904F-051A-7113-84FE-B0153E748A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555668" y="4463036"/>
            <a:ext cx="896113" cy="10029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B422055-9B77-F300-832E-0D9B1A0AE5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6179"/>
          <a:stretch/>
        </p:blipFill>
        <p:spPr>
          <a:xfrm>
            <a:off x="1315154" y="4463036"/>
            <a:ext cx="830543" cy="9992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68DED9E-7AB6-7A4F-73C4-4BC3594D3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4496078" y="1692829"/>
            <a:ext cx="917969" cy="99926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D3DD48D-D273-BE44-9E51-7D39DB428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4810961" y="2425980"/>
            <a:ext cx="896112" cy="9992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ED39AE-ED10-82E5-9B15-F0DF242C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5414047" y="1504014"/>
            <a:ext cx="830543" cy="99926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CE7C439-F3B5-3B17-5DD7-C9AF72771B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5548495" y="2273694"/>
            <a:ext cx="896113" cy="10029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2C24557-7F2D-B1EA-C2B9-A741A57B08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199"/>
          <a:stretch/>
        </p:blipFill>
        <p:spPr>
          <a:xfrm>
            <a:off x="625208" y="875709"/>
            <a:ext cx="954397" cy="9956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1B53DB-B82F-DDAD-C9A8-50A817EE9C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6179"/>
          <a:stretch/>
        </p:blipFill>
        <p:spPr>
          <a:xfrm>
            <a:off x="1931134" y="999276"/>
            <a:ext cx="830543" cy="9992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42D63F7-BB9E-9B66-0F4C-338A5D1F95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219"/>
          <a:stretch/>
        </p:blipFill>
        <p:spPr>
          <a:xfrm>
            <a:off x="1223010" y="1315469"/>
            <a:ext cx="990824" cy="99197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AA5DC30-726B-AA86-9BA1-CFB8E3005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3395329" y="70068"/>
            <a:ext cx="917969" cy="99926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34D941-9E55-D2B4-B502-34977A4B95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3175981" y="872065"/>
            <a:ext cx="896113" cy="100290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64AC4B7-A18C-E7BB-F3CD-A38F245BEC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3907708" y="726029"/>
            <a:ext cx="896112" cy="9992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02986F0-53BD-021E-6E66-CA516630042B}"/>
              </a:ext>
            </a:extLst>
          </p:cNvPr>
          <p:cNvSpPr txBox="1"/>
          <p:nvPr/>
        </p:nvSpPr>
        <p:spPr>
          <a:xfrm>
            <a:off x="255485" y="2396757"/>
            <a:ext cx="4247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Lakehouse Teams Assemble!</a:t>
            </a:r>
            <a:endParaRPr lang="en-GB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65111-8A17-E2F6-8A6D-E1ABDE619827}"/>
              </a:ext>
            </a:extLst>
          </p:cNvPr>
          <p:cNvSpPr txBox="1"/>
          <p:nvPr/>
        </p:nvSpPr>
        <p:spPr>
          <a:xfrm>
            <a:off x="6533296" y="992350"/>
            <a:ext cx="5430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Each team can either nominate a “driver” who builds with instructions from the team</a:t>
            </a:r>
          </a:p>
          <a:p>
            <a:endParaRPr lang="en-GB" sz="3600" dirty="0"/>
          </a:p>
          <a:p>
            <a:r>
              <a:rPr lang="en-GB" sz="3600" dirty="0"/>
              <a:t>Or everyone builds along together</a:t>
            </a:r>
          </a:p>
        </p:txBody>
      </p:sp>
    </p:spTree>
    <p:extLst>
      <p:ext uri="{BB962C8B-B14F-4D97-AF65-F5344CB8AC3E}">
        <p14:creationId xmlns:p14="http://schemas.microsoft.com/office/powerpoint/2010/main" val="356760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1E8F6FB8-2DAF-635E-5131-B909A5E011BA}"/>
              </a:ext>
            </a:extLst>
          </p:cNvPr>
          <p:cNvSpPr/>
          <p:nvPr/>
        </p:nvSpPr>
        <p:spPr>
          <a:xfrm>
            <a:off x="875118" y="487144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31C877B-AD2B-1351-E250-DF21BFF69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851246" y="322689"/>
            <a:ext cx="917969" cy="9992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3E34808-6C81-5F5B-5CDD-7963D5EB8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1715156" y="424735"/>
            <a:ext cx="830543" cy="999264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85CD1DD9-165C-70C1-BAC4-623C44F477EE}"/>
              </a:ext>
            </a:extLst>
          </p:cNvPr>
          <p:cNvSpPr/>
          <p:nvPr/>
        </p:nvSpPr>
        <p:spPr>
          <a:xfrm>
            <a:off x="3010789" y="176329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EF1439-9CF4-5319-238B-64D0AD67C237}"/>
              </a:ext>
            </a:extLst>
          </p:cNvPr>
          <p:cNvSpPr/>
          <p:nvPr/>
        </p:nvSpPr>
        <p:spPr>
          <a:xfrm>
            <a:off x="4658058" y="1733597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33703F-814D-5064-622B-83DC5E669C00}"/>
              </a:ext>
            </a:extLst>
          </p:cNvPr>
          <p:cNvSpPr/>
          <p:nvPr/>
        </p:nvSpPr>
        <p:spPr>
          <a:xfrm>
            <a:off x="421879" y="3882366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D60675-BA3E-03C5-CAED-A3BE5C10CEF7}"/>
              </a:ext>
            </a:extLst>
          </p:cNvPr>
          <p:cNvSpPr/>
          <p:nvPr/>
        </p:nvSpPr>
        <p:spPr>
          <a:xfrm>
            <a:off x="3019481" y="4176107"/>
            <a:ext cx="1786550" cy="17865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9F337EA-366A-E5EB-8B68-13F805B93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3850024" y="4068203"/>
            <a:ext cx="896112" cy="9992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69D5C-6D21-4D42-AD1D-257F35AE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3019481" y="3974421"/>
            <a:ext cx="917969" cy="9992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2C21E5-E425-8572-3A74-814C636F0D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199"/>
          <a:stretch/>
        </p:blipFill>
        <p:spPr>
          <a:xfrm>
            <a:off x="3725040" y="4775641"/>
            <a:ext cx="954397" cy="9956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9D91827-9647-35FC-D2BE-1859C54EC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2991628" y="4771999"/>
            <a:ext cx="830543" cy="9992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41513A-FC65-B793-559F-D7BF29DF52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219"/>
          <a:stretch/>
        </p:blipFill>
        <p:spPr>
          <a:xfrm>
            <a:off x="819742" y="3773965"/>
            <a:ext cx="990824" cy="9919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A0E904F-051A-7113-84FE-B0153E748A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555668" y="4463036"/>
            <a:ext cx="896113" cy="10029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B422055-9B77-F300-832E-0D9B1A0AE5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6179"/>
          <a:stretch/>
        </p:blipFill>
        <p:spPr>
          <a:xfrm>
            <a:off x="1315154" y="4463036"/>
            <a:ext cx="830543" cy="9992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68DED9E-7AB6-7A4F-73C4-4BC3594D3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4496078" y="1692829"/>
            <a:ext cx="917969" cy="99926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D3DD48D-D273-BE44-9E51-7D39DB428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4810961" y="2425980"/>
            <a:ext cx="896112" cy="9992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ED39AE-ED10-82E5-9B15-F0DF242C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9"/>
          <a:stretch/>
        </p:blipFill>
        <p:spPr>
          <a:xfrm>
            <a:off x="5414047" y="1504014"/>
            <a:ext cx="830543" cy="99926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CE7C439-F3B5-3B17-5DD7-C9AF72771B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5548495" y="2273694"/>
            <a:ext cx="896113" cy="10029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2C24557-7F2D-B1EA-C2B9-A741A57B08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199"/>
          <a:stretch/>
        </p:blipFill>
        <p:spPr>
          <a:xfrm>
            <a:off x="625208" y="875709"/>
            <a:ext cx="954397" cy="9956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1B53DB-B82F-DDAD-C9A8-50A817EE9C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6179"/>
          <a:stretch/>
        </p:blipFill>
        <p:spPr>
          <a:xfrm>
            <a:off x="1931134" y="999276"/>
            <a:ext cx="830543" cy="9992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42D63F7-BB9E-9B66-0F4C-338A5D1F95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219"/>
          <a:stretch/>
        </p:blipFill>
        <p:spPr>
          <a:xfrm>
            <a:off x="1223010" y="1315469"/>
            <a:ext cx="990824" cy="99197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AA5DC30-726B-AA86-9BA1-CFB8E3005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97"/>
          <a:stretch/>
        </p:blipFill>
        <p:spPr>
          <a:xfrm>
            <a:off x="3395329" y="70068"/>
            <a:ext cx="917969" cy="99926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E34D941-9E55-D2B4-B502-34977A4B95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5879"/>
          <a:stretch/>
        </p:blipFill>
        <p:spPr>
          <a:xfrm>
            <a:off x="3175981" y="872065"/>
            <a:ext cx="896113" cy="100290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64AC4B7-A18C-E7BB-F3CD-A38F245BEC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79"/>
          <a:stretch/>
        </p:blipFill>
        <p:spPr>
          <a:xfrm>
            <a:off x="3907708" y="726029"/>
            <a:ext cx="896112" cy="9992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02986F0-53BD-021E-6E66-CA516630042B}"/>
              </a:ext>
            </a:extLst>
          </p:cNvPr>
          <p:cNvSpPr txBox="1"/>
          <p:nvPr/>
        </p:nvSpPr>
        <p:spPr>
          <a:xfrm>
            <a:off x="255485" y="2396757"/>
            <a:ext cx="4247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Lakehouse Teams Assemble!</a:t>
            </a:r>
            <a:endParaRPr lang="en-GB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65111-8A17-E2F6-8A6D-E1ABDE619827}"/>
              </a:ext>
            </a:extLst>
          </p:cNvPr>
          <p:cNvSpPr txBox="1"/>
          <p:nvPr/>
        </p:nvSpPr>
        <p:spPr>
          <a:xfrm>
            <a:off x="6533296" y="992350"/>
            <a:ext cx="5430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Everyone needs an Azure subscription</a:t>
            </a:r>
          </a:p>
          <a:p>
            <a:endParaRPr lang="en-GB" sz="3600" dirty="0"/>
          </a:p>
          <a:p>
            <a:r>
              <a:rPr lang="en-GB" sz="3600" dirty="0"/>
              <a:t>If you don’t have one, either create an Azure Trial, or join a group!</a:t>
            </a:r>
          </a:p>
        </p:txBody>
      </p:sp>
    </p:spTree>
    <p:extLst>
      <p:ext uri="{BB962C8B-B14F-4D97-AF65-F5344CB8AC3E}">
        <p14:creationId xmlns:p14="http://schemas.microsoft.com/office/powerpoint/2010/main" val="17336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58" grpId="0"/>
    </p:bldLst>
  </p:timing>
</p:sld>
</file>

<file path=ppt/theme/theme1.xml><?xml version="1.0" encoding="utf-8"?>
<a:theme xmlns:a="http://schemas.openxmlformats.org/drawingml/2006/main" name="AdvancingAnalyt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0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ingAnalytics" id="{DE577AA9-A51F-43B6-A638-361381E7B576}" vid="{6189C900-E8E4-49ED-9984-5AEF20A94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e475ef-6b76-4791-8b42-6fc89e5139a5" xsi:nil="true"/>
    <lcf76f155ced4ddcb4097134ff3c332f xmlns="5f9b91d7-7b1d-4f84-b9b9-39580e56215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E698F87FE5DF4E9D0316E4E449149A" ma:contentTypeVersion="15" ma:contentTypeDescription="Create a new document." ma:contentTypeScope="" ma:versionID="98d9ed4284a529e8619fbce2eefcfcc4">
  <xsd:schema xmlns:xsd="http://www.w3.org/2001/XMLSchema" xmlns:xs="http://www.w3.org/2001/XMLSchema" xmlns:p="http://schemas.microsoft.com/office/2006/metadata/properties" xmlns:ns2="5f9b91d7-7b1d-4f84-b9b9-39580e562158" xmlns:ns3="39e475ef-6b76-4791-8b42-6fc89e5139a5" targetNamespace="http://schemas.microsoft.com/office/2006/metadata/properties" ma:root="true" ma:fieldsID="c731552264582f22a3623539249a5206" ns2:_="" ns3:_="">
    <xsd:import namespace="5f9b91d7-7b1d-4f84-b9b9-39580e562158"/>
    <xsd:import namespace="39e475ef-6b76-4791-8b42-6fc89e513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b91d7-7b1d-4f84-b9b9-39580e562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99b8be-d5b6-46ba-9960-e7a042ebeb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475ef-6b76-4791-8b42-6fc89e5139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21424e8-1164-484e-9f22-0bb848e50c65}" ma:internalName="TaxCatchAll" ma:showField="CatchAllData" ma:web="39e475ef-6b76-4791-8b42-6fc89e5139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FA994-B0A9-4F47-BC9F-02EE71388286}">
  <ds:schemaRefs>
    <ds:schemaRef ds:uri="39e475ef-6b76-4791-8b42-6fc89e5139a5"/>
    <ds:schemaRef ds:uri="5f9b91d7-7b1d-4f84-b9b9-39580e562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767372-34F1-4874-BC29-C700C94C98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A78C22-B073-4508-8DCD-F2016B48B1B3}">
  <ds:schemaRefs>
    <ds:schemaRef ds:uri="39e475ef-6b76-4791-8b42-6fc89e5139a5"/>
    <ds:schemaRef ds:uri="5f9b91d7-7b1d-4f84-b9b9-39580e562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Bebas Neue</vt:lpstr>
      <vt:lpstr>Calibri</vt:lpstr>
      <vt:lpstr>Segoe UI Light</vt:lpstr>
      <vt:lpstr>AdvancingAnalytics</vt:lpstr>
      <vt:lpstr>Lakehouse in a Day</vt:lpstr>
      <vt:lpstr>PowerPoint Presentation</vt:lpstr>
      <vt:lpstr>The Plan</vt:lpstr>
      <vt:lpstr>How is today going to work?</vt:lpstr>
      <vt:lpstr>Housekeeping</vt:lpstr>
      <vt:lpstr>Questions</vt:lpstr>
      <vt:lpstr>Takeaways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McCann</dc:creator>
  <cp:lastModifiedBy>Simon Whiteley</cp:lastModifiedBy>
  <cp:revision>7</cp:revision>
  <dcterms:created xsi:type="dcterms:W3CDTF">2019-07-28T21:15:44Z</dcterms:created>
  <dcterms:modified xsi:type="dcterms:W3CDTF">2023-03-13T19:53:56Z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0x01010049E698F87FE5DF4E9D0316E4E449149A</vt:lpwstr>
  </property>
  <property fmtid="{D5CDD505-2E9C-101B-9397-08002B2CF9AE}" pid="3" name="MediaServiceImageTags">
    <vt:lpwstr/>
  </property>
</Properties>
</file>