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8" r:id="rId3"/>
    <p:sldId id="265" r:id="rId4"/>
    <p:sldId id="259" r:id="rId5"/>
    <p:sldId id="264" r:id="rId6"/>
    <p:sldId id="260" r:id="rId7"/>
    <p:sldId id="263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5"/>
    <a:srgbClr val="96C93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7079" autoAdjust="0"/>
  </p:normalViewPr>
  <p:slideViewPr>
    <p:cSldViewPr snapToGrid="0">
      <p:cViewPr varScale="1">
        <p:scale>
          <a:sx n="80" d="100"/>
          <a:sy n="80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B4E6A-B368-4B3E-89C8-7E514B51808C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6762-4E4C-4BAC-B1C4-75C6B3E0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8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6762-4E4C-4BAC-B1C4-75C6B3E0A9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6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Pragmatic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Follows a development pattern that fits the identity of your system. If you system lends itself to RPC, don’t waste time trying to represent everything as entities and be perfectly RESTful.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just represent your DB through your API. Your clients pay you for your business logic, not access to your DB. Represent functionality, not just entities.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don’t need to use OAUTH/OIDC if you use sessions everywhere else.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don’t need to use brand new tools. Use what you’re comfortable with and what your team or organization is familiar with, unless you have a really good reason not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almost certainly don’t need microservices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Consistent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 the cognitive overhead of learning and consuming your API.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Uses consistent language and phrasing across the platform. Use the terms that make sense in your domain, and use them consistently across the API.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consistent variable names across your platform. Represent authentication information in the same way across your platform.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Form an API guidance group. Don’t cowboy things unless you have no choice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Discoverable / Documented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Internal and external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lots of great tools out there for exposing information about your API to the outside world. Every moment you spend on documentation will come back to help you.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APIs tend to live a long time, and you aren’t going to be able to remember why you made decisions you made.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people read and consume your code and APIs than will ever modify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Swagger/</a:t>
            </a:r>
            <a:r>
              <a:rPr lang="en-US" dirty="0" err="1"/>
              <a:t>OpenAPI</a:t>
            </a:r>
            <a:r>
              <a:rPr lang="en-US" dirty="0"/>
              <a:t>, GRPC, SOAP, </a:t>
            </a:r>
            <a:r>
              <a:rPr lang="en-US" dirty="0" err="1"/>
              <a:t>etc</a:t>
            </a:r>
            <a:r>
              <a:rPr lang="en-US" dirty="0"/>
              <a:t> are all valid. Yes, even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 documenting code is a myth.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Interactive and testable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 a sandbox. Don’t just provide the API, provide a low-effort way for a consumer to manage test data and consume the API without worrying about accidentally disclosing test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the sandbox interactive. Provide tooling/SDKs to go along with the API.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Have ways to simulate errors, provide immediate feedback on errors, have traffic inspection in your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Provide a way to test at least common scenarios in your API, and make them obvious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are great. 100% test coverage is a zero sum game.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Monitored and </a:t>
            </a:r>
            <a:r>
              <a:rPr lang="en-US" dirty="0" err="1"/>
              <a:t>debuggable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should always know about failures before your users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Think about operations early. Build in points to track metrics, failures, runtime events.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Think about logging early. Structured logging is absolutely fantastic.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can you log and what can’t you log? What kind of masking do you need to apply? Don’t be </a:t>
            </a:r>
            <a:r>
              <a:rPr lang="en-US" dirty="0" err="1"/>
              <a:t>facebook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Choose analytics tools. If you can avoid it, don’t tie yourself directly to a certain tool, but define an application-specific abstraction and implement it for a given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Deployable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dev, testing/QA and production, builds and deployments should be as fast and one-touch as possible.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Unit/integration tests should be runnable at all stages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it’s possible for it to “works on my machine”, you have work to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Changeable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Bringing a new dev online should be a few-day process at most. If it takes longer than that, or you can’t fit the whole thing in one persons head, it probably isn’t factored correctly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Features should be orthogonal. You should be able to trust that if you make a change in one location, you won’t break another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6762-4E4C-4BAC-B1C4-75C6B3E0A9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6762-4E4C-4BAC-B1C4-75C6B3E0A9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0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6762-4E4C-4BAC-B1C4-75C6B3E0A9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0616" cy="68580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35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8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9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59396" cy="68580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75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1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719" cy="6858000"/>
          </a:xfrm>
          <a:prstGeom prst="rect">
            <a:avLst/>
          </a:prstGeom>
          <a:solidFill>
            <a:srgbClr val="96C93D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C969480-6134-4DAC-BFCF-DFECC9C3085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51353A02-11DD-4BA5-A86B-D8953105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08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ileron Light" panose="00000400000000000000" pitchFamily="50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ileron Light" panose="00000400000000000000" pitchFamily="50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ileron Light" panose="00000400000000000000" pitchFamily="50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ileron Light" panose="00000400000000000000" pitchFamily="50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UiWfhAhgQw" TargetMode="External"/><Relationship Id="rId2" Type="http://schemas.openxmlformats.org/officeDocument/2006/relationships/hyperlink" Target="https://www.youtube.com/watch?v=6Fi5dRVxOvc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hyperlink" Target="https://www.youtube.com/watch?v=AUrKofVRHV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6024-EACF-4B08-9C32-251E7F972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APIs that don’t make you cry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2C8CE-7B2F-41CE-A9BE-24143A93F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pic>
        <p:nvPicPr>
          <p:cNvPr id="5" name="Picture 4" descr="Affinity_WhiteLogo.png">
            <a:extLst>
              <a:ext uri="{FF2B5EF4-FFF2-40B4-BE49-F238E27FC236}">
                <a16:creationId xmlns:a16="http://schemas.microsoft.com/office/drawing/2014/main" id="{F7079882-7CFD-4DC1-A00A-E34469F3E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91" y="5968226"/>
            <a:ext cx="1309245" cy="59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9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5997-C31F-47EE-BF6B-2123E460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64A0-F9E2-4976-BCED-72A493B1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4C0C-3B66-4D3E-9E92-45DBAF76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2C92-08FF-4926-B5F0-C0C4FF79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Graduated CST in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Formerly of </a:t>
            </a:r>
            <a:r>
              <a:rPr lang="en-US" dirty="0" err="1"/>
              <a:t>Itracks</a:t>
            </a:r>
            <a:r>
              <a:rPr lang="en-US" dirty="0"/>
              <a:t>, Zu, </a:t>
            </a:r>
            <a:r>
              <a:rPr lang="en-US" dirty="0" err="1"/>
              <a:t>SaskPolytech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of Affinity Credit Union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9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A946-0DC0-4873-9FE2-079FECAD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A732-0C8A-465F-8982-D231A07D7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(very) opinionated approach to asp.net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https://www.youtube.com/watch?v=6Fi5dRVxOvc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 slice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https://www.youtube.com/watch?v=SUiWfhAhgQw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https://www.youtube.com/watch?v=AUrKofVRHV4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 result for that's just like your opinion man">
            <a:extLst>
              <a:ext uri="{FF2B5EF4-FFF2-40B4-BE49-F238E27FC236}">
                <a16:creationId xmlns:a16="http://schemas.microsoft.com/office/drawing/2014/main" id="{2089C431-E637-44D0-94D5-3D8384E4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527" y="4836695"/>
            <a:ext cx="3609473" cy="202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42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2655-DF21-4C22-BF8C-3D7B1151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793E-9A80-4BD0-A166-0A3F671D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Pragmatic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Discoverable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Debuggable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Changeable</a:t>
            </a:r>
          </a:p>
        </p:txBody>
      </p:sp>
    </p:spTree>
    <p:extLst>
      <p:ext uri="{BB962C8B-B14F-4D97-AF65-F5344CB8AC3E}">
        <p14:creationId xmlns:p14="http://schemas.microsoft.com/office/powerpoint/2010/main" val="311857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DAB8-E98F-431D-A10B-CEF15782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current </a:t>
            </a:r>
            <a:r>
              <a:rPr lang="en-US" dirty="0" err="1"/>
              <a:t>favourite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9FEB-B415-4475-BC7C-118FD2AF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message input/output contracts (</a:t>
            </a:r>
            <a:r>
              <a:rPr lang="en-US" dirty="0" err="1"/>
              <a:t>viewmodels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Wrap input/output </a:t>
            </a:r>
            <a:r>
              <a:rPr lang="en-US" dirty="0" err="1"/>
              <a:t>viewmodels</a:t>
            </a:r>
            <a:r>
              <a:rPr lang="en-US" dirty="0"/>
              <a:t> with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message handling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Cross-cutting concerns as pipeline stages / behaviors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Terminal pipeline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Decouple request parsing and response formatting from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Reduce/eliminate handler’s dependency on any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swashbuckle</a:t>
            </a:r>
            <a:r>
              <a:rPr lang="en-US" dirty="0"/>
              <a:t> to generate swagger doc/UI from </a:t>
            </a:r>
            <a:r>
              <a:rPr lang="en-US" dirty="0" err="1"/>
              <a:t>APIExplorer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multiple sets of handlers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Playground/Mock/Test/Prod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DI framework to swap handlers based on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5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0955-7322-4A61-9F8E-52926EF7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3737-8E94-45E9-B2D8-EF766F2F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Microsoft’s latest web application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Either MVC or just a request handling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 is a first class citizen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Structured logging is built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system built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Everything* is extensible/replaceable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powerful introspection (</a:t>
            </a:r>
            <a:r>
              <a:rPr lang="en-US" dirty="0" err="1"/>
              <a:t>APIExplorer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platform on </a:t>
            </a:r>
            <a:r>
              <a:rPr lang="en-US" dirty="0" err="1"/>
              <a:t>.Net</a:t>
            </a:r>
            <a:r>
              <a:rPr lang="en-US" dirty="0"/>
              <a:t> Core, Windows only on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Becoming opinionated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building APIs easy, and building good APIs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641B-6747-4E06-AB97-55124C1C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A702-7A48-4CFD-A878-B636E22E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52864"/>
            <a:ext cx="8595360" cy="4351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In-process message bus / pipeline toolkit for </a:t>
            </a:r>
            <a:r>
              <a:rPr lang="en-US" dirty="0" err="1"/>
              <a:t>.net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First-party integration with asp.net core’s DI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Handlers vs </a:t>
            </a:r>
            <a:r>
              <a:rPr lang="en-US" dirty="0" err="1"/>
              <a:t>Behaviours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2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F6E5-683C-4981-9BD6-3AACA636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Swashbuckle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BEBE-70DD-4A9F-91C0-6619731E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swagger/</a:t>
            </a:r>
            <a:r>
              <a:rPr lang="en-US" dirty="0" err="1"/>
              <a:t>openAPI</a:t>
            </a:r>
            <a:r>
              <a:rPr lang="en-US" dirty="0"/>
              <a:t> spec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the API introspection system (</a:t>
            </a:r>
            <a:r>
              <a:rPr lang="en-US" dirty="0" err="1"/>
              <a:t>APIExplorer</a:t>
            </a:r>
            <a:r>
              <a:rPr lang="en-US" dirty="0"/>
              <a:t>) of asp.net core MVC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include inline/method/class comments in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request pipeline to include swagger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7BB0-0C1A-40E0-8D20-2DB01781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1F68-4D3F-4DC3-85EF-83971A39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Microsoft’s integrated project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tracking and iteration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Multi-team, multi-component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control with massively configurable policies and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CI/CD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integration testing guidance tools</a:t>
            </a:r>
          </a:p>
        </p:txBody>
      </p:sp>
    </p:spTree>
    <p:extLst>
      <p:ext uri="{BB962C8B-B14F-4D97-AF65-F5344CB8AC3E}">
        <p14:creationId xmlns:p14="http://schemas.microsoft.com/office/powerpoint/2010/main" val="342288101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2054</TotalTime>
  <Words>959</Words>
  <Application>Microsoft Office PowerPoint</Application>
  <PresentationFormat>Widescreen</PresentationFormat>
  <Paragraphs>114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Aileron Light</vt:lpstr>
      <vt:lpstr>Arial</vt:lpstr>
      <vt:lpstr>Calibri</vt:lpstr>
      <vt:lpstr>Century Schoolbook</vt:lpstr>
      <vt:lpstr>Roboto</vt:lpstr>
      <vt:lpstr>Roboto Light</vt:lpstr>
      <vt:lpstr>Wingdings 2</vt:lpstr>
      <vt:lpstr>View</vt:lpstr>
      <vt:lpstr>Building APIs that don’t make you cry</vt:lpstr>
      <vt:lpstr>A bit about me</vt:lpstr>
      <vt:lpstr>Opinions ahead</vt:lpstr>
      <vt:lpstr>What makes a good API?</vt:lpstr>
      <vt:lpstr>My current favourite architecture</vt:lpstr>
      <vt:lpstr>ASP.Net Core</vt:lpstr>
      <vt:lpstr>Mediatr</vt:lpstr>
      <vt:lpstr>Swashbuckle</vt:lpstr>
      <vt:lpstr>Azure Devops</vt:lpstr>
      <vt:lpstr>Let’s build an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Bryant, Kevin</dc:creator>
  <cp:lastModifiedBy>Bryant, Kevin</cp:lastModifiedBy>
  <cp:revision>60</cp:revision>
  <dcterms:created xsi:type="dcterms:W3CDTF">2019-01-08T23:48:17Z</dcterms:created>
  <dcterms:modified xsi:type="dcterms:W3CDTF">2019-04-25T21:53:07Z</dcterms:modified>
</cp:coreProperties>
</file>