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99" r:id="rId5"/>
    <p:sldId id="300" r:id="rId6"/>
    <p:sldId id="302" r:id="rId7"/>
    <p:sldId id="303" r:id="rId8"/>
    <p:sldId id="339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34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36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9" r:id="rId35"/>
    <p:sldId id="338" r:id="rId36"/>
    <p:sldId id="337" r:id="rId37"/>
    <p:sldId id="330" r:id="rId38"/>
    <p:sldId id="331" r:id="rId39"/>
    <p:sldId id="332" r:id="rId40"/>
    <p:sldId id="33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768DE-B884-49CD-B364-CC0D546F67EA}" v="163" dt="2024-12-21T16:38:51.798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9" autoAdjust="0"/>
    <p:restoredTop sz="94712" autoAdjust="0"/>
  </p:normalViewPr>
  <p:slideViewPr>
    <p:cSldViewPr snapToGrid="0">
      <p:cViewPr varScale="1">
        <p:scale>
          <a:sx n="107" d="100"/>
          <a:sy n="107" d="100"/>
        </p:scale>
        <p:origin x="571" y="53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ant" userId="abeafa5b04cc0917" providerId="LiveId" clId="{529768DE-B884-49CD-B364-CC0D546F67EA}"/>
    <pc:docChg chg="undo custSel addSld delSld modSld sldOrd modMainMaster">
      <pc:chgData name="Kevin Chant" userId="abeafa5b04cc0917" providerId="LiveId" clId="{529768DE-B884-49CD-B364-CC0D546F67EA}" dt="2024-12-21T16:38:58.801" v="472" actId="1076"/>
      <pc:docMkLst>
        <pc:docMk/>
      </pc:docMkLst>
      <pc:sldChg chg="delSp modSp mod">
        <pc:chgData name="Kevin Chant" userId="abeafa5b04cc0917" providerId="LiveId" clId="{529768DE-B884-49CD-B364-CC0D546F67EA}" dt="2024-12-19T16:06:09.370" v="300" actId="14100"/>
        <pc:sldMkLst>
          <pc:docMk/>
          <pc:sldMk cId="2479118101" sldId="299"/>
        </pc:sldMkLst>
        <pc:spChg chg="mod">
          <ac:chgData name="Kevin Chant" userId="abeafa5b04cc0917" providerId="LiveId" clId="{529768DE-B884-49CD-B364-CC0D546F67EA}" dt="2024-12-19T14:08:28.462" v="46"/>
          <ac:spMkLst>
            <pc:docMk/>
            <pc:sldMk cId="2479118101" sldId="299"/>
            <ac:spMk id="5" creationId="{A7C0083F-B324-5D69-0849-9FFFC759D416}"/>
          </ac:spMkLst>
        </pc:spChg>
        <pc:spChg chg="mod">
          <ac:chgData name="Kevin Chant" userId="abeafa5b04cc0917" providerId="LiveId" clId="{529768DE-B884-49CD-B364-CC0D546F67EA}" dt="2024-12-19T16:06:09.370" v="300" actId="14100"/>
          <ac:spMkLst>
            <pc:docMk/>
            <pc:sldMk cId="2479118101" sldId="299"/>
            <ac:spMk id="9" creationId="{BE87AF9F-DC19-70BE-3A72-F324CD653D83}"/>
          </ac:spMkLst>
        </pc:spChg>
      </pc:sldChg>
      <pc:sldChg chg="modSp mod modAnim">
        <pc:chgData name="Kevin Chant" userId="abeafa5b04cc0917" providerId="LiveId" clId="{529768DE-B884-49CD-B364-CC0D546F67EA}" dt="2024-12-19T16:07:55.674" v="306" actId="20577"/>
        <pc:sldMkLst>
          <pc:docMk/>
          <pc:sldMk cId="1878437070" sldId="300"/>
        </pc:sldMkLst>
        <pc:spChg chg="mod">
          <ac:chgData name="Kevin Chant" userId="abeafa5b04cc0917" providerId="LiveId" clId="{529768DE-B884-49CD-B364-CC0D546F67EA}" dt="2024-12-19T14:08:33.217" v="47"/>
          <ac:spMkLst>
            <pc:docMk/>
            <pc:sldMk cId="1878437070" sldId="300"/>
            <ac:spMk id="2" creationId="{0D0B2689-E42F-1B03-F416-FA657346F57E}"/>
          </ac:spMkLst>
        </pc:spChg>
        <pc:spChg chg="mod">
          <ac:chgData name="Kevin Chant" userId="abeafa5b04cc0917" providerId="LiveId" clId="{529768DE-B884-49CD-B364-CC0D546F67EA}" dt="2024-12-19T16:07:55.674" v="306" actId="20577"/>
          <ac:spMkLst>
            <pc:docMk/>
            <pc:sldMk cId="1878437070" sldId="300"/>
            <ac:spMk id="6" creationId="{9FD117FE-8336-E965-F155-D39E989B77AD}"/>
          </ac:spMkLst>
        </pc:spChg>
      </pc:sldChg>
      <pc:sldChg chg="modSp mod">
        <pc:chgData name="Kevin Chant" userId="abeafa5b04cc0917" providerId="LiveId" clId="{529768DE-B884-49CD-B364-CC0D546F67EA}" dt="2024-12-19T14:27:47.044" v="196" actId="20577"/>
        <pc:sldMkLst>
          <pc:docMk/>
          <pc:sldMk cId="2812608302" sldId="302"/>
        </pc:sldMkLst>
        <pc:spChg chg="mod">
          <ac:chgData name="Kevin Chant" userId="abeafa5b04cc0917" providerId="LiveId" clId="{529768DE-B884-49CD-B364-CC0D546F67EA}" dt="2024-12-19T14:08:38.841" v="48"/>
          <ac:spMkLst>
            <pc:docMk/>
            <pc:sldMk cId="2812608302" sldId="302"/>
            <ac:spMk id="2" creationId="{3D6F4367-962E-3337-621B-2D2710D86405}"/>
          </ac:spMkLst>
        </pc:spChg>
        <pc:spChg chg="mod">
          <ac:chgData name="Kevin Chant" userId="abeafa5b04cc0917" providerId="LiveId" clId="{529768DE-B884-49CD-B364-CC0D546F67EA}" dt="2024-12-19T14:27:47.044" v="196" actId="20577"/>
          <ac:spMkLst>
            <pc:docMk/>
            <pc:sldMk cId="2812608302" sldId="302"/>
            <ac:spMk id="6" creationId="{938D7844-A26E-14AB-2650-2294297A7FB7}"/>
          </ac:spMkLst>
        </pc:spChg>
      </pc:sldChg>
      <pc:sldChg chg="modSp mod">
        <pc:chgData name="Kevin Chant" userId="abeafa5b04cc0917" providerId="LiveId" clId="{529768DE-B884-49CD-B364-CC0D546F67EA}" dt="2024-12-19T14:09:29.961" v="49"/>
        <pc:sldMkLst>
          <pc:docMk/>
          <pc:sldMk cId="3829551710" sldId="303"/>
        </pc:sldMkLst>
        <pc:spChg chg="mod">
          <ac:chgData name="Kevin Chant" userId="abeafa5b04cc0917" providerId="LiveId" clId="{529768DE-B884-49CD-B364-CC0D546F67EA}" dt="2024-12-19T14:09:29.961" v="49"/>
          <ac:spMkLst>
            <pc:docMk/>
            <pc:sldMk cId="3829551710" sldId="303"/>
            <ac:spMk id="2" creationId="{E7BB9AE4-28B4-65C7-1978-2D0C82EEEE19}"/>
          </ac:spMkLst>
        </pc:spChg>
      </pc:sldChg>
      <pc:sldChg chg="modSp del mod">
        <pc:chgData name="Kevin Chant" userId="abeafa5b04cc0917" providerId="LiveId" clId="{529768DE-B884-49CD-B364-CC0D546F67EA}" dt="2024-12-21T16:34:39.785" v="322" actId="2696"/>
        <pc:sldMkLst>
          <pc:docMk/>
          <pc:sldMk cId="199761108" sldId="304"/>
        </pc:sldMkLst>
        <pc:spChg chg="mod">
          <ac:chgData name="Kevin Chant" userId="abeafa5b04cc0917" providerId="LiveId" clId="{529768DE-B884-49CD-B364-CC0D546F67EA}" dt="2024-12-19T14:09:33.967" v="50"/>
          <ac:spMkLst>
            <pc:docMk/>
            <pc:sldMk cId="199761108" sldId="304"/>
            <ac:spMk id="2" creationId="{A6F0B50C-9BFB-F00A-95D4-F8D5743811CF}"/>
          </ac:spMkLst>
        </pc:spChg>
      </pc:sldChg>
      <pc:sldChg chg="modSp mod">
        <pc:chgData name="Kevin Chant" userId="abeafa5b04cc0917" providerId="LiveId" clId="{529768DE-B884-49CD-B364-CC0D546F67EA}" dt="2024-12-19T14:09:37.416" v="51"/>
        <pc:sldMkLst>
          <pc:docMk/>
          <pc:sldMk cId="771342678" sldId="305"/>
        </pc:sldMkLst>
        <pc:spChg chg="mod">
          <ac:chgData name="Kevin Chant" userId="abeafa5b04cc0917" providerId="LiveId" clId="{529768DE-B884-49CD-B364-CC0D546F67EA}" dt="2024-12-19T14:09:37.416" v="51"/>
          <ac:spMkLst>
            <pc:docMk/>
            <pc:sldMk cId="771342678" sldId="305"/>
            <ac:spMk id="2" creationId="{2E4C5B97-354A-8C49-8B70-51B6407FDD33}"/>
          </ac:spMkLst>
        </pc:spChg>
      </pc:sldChg>
      <pc:sldChg chg="modSp mod">
        <pc:chgData name="Kevin Chant" userId="abeafa5b04cc0917" providerId="LiveId" clId="{529768DE-B884-49CD-B364-CC0D546F67EA}" dt="2024-12-19T14:09:42.679" v="52"/>
        <pc:sldMkLst>
          <pc:docMk/>
          <pc:sldMk cId="2169132638" sldId="306"/>
        </pc:sldMkLst>
        <pc:spChg chg="mod">
          <ac:chgData name="Kevin Chant" userId="abeafa5b04cc0917" providerId="LiveId" clId="{529768DE-B884-49CD-B364-CC0D546F67EA}" dt="2024-12-19T14:09:42.679" v="52"/>
          <ac:spMkLst>
            <pc:docMk/>
            <pc:sldMk cId="2169132638" sldId="306"/>
            <ac:spMk id="2" creationId="{921499C2-DA7B-1EC6-8841-56B311CEBFEF}"/>
          </ac:spMkLst>
        </pc:spChg>
      </pc:sldChg>
      <pc:sldChg chg="modSp mod">
        <pc:chgData name="Kevin Chant" userId="abeafa5b04cc0917" providerId="LiveId" clId="{529768DE-B884-49CD-B364-CC0D546F67EA}" dt="2024-12-19T14:09:46.056" v="53"/>
        <pc:sldMkLst>
          <pc:docMk/>
          <pc:sldMk cId="583643755" sldId="307"/>
        </pc:sldMkLst>
        <pc:spChg chg="mod">
          <ac:chgData name="Kevin Chant" userId="abeafa5b04cc0917" providerId="LiveId" clId="{529768DE-B884-49CD-B364-CC0D546F67EA}" dt="2024-12-19T14:09:46.056" v="53"/>
          <ac:spMkLst>
            <pc:docMk/>
            <pc:sldMk cId="583643755" sldId="307"/>
            <ac:spMk id="2" creationId="{FE2B69BC-B754-C44A-9D6F-A303F94017FF}"/>
          </ac:spMkLst>
        </pc:spChg>
      </pc:sldChg>
      <pc:sldChg chg="modSp mod">
        <pc:chgData name="Kevin Chant" userId="abeafa5b04cc0917" providerId="LiveId" clId="{529768DE-B884-49CD-B364-CC0D546F67EA}" dt="2024-12-19T14:09:48.808" v="54"/>
        <pc:sldMkLst>
          <pc:docMk/>
          <pc:sldMk cId="3884971276" sldId="308"/>
        </pc:sldMkLst>
        <pc:spChg chg="mod">
          <ac:chgData name="Kevin Chant" userId="abeafa5b04cc0917" providerId="LiveId" clId="{529768DE-B884-49CD-B364-CC0D546F67EA}" dt="2024-12-19T14:09:48.808" v="54"/>
          <ac:spMkLst>
            <pc:docMk/>
            <pc:sldMk cId="3884971276" sldId="308"/>
            <ac:spMk id="2" creationId="{BD6BD17E-1E88-3260-3F63-4CE490198DB2}"/>
          </ac:spMkLst>
        </pc:spChg>
      </pc:sldChg>
      <pc:sldChg chg="modSp mod">
        <pc:chgData name="Kevin Chant" userId="abeafa5b04cc0917" providerId="LiveId" clId="{529768DE-B884-49CD-B364-CC0D546F67EA}" dt="2024-12-19T14:09:52.331" v="55"/>
        <pc:sldMkLst>
          <pc:docMk/>
          <pc:sldMk cId="3914457283" sldId="309"/>
        </pc:sldMkLst>
        <pc:spChg chg="mod">
          <ac:chgData name="Kevin Chant" userId="abeafa5b04cc0917" providerId="LiveId" clId="{529768DE-B884-49CD-B364-CC0D546F67EA}" dt="2024-12-19T14:09:52.331" v="55"/>
          <ac:spMkLst>
            <pc:docMk/>
            <pc:sldMk cId="3914457283" sldId="309"/>
            <ac:spMk id="2" creationId="{3AB4EA0A-DFF4-C55A-9F51-C1202D747FDF}"/>
          </ac:spMkLst>
        </pc:spChg>
      </pc:sldChg>
      <pc:sldChg chg="modSp mod">
        <pc:chgData name="Kevin Chant" userId="abeafa5b04cc0917" providerId="LiveId" clId="{529768DE-B884-49CD-B364-CC0D546F67EA}" dt="2024-12-19T14:09:56.730" v="56"/>
        <pc:sldMkLst>
          <pc:docMk/>
          <pc:sldMk cId="3822985688" sldId="310"/>
        </pc:sldMkLst>
        <pc:spChg chg="mod">
          <ac:chgData name="Kevin Chant" userId="abeafa5b04cc0917" providerId="LiveId" clId="{529768DE-B884-49CD-B364-CC0D546F67EA}" dt="2024-12-19T14:09:56.730" v="56"/>
          <ac:spMkLst>
            <pc:docMk/>
            <pc:sldMk cId="3822985688" sldId="310"/>
            <ac:spMk id="2" creationId="{A97CD835-1EB8-8007-8ACE-A5BCF812D530}"/>
          </ac:spMkLst>
        </pc:spChg>
      </pc:sldChg>
      <pc:sldChg chg="modSp mod">
        <pc:chgData name="Kevin Chant" userId="abeafa5b04cc0917" providerId="LiveId" clId="{529768DE-B884-49CD-B364-CC0D546F67EA}" dt="2024-12-19T14:09:59.506" v="57"/>
        <pc:sldMkLst>
          <pc:docMk/>
          <pc:sldMk cId="1203230782" sldId="311"/>
        </pc:sldMkLst>
        <pc:spChg chg="mod">
          <ac:chgData name="Kevin Chant" userId="abeafa5b04cc0917" providerId="LiveId" clId="{529768DE-B884-49CD-B364-CC0D546F67EA}" dt="2024-12-19T14:09:59.506" v="57"/>
          <ac:spMkLst>
            <pc:docMk/>
            <pc:sldMk cId="1203230782" sldId="311"/>
            <ac:spMk id="2" creationId="{341D99A3-8CD8-D101-0F75-B28B4FBDD552}"/>
          </ac:spMkLst>
        </pc:spChg>
      </pc:sldChg>
      <pc:sldChg chg="modSp mod">
        <pc:chgData name="Kevin Chant" userId="abeafa5b04cc0917" providerId="LiveId" clId="{529768DE-B884-49CD-B364-CC0D546F67EA}" dt="2024-12-19T14:10:03.929" v="58"/>
        <pc:sldMkLst>
          <pc:docMk/>
          <pc:sldMk cId="3794876426" sldId="312"/>
        </pc:sldMkLst>
        <pc:spChg chg="mod">
          <ac:chgData name="Kevin Chant" userId="abeafa5b04cc0917" providerId="LiveId" clId="{529768DE-B884-49CD-B364-CC0D546F67EA}" dt="2024-12-19T14:10:03.929" v="58"/>
          <ac:spMkLst>
            <pc:docMk/>
            <pc:sldMk cId="3794876426" sldId="312"/>
            <ac:spMk id="2" creationId="{C2E29085-BC0B-911F-D47D-4CB8FCA5C76F}"/>
          </ac:spMkLst>
        </pc:spChg>
      </pc:sldChg>
      <pc:sldChg chg="modSp mod">
        <pc:chgData name="Kevin Chant" userId="abeafa5b04cc0917" providerId="LiveId" clId="{529768DE-B884-49CD-B364-CC0D546F67EA}" dt="2024-12-19T17:16:05.720" v="318" actId="20577"/>
        <pc:sldMkLst>
          <pc:docMk/>
          <pc:sldMk cId="655360583" sldId="313"/>
        </pc:sldMkLst>
        <pc:spChg chg="mod">
          <ac:chgData name="Kevin Chant" userId="abeafa5b04cc0917" providerId="LiveId" clId="{529768DE-B884-49CD-B364-CC0D546F67EA}" dt="2024-12-19T14:10:11.077" v="60"/>
          <ac:spMkLst>
            <pc:docMk/>
            <pc:sldMk cId="655360583" sldId="313"/>
            <ac:spMk id="2" creationId="{F9119298-4A78-6E72-D549-B7F700D43F1D}"/>
          </ac:spMkLst>
        </pc:spChg>
        <pc:spChg chg="mod">
          <ac:chgData name="Kevin Chant" userId="abeafa5b04cc0917" providerId="LiveId" clId="{529768DE-B884-49CD-B364-CC0D546F67EA}" dt="2024-12-19T17:16:05.720" v="318" actId="20577"/>
          <ac:spMkLst>
            <pc:docMk/>
            <pc:sldMk cId="655360583" sldId="313"/>
            <ac:spMk id="6" creationId="{38ED42B4-6FAB-DF39-7BA6-88D6A0C29E12}"/>
          </ac:spMkLst>
        </pc:spChg>
      </pc:sldChg>
      <pc:sldChg chg="modSp mod">
        <pc:chgData name="Kevin Chant" userId="abeafa5b04cc0917" providerId="LiveId" clId="{529768DE-B884-49CD-B364-CC0D546F67EA}" dt="2024-12-19T14:10:13.667" v="61"/>
        <pc:sldMkLst>
          <pc:docMk/>
          <pc:sldMk cId="3145449687" sldId="314"/>
        </pc:sldMkLst>
        <pc:spChg chg="mod">
          <ac:chgData name="Kevin Chant" userId="abeafa5b04cc0917" providerId="LiveId" clId="{529768DE-B884-49CD-B364-CC0D546F67EA}" dt="2024-12-19T14:10:13.667" v="61"/>
          <ac:spMkLst>
            <pc:docMk/>
            <pc:sldMk cId="3145449687" sldId="314"/>
            <ac:spMk id="2" creationId="{A9E3EC2C-BADA-F83F-403F-5254E3309D70}"/>
          </ac:spMkLst>
        </pc:spChg>
      </pc:sldChg>
      <pc:sldChg chg="modSp mod">
        <pc:chgData name="Kevin Chant" userId="abeafa5b04cc0917" providerId="LiveId" clId="{529768DE-B884-49CD-B364-CC0D546F67EA}" dt="2024-12-19T14:10:17.328" v="62"/>
        <pc:sldMkLst>
          <pc:docMk/>
          <pc:sldMk cId="1777147211" sldId="315"/>
        </pc:sldMkLst>
        <pc:spChg chg="mod">
          <ac:chgData name="Kevin Chant" userId="abeafa5b04cc0917" providerId="LiveId" clId="{529768DE-B884-49CD-B364-CC0D546F67EA}" dt="2024-12-19T14:10:17.328" v="62"/>
          <ac:spMkLst>
            <pc:docMk/>
            <pc:sldMk cId="1777147211" sldId="315"/>
            <ac:spMk id="2" creationId="{AB414231-61CE-0B80-5407-307277233E90}"/>
          </ac:spMkLst>
        </pc:spChg>
      </pc:sldChg>
      <pc:sldChg chg="modSp mod">
        <pc:chgData name="Kevin Chant" userId="abeafa5b04cc0917" providerId="LiveId" clId="{529768DE-B884-49CD-B364-CC0D546F67EA}" dt="2024-12-19T14:10:20.932" v="63"/>
        <pc:sldMkLst>
          <pc:docMk/>
          <pc:sldMk cId="463098201" sldId="316"/>
        </pc:sldMkLst>
        <pc:spChg chg="mod">
          <ac:chgData name="Kevin Chant" userId="abeafa5b04cc0917" providerId="LiveId" clId="{529768DE-B884-49CD-B364-CC0D546F67EA}" dt="2024-12-19T14:10:20.932" v="63"/>
          <ac:spMkLst>
            <pc:docMk/>
            <pc:sldMk cId="463098201" sldId="316"/>
            <ac:spMk id="2" creationId="{33D9D5F5-02F4-7F51-65D8-A59BB13202CE}"/>
          </ac:spMkLst>
        </pc:spChg>
      </pc:sldChg>
      <pc:sldChg chg="modSp mod">
        <pc:chgData name="Kevin Chant" userId="abeafa5b04cc0917" providerId="LiveId" clId="{529768DE-B884-49CD-B364-CC0D546F67EA}" dt="2024-12-19T14:10:23.891" v="64"/>
        <pc:sldMkLst>
          <pc:docMk/>
          <pc:sldMk cId="2687371079" sldId="317"/>
        </pc:sldMkLst>
        <pc:spChg chg="mod">
          <ac:chgData name="Kevin Chant" userId="abeafa5b04cc0917" providerId="LiveId" clId="{529768DE-B884-49CD-B364-CC0D546F67EA}" dt="2024-12-19T14:10:23.891" v="64"/>
          <ac:spMkLst>
            <pc:docMk/>
            <pc:sldMk cId="2687371079" sldId="317"/>
            <ac:spMk id="2" creationId="{B766B587-6C92-BFC4-AD19-E0A581E14348}"/>
          </ac:spMkLst>
        </pc:spChg>
      </pc:sldChg>
      <pc:sldChg chg="modSp mod">
        <pc:chgData name="Kevin Chant" userId="abeafa5b04cc0917" providerId="LiveId" clId="{529768DE-B884-49CD-B364-CC0D546F67EA}" dt="2024-12-19T14:10:27.366" v="65"/>
        <pc:sldMkLst>
          <pc:docMk/>
          <pc:sldMk cId="3186023211" sldId="318"/>
        </pc:sldMkLst>
        <pc:spChg chg="mod">
          <ac:chgData name="Kevin Chant" userId="abeafa5b04cc0917" providerId="LiveId" clId="{529768DE-B884-49CD-B364-CC0D546F67EA}" dt="2024-12-19T14:10:27.366" v="65"/>
          <ac:spMkLst>
            <pc:docMk/>
            <pc:sldMk cId="3186023211" sldId="318"/>
            <ac:spMk id="2" creationId="{FD49B3BD-4854-0429-A1DE-3EC7D2CE765C}"/>
          </ac:spMkLst>
        </pc:spChg>
      </pc:sldChg>
      <pc:sldChg chg="modSp mod">
        <pc:chgData name="Kevin Chant" userId="abeafa5b04cc0917" providerId="LiveId" clId="{529768DE-B884-49CD-B364-CC0D546F67EA}" dt="2024-12-19T14:10:33.839" v="66"/>
        <pc:sldMkLst>
          <pc:docMk/>
          <pc:sldMk cId="863031075" sldId="319"/>
        </pc:sldMkLst>
        <pc:spChg chg="mod">
          <ac:chgData name="Kevin Chant" userId="abeafa5b04cc0917" providerId="LiveId" clId="{529768DE-B884-49CD-B364-CC0D546F67EA}" dt="2024-12-19T14:10:33.839" v="66"/>
          <ac:spMkLst>
            <pc:docMk/>
            <pc:sldMk cId="863031075" sldId="319"/>
            <ac:spMk id="2" creationId="{9049F610-AF56-2A2E-3527-8B505DE49B68}"/>
          </ac:spMkLst>
        </pc:spChg>
      </pc:sldChg>
      <pc:sldChg chg="modSp mod">
        <pc:chgData name="Kevin Chant" userId="abeafa5b04cc0917" providerId="LiveId" clId="{529768DE-B884-49CD-B364-CC0D546F67EA}" dt="2024-12-19T14:10:39.483" v="68"/>
        <pc:sldMkLst>
          <pc:docMk/>
          <pc:sldMk cId="3073927061" sldId="320"/>
        </pc:sldMkLst>
        <pc:spChg chg="mod">
          <ac:chgData name="Kevin Chant" userId="abeafa5b04cc0917" providerId="LiveId" clId="{529768DE-B884-49CD-B364-CC0D546F67EA}" dt="2024-12-19T14:10:39.483" v="68"/>
          <ac:spMkLst>
            <pc:docMk/>
            <pc:sldMk cId="3073927061" sldId="320"/>
            <ac:spMk id="2" creationId="{B94A311F-4EE9-BD33-D401-986960B79249}"/>
          </ac:spMkLst>
        </pc:spChg>
      </pc:sldChg>
      <pc:sldChg chg="modSp mod">
        <pc:chgData name="Kevin Chant" userId="abeafa5b04cc0917" providerId="LiveId" clId="{529768DE-B884-49CD-B364-CC0D546F67EA}" dt="2024-12-19T14:10:42.377" v="69"/>
        <pc:sldMkLst>
          <pc:docMk/>
          <pc:sldMk cId="1930921590" sldId="321"/>
        </pc:sldMkLst>
        <pc:spChg chg="mod">
          <ac:chgData name="Kevin Chant" userId="abeafa5b04cc0917" providerId="LiveId" clId="{529768DE-B884-49CD-B364-CC0D546F67EA}" dt="2024-12-19T14:10:42.377" v="69"/>
          <ac:spMkLst>
            <pc:docMk/>
            <pc:sldMk cId="1930921590" sldId="321"/>
            <ac:spMk id="2" creationId="{4DC98642-81D8-DC40-CF98-71CB9A40A93F}"/>
          </ac:spMkLst>
        </pc:spChg>
      </pc:sldChg>
      <pc:sldChg chg="modSp mod">
        <pc:chgData name="Kevin Chant" userId="abeafa5b04cc0917" providerId="LiveId" clId="{529768DE-B884-49CD-B364-CC0D546F67EA}" dt="2024-12-19T14:10:47.495" v="70"/>
        <pc:sldMkLst>
          <pc:docMk/>
          <pc:sldMk cId="2801462141" sldId="322"/>
        </pc:sldMkLst>
        <pc:spChg chg="mod">
          <ac:chgData name="Kevin Chant" userId="abeafa5b04cc0917" providerId="LiveId" clId="{529768DE-B884-49CD-B364-CC0D546F67EA}" dt="2024-12-19T14:10:47.495" v="70"/>
          <ac:spMkLst>
            <pc:docMk/>
            <pc:sldMk cId="2801462141" sldId="322"/>
            <ac:spMk id="2" creationId="{20340188-720E-4B3F-D1B3-D69CCA3EF6B9}"/>
          </ac:spMkLst>
        </pc:spChg>
      </pc:sldChg>
      <pc:sldChg chg="modSp mod">
        <pc:chgData name="Kevin Chant" userId="abeafa5b04cc0917" providerId="LiveId" clId="{529768DE-B884-49CD-B364-CC0D546F67EA}" dt="2024-12-19T14:10:50.177" v="71"/>
        <pc:sldMkLst>
          <pc:docMk/>
          <pc:sldMk cId="3824572078" sldId="323"/>
        </pc:sldMkLst>
        <pc:spChg chg="mod">
          <ac:chgData name="Kevin Chant" userId="abeafa5b04cc0917" providerId="LiveId" clId="{529768DE-B884-49CD-B364-CC0D546F67EA}" dt="2024-12-19T14:10:50.177" v="71"/>
          <ac:spMkLst>
            <pc:docMk/>
            <pc:sldMk cId="3824572078" sldId="323"/>
            <ac:spMk id="2" creationId="{FE66A39B-51E1-42D1-4B64-791C3E513B66}"/>
          </ac:spMkLst>
        </pc:spChg>
      </pc:sldChg>
      <pc:sldChg chg="modSp mod">
        <pc:chgData name="Kevin Chant" userId="abeafa5b04cc0917" providerId="LiveId" clId="{529768DE-B884-49CD-B364-CC0D546F67EA}" dt="2024-12-19T14:10:54.433" v="72"/>
        <pc:sldMkLst>
          <pc:docMk/>
          <pc:sldMk cId="3061799445" sldId="324"/>
        </pc:sldMkLst>
        <pc:spChg chg="mod">
          <ac:chgData name="Kevin Chant" userId="abeafa5b04cc0917" providerId="LiveId" clId="{529768DE-B884-49CD-B364-CC0D546F67EA}" dt="2024-12-19T14:10:54.433" v="72"/>
          <ac:spMkLst>
            <pc:docMk/>
            <pc:sldMk cId="3061799445" sldId="324"/>
            <ac:spMk id="2" creationId="{4905D647-5530-1B9B-2B11-8FA7383A1D9B}"/>
          </ac:spMkLst>
        </pc:spChg>
      </pc:sldChg>
      <pc:sldChg chg="modSp mod">
        <pc:chgData name="Kevin Chant" userId="abeafa5b04cc0917" providerId="LiveId" clId="{529768DE-B884-49CD-B364-CC0D546F67EA}" dt="2024-12-19T14:11:03.033" v="73"/>
        <pc:sldMkLst>
          <pc:docMk/>
          <pc:sldMk cId="859188651" sldId="325"/>
        </pc:sldMkLst>
        <pc:spChg chg="mod">
          <ac:chgData name="Kevin Chant" userId="abeafa5b04cc0917" providerId="LiveId" clId="{529768DE-B884-49CD-B364-CC0D546F67EA}" dt="2024-12-19T14:11:03.033" v="73"/>
          <ac:spMkLst>
            <pc:docMk/>
            <pc:sldMk cId="859188651" sldId="325"/>
            <ac:spMk id="2" creationId="{FC1F8933-2963-1C1D-429B-A97E3CBD0CF0}"/>
          </ac:spMkLst>
        </pc:spChg>
      </pc:sldChg>
      <pc:sldChg chg="modSp mod">
        <pc:chgData name="Kevin Chant" userId="abeafa5b04cc0917" providerId="LiveId" clId="{529768DE-B884-49CD-B364-CC0D546F67EA}" dt="2024-12-19T14:11:06.658" v="74"/>
        <pc:sldMkLst>
          <pc:docMk/>
          <pc:sldMk cId="4125102197" sldId="326"/>
        </pc:sldMkLst>
        <pc:spChg chg="mod">
          <ac:chgData name="Kevin Chant" userId="abeafa5b04cc0917" providerId="LiveId" clId="{529768DE-B884-49CD-B364-CC0D546F67EA}" dt="2024-12-19T14:11:06.658" v="74"/>
          <ac:spMkLst>
            <pc:docMk/>
            <pc:sldMk cId="4125102197" sldId="326"/>
            <ac:spMk id="2" creationId="{90EDCD5B-F6AC-F31B-03FD-F2E8674FF26F}"/>
          </ac:spMkLst>
        </pc:spChg>
      </pc:sldChg>
      <pc:sldChg chg="modSp mod">
        <pc:chgData name="Kevin Chant" userId="abeafa5b04cc0917" providerId="LiveId" clId="{529768DE-B884-49CD-B364-CC0D546F67EA}" dt="2024-12-21T16:38:58.801" v="472" actId="1076"/>
        <pc:sldMkLst>
          <pc:docMk/>
          <pc:sldMk cId="1560897306" sldId="327"/>
        </pc:sldMkLst>
        <pc:spChg chg="mod">
          <ac:chgData name="Kevin Chant" userId="abeafa5b04cc0917" providerId="LiveId" clId="{529768DE-B884-49CD-B364-CC0D546F67EA}" dt="2024-12-19T14:11:09.943" v="75"/>
          <ac:spMkLst>
            <pc:docMk/>
            <pc:sldMk cId="1560897306" sldId="327"/>
            <ac:spMk id="2" creationId="{DF4E1F37-F516-F9B8-2BAC-DE44A372ED37}"/>
          </ac:spMkLst>
        </pc:spChg>
        <pc:spChg chg="mod">
          <ac:chgData name="Kevin Chant" userId="abeafa5b04cc0917" providerId="LiveId" clId="{529768DE-B884-49CD-B364-CC0D546F67EA}" dt="2024-12-21T16:38:33.680" v="443" actId="14100"/>
          <ac:spMkLst>
            <pc:docMk/>
            <pc:sldMk cId="1560897306" sldId="327"/>
            <ac:spMk id="7" creationId="{397EF181-4327-0459-1922-C5154D3BA916}"/>
          </ac:spMkLst>
        </pc:spChg>
        <pc:spChg chg="mod">
          <ac:chgData name="Kevin Chant" userId="abeafa5b04cc0917" providerId="LiveId" clId="{529768DE-B884-49CD-B364-CC0D546F67EA}" dt="2024-12-21T16:38:58.801" v="472" actId="1076"/>
          <ac:spMkLst>
            <pc:docMk/>
            <pc:sldMk cId="1560897306" sldId="327"/>
            <ac:spMk id="8" creationId="{C01C267A-95AD-9984-7164-E9CB9FBB4FF5}"/>
          </ac:spMkLst>
        </pc:spChg>
      </pc:sldChg>
      <pc:sldChg chg="modSp mod">
        <pc:chgData name="Kevin Chant" userId="abeafa5b04cc0917" providerId="LiveId" clId="{529768DE-B884-49CD-B364-CC0D546F67EA}" dt="2024-12-19T14:11:13.265" v="76"/>
        <pc:sldMkLst>
          <pc:docMk/>
          <pc:sldMk cId="4096829294" sldId="329"/>
        </pc:sldMkLst>
        <pc:spChg chg="mod">
          <ac:chgData name="Kevin Chant" userId="abeafa5b04cc0917" providerId="LiveId" clId="{529768DE-B884-49CD-B364-CC0D546F67EA}" dt="2024-12-19T14:11:13.265" v="76"/>
          <ac:spMkLst>
            <pc:docMk/>
            <pc:sldMk cId="4096829294" sldId="329"/>
            <ac:spMk id="2" creationId="{64F70BC6-15B4-079F-66D8-E2D02E6FFC0D}"/>
          </ac:spMkLst>
        </pc:spChg>
      </pc:sldChg>
      <pc:sldChg chg="modSp mod">
        <pc:chgData name="Kevin Chant" userId="abeafa5b04cc0917" providerId="LiveId" clId="{529768DE-B884-49CD-B364-CC0D546F67EA}" dt="2024-12-19T14:11:19.581" v="78"/>
        <pc:sldMkLst>
          <pc:docMk/>
          <pc:sldMk cId="756658206" sldId="330"/>
        </pc:sldMkLst>
        <pc:spChg chg="mod">
          <ac:chgData name="Kevin Chant" userId="abeafa5b04cc0917" providerId="LiveId" clId="{529768DE-B884-49CD-B364-CC0D546F67EA}" dt="2024-12-19T14:11:19.581" v="78"/>
          <ac:spMkLst>
            <pc:docMk/>
            <pc:sldMk cId="756658206" sldId="330"/>
            <ac:spMk id="2" creationId="{7465A1C3-45CF-CB88-F574-B21677EACD28}"/>
          </ac:spMkLst>
        </pc:spChg>
      </pc:sldChg>
      <pc:sldChg chg="delSp modSp mod">
        <pc:chgData name="Kevin Chant" userId="abeafa5b04cc0917" providerId="LiveId" clId="{529768DE-B884-49CD-B364-CC0D546F67EA}" dt="2024-12-19T19:11:49.249" v="319" actId="21"/>
        <pc:sldMkLst>
          <pc:docMk/>
          <pc:sldMk cId="3300038963" sldId="331"/>
        </pc:sldMkLst>
        <pc:spChg chg="mod">
          <ac:chgData name="Kevin Chant" userId="abeafa5b04cc0917" providerId="LiveId" clId="{529768DE-B884-49CD-B364-CC0D546F67EA}" dt="2024-12-19T14:11:23.698" v="79"/>
          <ac:spMkLst>
            <pc:docMk/>
            <pc:sldMk cId="3300038963" sldId="331"/>
            <ac:spMk id="2" creationId="{169717EE-9E7E-2650-99B7-691038E613CB}"/>
          </ac:spMkLst>
        </pc:spChg>
      </pc:sldChg>
      <pc:sldChg chg="modSp mod">
        <pc:chgData name="Kevin Chant" userId="abeafa5b04cc0917" providerId="LiveId" clId="{529768DE-B884-49CD-B364-CC0D546F67EA}" dt="2024-12-19T14:11:26.798" v="80"/>
        <pc:sldMkLst>
          <pc:docMk/>
          <pc:sldMk cId="3433617722" sldId="332"/>
        </pc:sldMkLst>
        <pc:spChg chg="mod">
          <ac:chgData name="Kevin Chant" userId="abeafa5b04cc0917" providerId="LiveId" clId="{529768DE-B884-49CD-B364-CC0D546F67EA}" dt="2024-12-19T14:11:26.798" v="80"/>
          <ac:spMkLst>
            <pc:docMk/>
            <pc:sldMk cId="3433617722" sldId="332"/>
            <ac:spMk id="2" creationId="{B286B51D-671E-E1FD-EA50-3CFFB44DDF14}"/>
          </ac:spMkLst>
        </pc:spChg>
      </pc:sldChg>
      <pc:sldChg chg="modSp mod">
        <pc:chgData name="Kevin Chant" userId="abeafa5b04cc0917" providerId="LiveId" clId="{529768DE-B884-49CD-B364-CC0D546F67EA}" dt="2024-12-19T14:11:30.214" v="81"/>
        <pc:sldMkLst>
          <pc:docMk/>
          <pc:sldMk cId="2241337878" sldId="333"/>
        </pc:sldMkLst>
        <pc:spChg chg="mod">
          <ac:chgData name="Kevin Chant" userId="abeafa5b04cc0917" providerId="LiveId" clId="{529768DE-B884-49CD-B364-CC0D546F67EA}" dt="2024-12-19T14:11:30.214" v="81"/>
          <ac:spMkLst>
            <pc:docMk/>
            <pc:sldMk cId="2241337878" sldId="333"/>
            <ac:spMk id="2" creationId="{92F95EDB-97D1-281E-3557-5B889B1C7A19}"/>
          </ac:spMkLst>
        </pc:spChg>
      </pc:sldChg>
      <pc:sldChg chg="modSp mod">
        <pc:chgData name="Kevin Chant" userId="abeafa5b04cc0917" providerId="LiveId" clId="{529768DE-B884-49CD-B364-CC0D546F67EA}" dt="2024-12-19T14:10:06.892" v="59"/>
        <pc:sldMkLst>
          <pc:docMk/>
          <pc:sldMk cId="1911038625" sldId="334"/>
        </pc:sldMkLst>
        <pc:spChg chg="mod">
          <ac:chgData name="Kevin Chant" userId="abeafa5b04cc0917" providerId="LiveId" clId="{529768DE-B884-49CD-B364-CC0D546F67EA}" dt="2024-12-19T14:10:06.892" v="59"/>
          <ac:spMkLst>
            <pc:docMk/>
            <pc:sldMk cId="1911038625" sldId="334"/>
            <ac:spMk id="2" creationId="{3AB4EA0A-DFF4-C55A-9F51-C1202D747FDF}"/>
          </ac:spMkLst>
        </pc:spChg>
      </pc:sldChg>
      <pc:sldChg chg="modSp del mod">
        <pc:chgData name="Kevin Chant" userId="abeafa5b04cc0917" providerId="LiveId" clId="{529768DE-B884-49CD-B364-CC0D546F67EA}" dt="2024-12-19T14:30:18.753" v="202" actId="2696"/>
        <pc:sldMkLst>
          <pc:docMk/>
          <pc:sldMk cId="2536777611" sldId="335"/>
        </pc:sldMkLst>
      </pc:sldChg>
      <pc:sldChg chg="modSp mod">
        <pc:chgData name="Kevin Chant" userId="abeafa5b04cc0917" providerId="LiveId" clId="{529768DE-B884-49CD-B364-CC0D546F67EA}" dt="2024-12-19T14:10:36.590" v="67"/>
        <pc:sldMkLst>
          <pc:docMk/>
          <pc:sldMk cId="222778042" sldId="336"/>
        </pc:sldMkLst>
        <pc:spChg chg="mod">
          <ac:chgData name="Kevin Chant" userId="abeafa5b04cc0917" providerId="LiveId" clId="{529768DE-B884-49CD-B364-CC0D546F67EA}" dt="2024-12-19T14:10:36.590" v="67"/>
          <ac:spMkLst>
            <pc:docMk/>
            <pc:sldMk cId="222778042" sldId="336"/>
            <ac:spMk id="2" creationId="{C2E29085-BC0B-911F-D47D-4CB8FCA5C76F}"/>
          </ac:spMkLst>
        </pc:spChg>
      </pc:sldChg>
      <pc:sldChg chg="modSp add mod ord">
        <pc:chgData name="Kevin Chant" userId="abeafa5b04cc0917" providerId="LiveId" clId="{529768DE-B884-49CD-B364-CC0D546F67EA}" dt="2024-12-19T14:30:41.956" v="264" actId="20577"/>
        <pc:sldMkLst>
          <pc:docMk/>
          <pc:sldMk cId="1370186615" sldId="337"/>
        </pc:sldMkLst>
        <pc:spChg chg="mod">
          <ac:chgData name="Kevin Chant" userId="abeafa5b04cc0917" providerId="LiveId" clId="{529768DE-B884-49CD-B364-CC0D546F67EA}" dt="2024-12-19T14:30:41.956" v="264" actId="20577"/>
          <ac:spMkLst>
            <pc:docMk/>
            <pc:sldMk cId="1370186615" sldId="337"/>
            <ac:spMk id="6" creationId="{5711A8D6-DB9E-8058-09DD-DE13ADED4FBF}"/>
          </ac:spMkLst>
        </pc:spChg>
      </pc:sldChg>
      <pc:sldChg chg="addSp delSp modSp add mod">
        <pc:chgData name="Kevin Chant" userId="abeafa5b04cc0917" providerId="LiveId" clId="{529768DE-B884-49CD-B364-CC0D546F67EA}" dt="2024-12-19T15:39:11.046" v="297" actId="1076"/>
        <pc:sldMkLst>
          <pc:docMk/>
          <pc:sldMk cId="1554999913" sldId="338"/>
        </pc:sldMkLst>
        <pc:spChg chg="mod">
          <ac:chgData name="Kevin Chant" userId="abeafa5b04cc0917" providerId="LiveId" clId="{529768DE-B884-49CD-B364-CC0D546F67EA}" dt="2024-12-19T15:35:06.989" v="288" actId="20577"/>
          <ac:spMkLst>
            <pc:docMk/>
            <pc:sldMk cId="1554999913" sldId="338"/>
            <ac:spMk id="5" creationId="{8CCFF131-0687-F557-AE6E-5A229FCDA32E}"/>
          </ac:spMkLst>
        </pc:spChg>
        <pc:picChg chg="add mod">
          <ac:chgData name="Kevin Chant" userId="abeafa5b04cc0917" providerId="LiveId" clId="{529768DE-B884-49CD-B364-CC0D546F67EA}" dt="2024-12-19T15:39:11.046" v="297" actId="1076"/>
          <ac:picMkLst>
            <pc:docMk/>
            <pc:sldMk cId="1554999913" sldId="338"/>
            <ac:picMk id="42" creationId="{FB25B878-2181-54EC-9617-C0F70141F37F}"/>
          </ac:picMkLst>
        </pc:picChg>
      </pc:sldChg>
      <pc:sldChg chg="modSp add mod">
        <pc:chgData name="Kevin Chant" userId="abeafa5b04cc0917" providerId="LiveId" clId="{529768DE-B884-49CD-B364-CC0D546F67EA}" dt="2024-12-21T16:38:10.280" v="414" actId="20577"/>
        <pc:sldMkLst>
          <pc:docMk/>
          <pc:sldMk cId="2442790057" sldId="339"/>
        </pc:sldMkLst>
        <pc:spChg chg="mod">
          <ac:chgData name="Kevin Chant" userId="abeafa5b04cc0917" providerId="LiveId" clId="{529768DE-B884-49CD-B364-CC0D546F67EA}" dt="2024-12-21T16:34:36.394" v="321"/>
          <ac:spMkLst>
            <pc:docMk/>
            <pc:sldMk cId="2442790057" sldId="339"/>
            <ac:spMk id="2" creationId="{A6F0B50C-9BFB-F00A-95D4-F8D5743811CF}"/>
          </ac:spMkLst>
        </pc:spChg>
        <pc:spChg chg="mod">
          <ac:chgData name="Kevin Chant" userId="abeafa5b04cc0917" providerId="LiveId" clId="{529768DE-B884-49CD-B364-CC0D546F67EA}" dt="2024-12-21T16:37:12.138" v="367" actId="20577"/>
          <ac:spMkLst>
            <pc:docMk/>
            <pc:sldMk cId="2442790057" sldId="339"/>
            <ac:spMk id="30" creationId="{FACF5F71-1932-0F3F-EFB1-34DE28991DAF}"/>
          </ac:spMkLst>
        </pc:spChg>
        <pc:spChg chg="mod">
          <ac:chgData name="Kevin Chant" userId="abeafa5b04cc0917" providerId="LiveId" clId="{529768DE-B884-49CD-B364-CC0D546F67EA}" dt="2024-12-21T16:35:33.699" v="331" actId="20577"/>
          <ac:spMkLst>
            <pc:docMk/>
            <pc:sldMk cId="2442790057" sldId="339"/>
            <ac:spMk id="31" creationId="{BD2D0887-F45A-3B26-2BBF-CAD79B470C78}"/>
          </ac:spMkLst>
        </pc:spChg>
        <pc:spChg chg="mod">
          <ac:chgData name="Kevin Chant" userId="abeafa5b04cc0917" providerId="LiveId" clId="{529768DE-B884-49CD-B364-CC0D546F67EA}" dt="2024-12-21T16:37:41.735" v="386" actId="20577"/>
          <ac:spMkLst>
            <pc:docMk/>
            <pc:sldMk cId="2442790057" sldId="339"/>
            <ac:spMk id="32" creationId="{E7F8E120-A695-A49C-288C-0D9325B24C82}"/>
          </ac:spMkLst>
        </pc:spChg>
        <pc:spChg chg="mod">
          <ac:chgData name="Kevin Chant" userId="abeafa5b04cc0917" providerId="LiveId" clId="{529768DE-B884-49CD-B364-CC0D546F67EA}" dt="2024-12-21T16:35:47.013" v="341" actId="20577"/>
          <ac:spMkLst>
            <pc:docMk/>
            <pc:sldMk cId="2442790057" sldId="339"/>
            <ac:spMk id="33" creationId="{A4B2B7A8-85B0-4839-A0B0-609D9BA55EB8}"/>
          </ac:spMkLst>
        </pc:spChg>
        <pc:spChg chg="mod">
          <ac:chgData name="Kevin Chant" userId="abeafa5b04cc0917" providerId="LiveId" clId="{529768DE-B884-49CD-B364-CC0D546F67EA}" dt="2024-12-21T16:38:10.280" v="414" actId="20577"/>
          <ac:spMkLst>
            <pc:docMk/>
            <pc:sldMk cId="2442790057" sldId="339"/>
            <ac:spMk id="36" creationId="{4C986175-91B9-DF47-909F-7226A5AB0D15}"/>
          </ac:spMkLst>
        </pc:spChg>
        <pc:spChg chg="mod">
          <ac:chgData name="Kevin Chant" userId="abeafa5b04cc0917" providerId="LiveId" clId="{529768DE-B884-49CD-B364-CC0D546F67EA}" dt="2024-12-21T16:37:54.467" v="399" actId="20577"/>
          <ac:spMkLst>
            <pc:docMk/>
            <pc:sldMk cId="2442790057" sldId="339"/>
            <ac:spMk id="50" creationId="{07173D62-2FB2-8FCC-B1BD-ED59586647EF}"/>
          </ac:spMkLst>
        </pc:spChg>
        <pc:picChg chg="mod">
          <ac:chgData name="Kevin Chant" userId="abeafa5b04cc0917" providerId="LiveId" clId="{529768DE-B884-49CD-B364-CC0D546F67EA}" dt="2024-12-21T16:37:02.593" v="343" actId="14826"/>
          <ac:picMkLst>
            <pc:docMk/>
            <pc:sldMk cId="2442790057" sldId="339"/>
            <ac:picMk id="25" creationId="{BB5B9F3E-0D95-E737-5E65-FE9FE1602753}"/>
          </ac:picMkLst>
        </pc:picChg>
        <pc:picChg chg="mod">
          <ac:chgData name="Kevin Chant" userId="abeafa5b04cc0917" providerId="LiveId" clId="{529768DE-B884-49CD-B364-CC0D546F67EA}" dt="2024-12-21T16:35:28.751" v="323" actId="14826"/>
          <ac:picMkLst>
            <pc:docMk/>
            <pc:sldMk cId="2442790057" sldId="339"/>
            <ac:picMk id="26" creationId="{E52965FD-5AB7-20C8-7457-776FA4B9F552}"/>
          </ac:picMkLst>
        </pc:picChg>
        <pc:picChg chg="mod">
          <ac:chgData name="Kevin Chant" userId="abeafa5b04cc0917" providerId="LiveId" clId="{529768DE-B884-49CD-B364-CC0D546F67EA}" dt="2024-12-21T16:35:42.203" v="332" actId="14826"/>
          <ac:picMkLst>
            <pc:docMk/>
            <pc:sldMk cId="2442790057" sldId="339"/>
            <ac:picMk id="27" creationId="{0C325101-6FC8-5276-6161-732CF21E3707}"/>
          </ac:picMkLst>
        </pc:picChg>
        <pc:picChg chg="mod">
          <ac:chgData name="Kevin Chant" userId="abeafa5b04cc0917" providerId="LiveId" clId="{529768DE-B884-49CD-B364-CC0D546F67EA}" dt="2024-12-21T16:37:35.345" v="370" actId="14826"/>
          <ac:picMkLst>
            <pc:docMk/>
            <pc:sldMk cId="2442790057" sldId="339"/>
            <ac:picMk id="28" creationId="{445B2E5A-2E4D-EE5F-231F-63AB7078A633}"/>
          </ac:picMkLst>
        </pc:picChg>
        <pc:picChg chg="mod">
          <ac:chgData name="Kevin Chant" userId="abeafa5b04cc0917" providerId="LiveId" clId="{529768DE-B884-49CD-B364-CC0D546F67EA}" dt="2024-12-21T16:37:50.413" v="387" actId="14826"/>
          <ac:picMkLst>
            <pc:docMk/>
            <pc:sldMk cId="2442790057" sldId="339"/>
            <ac:picMk id="29" creationId="{CD06C042-1851-4C88-76C3-92BC71697578}"/>
          </ac:picMkLst>
        </pc:picChg>
        <pc:picChg chg="mod">
          <ac:chgData name="Kevin Chant" userId="abeafa5b04cc0917" providerId="LiveId" clId="{529768DE-B884-49CD-B364-CC0D546F67EA}" dt="2024-12-21T16:35:58.251" v="342" actId="14826"/>
          <ac:picMkLst>
            <pc:docMk/>
            <pc:sldMk cId="2442790057" sldId="339"/>
            <ac:picMk id="34" creationId="{C60E4D93-AAB2-99C9-6D82-4A6F270B281E}"/>
          </ac:picMkLst>
        </pc:picChg>
        <pc:picChg chg="mod">
          <ac:chgData name="Kevin Chant" userId="abeafa5b04cc0917" providerId="LiveId" clId="{529768DE-B884-49CD-B364-CC0D546F67EA}" dt="2024-12-21T16:38:04.933" v="400" actId="14826"/>
          <ac:picMkLst>
            <pc:docMk/>
            <pc:sldMk cId="2442790057" sldId="339"/>
            <ac:picMk id="37" creationId="{794E530A-1562-9CAD-5A1C-B5F45CB00DAA}"/>
          </ac:picMkLst>
        </pc:picChg>
      </pc:sldChg>
      <pc:sldMasterChg chg="modSp mod">
        <pc:chgData name="Kevin Chant" userId="abeafa5b04cc0917" providerId="LiveId" clId="{529768DE-B884-49CD-B364-CC0D546F67EA}" dt="2024-12-19T14:08:12.651" v="45" actId="20577"/>
        <pc:sldMasterMkLst>
          <pc:docMk/>
          <pc:sldMasterMk cId="946163275" sldId="2147483648"/>
        </pc:sldMasterMkLst>
        <pc:spChg chg="mod">
          <ac:chgData name="Kevin Chant" userId="abeafa5b04cc0917" providerId="LiveId" clId="{529768DE-B884-49CD-B364-CC0D546F67EA}" dt="2024-12-19T14:07:34.511" v="14" actId="20577"/>
          <ac:spMkLst>
            <pc:docMk/>
            <pc:sldMasterMk cId="946163275" sldId="2147483648"/>
            <ac:spMk id="4" creationId="{34FDC6F9-37F9-4E25-AECA-D307B8421C73}"/>
          </ac:spMkLst>
        </pc:spChg>
        <pc:spChg chg="mod">
          <ac:chgData name="Kevin Chant" userId="abeafa5b04cc0917" providerId="LiveId" clId="{529768DE-B884-49CD-B364-CC0D546F67EA}" dt="2024-12-19T14:08:12.651" v="45" actId="20577"/>
          <ac:spMkLst>
            <pc:docMk/>
            <pc:sldMasterMk cId="946163275" sldId="2147483648"/>
            <ac:spMk id="5" creationId="{58879C91-B77F-4273-9A27-A3535FB889DB}"/>
          </ac:spMkLst>
        </pc:spChg>
      </pc:sldMasterChg>
    </pc:docChg>
  </pc:docChgLst>
  <pc:docChgLst>
    <pc:chgData name="Kevin Chant" userId="abeafa5b04cc0917" providerId="LiveId" clId="{1876330C-2604-4E37-8DF3-4118BA7BC46B}"/>
    <pc:docChg chg="addSld modSld sldOrd">
      <pc:chgData name="Kevin Chant" userId="abeafa5b04cc0917" providerId="LiveId" clId="{1876330C-2604-4E37-8DF3-4118BA7BC46B}" dt="2024-10-22T12:46:58.405" v="201" actId="6549"/>
      <pc:docMkLst>
        <pc:docMk/>
      </pc:docMkLst>
      <pc:sldChg chg="modSp modAnim">
        <pc:chgData name="Kevin Chant" userId="abeafa5b04cc0917" providerId="LiveId" clId="{1876330C-2604-4E37-8DF3-4118BA7BC46B}" dt="2024-10-19T12:13:45.127" v="183" actId="6549"/>
        <pc:sldMkLst>
          <pc:docMk/>
          <pc:sldMk cId="1878437070" sldId="300"/>
        </pc:sldMkLst>
        <pc:spChg chg="mod">
          <ac:chgData name="Kevin Chant" userId="abeafa5b04cc0917" providerId="LiveId" clId="{1876330C-2604-4E37-8DF3-4118BA7BC46B}" dt="2024-10-19T12:13:45.127" v="183" actId="6549"/>
          <ac:spMkLst>
            <pc:docMk/>
            <pc:sldMk cId="1878437070" sldId="300"/>
            <ac:spMk id="6" creationId="{9FD117FE-8336-E965-F155-D39E989B77AD}"/>
          </ac:spMkLst>
        </pc:spChg>
      </pc:sldChg>
      <pc:sldChg chg="modSp ord modAnim">
        <pc:chgData name="Kevin Chant" userId="abeafa5b04cc0917" providerId="LiveId" clId="{1876330C-2604-4E37-8DF3-4118BA7BC46B}" dt="2024-10-19T11:59:58.524" v="19" actId="20577"/>
        <pc:sldMkLst>
          <pc:docMk/>
          <pc:sldMk cId="3794876426" sldId="312"/>
        </pc:sldMkLst>
        <pc:spChg chg="mod">
          <ac:chgData name="Kevin Chant" userId="abeafa5b04cc0917" providerId="LiveId" clId="{1876330C-2604-4E37-8DF3-4118BA7BC46B}" dt="2024-10-19T11:59:58.524" v="19" actId="20577"/>
          <ac:spMkLst>
            <pc:docMk/>
            <pc:sldMk cId="3794876426" sldId="312"/>
            <ac:spMk id="6" creationId="{E0589735-0D06-14C3-B7EE-6356766A2B89}"/>
          </ac:spMkLst>
        </pc:spChg>
      </pc:sldChg>
      <pc:sldChg chg="modSp mod">
        <pc:chgData name="Kevin Chant" userId="abeafa5b04cc0917" providerId="LiveId" clId="{1876330C-2604-4E37-8DF3-4118BA7BC46B}" dt="2024-10-22T12:46:58.405" v="201" actId="6549"/>
        <pc:sldMkLst>
          <pc:docMk/>
          <pc:sldMk cId="4096829294" sldId="329"/>
        </pc:sldMkLst>
        <pc:spChg chg="mod">
          <ac:chgData name="Kevin Chant" userId="abeafa5b04cc0917" providerId="LiveId" clId="{1876330C-2604-4E37-8DF3-4118BA7BC46B}" dt="2024-10-19T12:37:12.238" v="200" actId="20577"/>
          <ac:spMkLst>
            <pc:docMk/>
            <pc:sldMk cId="4096829294" sldId="329"/>
            <ac:spMk id="12" creationId="{A0FB5AC6-3588-8BC9-8D32-170980E3AD88}"/>
          </ac:spMkLst>
        </pc:spChg>
        <pc:spChg chg="mod">
          <ac:chgData name="Kevin Chant" userId="abeafa5b04cc0917" providerId="LiveId" clId="{1876330C-2604-4E37-8DF3-4118BA7BC46B}" dt="2024-10-22T12:46:58.405" v="201" actId="6549"/>
          <ac:spMkLst>
            <pc:docMk/>
            <pc:sldMk cId="4096829294" sldId="329"/>
            <ac:spMk id="13" creationId="{DD12B184-418E-53A7-4680-8DB8FD98A5F7}"/>
          </ac:spMkLst>
        </pc:spChg>
      </pc:sldChg>
      <pc:sldChg chg="modSp add mod ord modAnim">
        <pc:chgData name="Kevin Chant" userId="abeafa5b04cc0917" providerId="LiveId" clId="{1876330C-2604-4E37-8DF3-4118BA7BC46B}" dt="2024-10-19T12:00:40.046" v="119" actId="20577"/>
        <pc:sldMkLst>
          <pc:docMk/>
          <pc:sldMk cId="222778042" sldId="336"/>
        </pc:sldMkLst>
        <pc:spChg chg="mod">
          <ac:chgData name="Kevin Chant" userId="abeafa5b04cc0917" providerId="LiveId" clId="{1876330C-2604-4E37-8DF3-4118BA7BC46B}" dt="2024-10-19T11:59:40.534" v="14" actId="20577"/>
          <ac:spMkLst>
            <pc:docMk/>
            <pc:sldMk cId="222778042" sldId="336"/>
            <ac:spMk id="5" creationId="{A9FB4061-E4F1-7CFA-3C81-E259B2EB281E}"/>
          </ac:spMkLst>
        </pc:spChg>
        <pc:spChg chg="mod">
          <ac:chgData name="Kevin Chant" userId="abeafa5b04cc0917" providerId="LiveId" clId="{1876330C-2604-4E37-8DF3-4118BA7BC46B}" dt="2024-10-19T12:00:40.046" v="119" actId="20577"/>
          <ac:spMkLst>
            <pc:docMk/>
            <pc:sldMk cId="222778042" sldId="336"/>
            <ac:spMk id="6" creationId="{E0589735-0D06-14C3-B7EE-6356766A2B89}"/>
          </ac:spMkLst>
        </pc:spChg>
      </pc:sldChg>
    </pc:docChg>
  </pc:docChgLst>
  <pc:docChgLst>
    <pc:chgData name="Kevin Chant" userId="abeafa5b04cc0917" providerId="LiveId" clId="{ACD5335B-5540-4AAD-8FE4-DE93D98AB20A}"/>
    <pc:docChg chg="custSel addSld modSld">
      <pc:chgData name="Kevin Chant" userId="abeafa5b04cc0917" providerId="LiveId" clId="{ACD5335B-5540-4AAD-8FE4-DE93D98AB20A}" dt="2024-10-17T19:00:17.254" v="426" actId="20577"/>
      <pc:docMkLst>
        <pc:docMk/>
      </pc:docMkLst>
      <pc:sldChg chg="modSp">
        <pc:chgData name="Kevin Chant" userId="abeafa5b04cc0917" providerId="LiveId" clId="{ACD5335B-5540-4AAD-8FE4-DE93D98AB20A}" dt="2024-10-17T05:38:13.392" v="21" actId="20577"/>
        <pc:sldMkLst>
          <pc:docMk/>
          <pc:sldMk cId="2812608302" sldId="302"/>
        </pc:sldMkLst>
        <pc:spChg chg="mod">
          <ac:chgData name="Kevin Chant" userId="abeafa5b04cc0917" providerId="LiveId" clId="{ACD5335B-5540-4AAD-8FE4-DE93D98AB20A}" dt="2024-10-17T05:38:13.392" v="21" actId="20577"/>
          <ac:spMkLst>
            <pc:docMk/>
            <pc:sldMk cId="2812608302" sldId="302"/>
            <ac:spMk id="6" creationId="{938D7844-A26E-14AB-2650-2294297A7FB7}"/>
          </ac:spMkLst>
        </pc:spChg>
      </pc:sldChg>
      <pc:sldChg chg="modSp mod">
        <pc:chgData name="Kevin Chant" userId="abeafa5b04cc0917" providerId="LiveId" clId="{ACD5335B-5540-4AAD-8FE4-DE93D98AB20A}" dt="2024-10-17T05:42:21.681" v="34" actId="20577"/>
        <pc:sldMkLst>
          <pc:docMk/>
          <pc:sldMk cId="3829551710" sldId="303"/>
        </pc:sldMkLst>
        <pc:spChg chg="mod">
          <ac:chgData name="Kevin Chant" userId="abeafa5b04cc0917" providerId="LiveId" clId="{ACD5335B-5540-4AAD-8FE4-DE93D98AB20A}" dt="2024-10-17T05:42:21.681" v="34" actId="20577"/>
          <ac:spMkLst>
            <pc:docMk/>
            <pc:sldMk cId="3829551710" sldId="303"/>
            <ac:spMk id="8" creationId="{F3AA80AB-BC6E-7F66-41B0-59840CF5C518}"/>
          </ac:spMkLst>
        </pc:spChg>
      </pc:sldChg>
      <pc:sldChg chg="modSp mod">
        <pc:chgData name="Kevin Chant" userId="abeafa5b04cc0917" providerId="LiveId" clId="{ACD5335B-5540-4AAD-8FE4-DE93D98AB20A}" dt="2024-10-17T18:25:12.902" v="374" actId="1076"/>
        <pc:sldMkLst>
          <pc:docMk/>
          <pc:sldMk cId="199761108" sldId="304"/>
        </pc:sldMkLst>
        <pc:spChg chg="mod">
          <ac:chgData name="Kevin Chant" userId="abeafa5b04cc0917" providerId="LiveId" clId="{ACD5335B-5540-4AAD-8FE4-DE93D98AB20A}" dt="2024-10-17T18:25:12.902" v="374" actId="1076"/>
          <ac:spMkLst>
            <pc:docMk/>
            <pc:sldMk cId="199761108" sldId="304"/>
            <ac:spMk id="47" creationId="{21769C8F-4374-12BF-E940-5B47A3F8DAF8}"/>
          </ac:spMkLst>
        </pc:spChg>
      </pc:sldChg>
      <pc:sldChg chg="modSp mod modAnim">
        <pc:chgData name="Kevin Chant" userId="abeafa5b04cc0917" providerId="LiveId" clId="{ACD5335B-5540-4AAD-8FE4-DE93D98AB20A}" dt="2024-10-17T06:00:08.998" v="39" actId="6549"/>
        <pc:sldMkLst>
          <pc:docMk/>
          <pc:sldMk cId="3884971276" sldId="308"/>
        </pc:sldMkLst>
        <pc:spChg chg="mod">
          <ac:chgData name="Kevin Chant" userId="abeafa5b04cc0917" providerId="LiveId" clId="{ACD5335B-5540-4AAD-8FE4-DE93D98AB20A}" dt="2024-10-17T06:00:08.998" v="39" actId="6549"/>
          <ac:spMkLst>
            <pc:docMk/>
            <pc:sldMk cId="3884971276" sldId="308"/>
            <ac:spMk id="6" creationId="{EF211204-1A43-614A-F6ED-D129F62A6316}"/>
          </ac:spMkLst>
        </pc:spChg>
      </pc:sldChg>
      <pc:sldChg chg="modSp">
        <pc:chgData name="Kevin Chant" userId="abeafa5b04cc0917" providerId="LiveId" clId="{ACD5335B-5540-4AAD-8FE4-DE93D98AB20A}" dt="2024-10-17T06:08:50.150" v="70" actId="20577"/>
        <pc:sldMkLst>
          <pc:docMk/>
          <pc:sldMk cId="3822985688" sldId="310"/>
        </pc:sldMkLst>
        <pc:spChg chg="mod">
          <ac:chgData name="Kevin Chant" userId="abeafa5b04cc0917" providerId="LiveId" clId="{ACD5335B-5540-4AAD-8FE4-DE93D98AB20A}" dt="2024-10-17T06:08:50.150" v="70" actId="20577"/>
          <ac:spMkLst>
            <pc:docMk/>
            <pc:sldMk cId="3822985688" sldId="310"/>
            <ac:spMk id="6" creationId="{1BD980E3-7376-14BF-D83B-4B7B17AC0A98}"/>
          </ac:spMkLst>
        </pc:spChg>
      </pc:sldChg>
      <pc:sldChg chg="modSp modAnim">
        <pc:chgData name="Kevin Chant" userId="abeafa5b04cc0917" providerId="LiveId" clId="{ACD5335B-5540-4AAD-8FE4-DE93D98AB20A}" dt="2024-10-17T06:09:41.880" v="130" actId="20577"/>
        <pc:sldMkLst>
          <pc:docMk/>
          <pc:sldMk cId="1203230782" sldId="311"/>
        </pc:sldMkLst>
        <pc:spChg chg="mod">
          <ac:chgData name="Kevin Chant" userId="abeafa5b04cc0917" providerId="LiveId" clId="{ACD5335B-5540-4AAD-8FE4-DE93D98AB20A}" dt="2024-10-17T06:09:41.880" v="130" actId="20577"/>
          <ac:spMkLst>
            <pc:docMk/>
            <pc:sldMk cId="1203230782" sldId="311"/>
            <ac:spMk id="6" creationId="{6114543F-AA72-B079-2B90-13B31D179E6F}"/>
          </ac:spMkLst>
        </pc:spChg>
      </pc:sldChg>
      <pc:sldChg chg="modSp mod">
        <pc:chgData name="Kevin Chant" userId="abeafa5b04cc0917" providerId="LiveId" clId="{ACD5335B-5540-4AAD-8FE4-DE93D98AB20A}" dt="2024-10-17T06:21:07.047" v="201" actId="20577"/>
        <pc:sldMkLst>
          <pc:docMk/>
          <pc:sldMk cId="655360583" sldId="313"/>
        </pc:sldMkLst>
        <pc:spChg chg="mod">
          <ac:chgData name="Kevin Chant" userId="abeafa5b04cc0917" providerId="LiveId" clId="{ACD5335B-5540-4AAD-8FE4-DE93D98AB20A}" dt="2024-10-17T06:20:38.297" v="177" actId="20577"/>
          <ac:spMkLst>
            <pc:docMk/>
            <pc:sldMk cId="655360583" sldId="313"/>
            <ac:spMk id="5" creationId="{8F9217CE-17B5-5F4E-2280-3056AF72288A}"/>
          </ac:spMkLst>
        </pc:spChg>
        <pc:spChg chg="mod">
          <ac:chgData name="Kevin Chant" userId="abeafa5b04cc0917" providerId="LiveId" clId="{ACD5335B-5540-4AAD-8FE4-DE93D98AB20A}" dt="2024-10-17T06:21:07.047" v="201" actId="20577"/>
          <ac:spMkLst>
            <pc:docMk/>
            <pc:sldMk cId="655360583" sldId="313"/>
            <ac:spMk id="6" creationId="{38ED42B4-6FAB-DF39-7BA6-88D6A0C29E12}"/>
          </ac:spMkLst>
        </pc:spChg>
      </pc:sldChg>
      <pc:sldChg chg="modSp mod">
        <pc:chgData name="Kevin Chant" userId="abeafa5b04cc0917" providerId="LiveId" clId="{ACD5335B-5540-4AAD-8FE4-DE93D98AB20A}" dt="2024-10-17T18:50:44.846" v="375" actId="6549"/>
        <pc:sldMkLst>
          <pc:docMk/>
          <pc:sldMk cId="1777147211" sldId="315"/>
        </pc:sldMkLst>
        <pc:spChg chg="mod">
          <ac:chgData name="Kevin Chant" userId="abeafa5b04cc0917" providerId="LiveId" clId="{ACD5335B-5540-4AAD-8FE4-DE93D98AB20A}" dt="2024-10-17T18:50:44.846" v="375" actId="6549"/>
          <ac:spMkLst>
            <pc:docMk/>
            <pc:sldMk cId="1777147211" sldId="315"/>
            <ac:spMk id="6" creationId="{809D0829-3B1F-92A7-7A87-BC09F76375A7}"/>
          </ac:spMkLst>
        </pc:spChg>
        <pc:spChg chg="mod">
          <ac:chgData name="Kevin Chant" userId="abeafa5b04cc0917" providerId="LiveId" clId="{ACD5335B-5540-4AAD-8FE4-DE93D98AB20A}" dt="2024-10-17T06:23:07.438" v="213" actId="20577"/>
          <ac:spMkLst>
            <pc:docMk/>
            <pc:sldMk cId="1777147211" sldId="315"/>
            <ac:spMk id="7" creationId="{1195D0FF-13CB-33A8-937E-EEA9779D03C2}"/>
          </ac:spMkLst>
        </pc:spChg>
        <pc:spChg chg="mod">
          <ac:chgData name="Kevin Chant" userId="abeafa5b04cc0917" providerId="LiveId" clId="{ACD5335B-5540-4AAD-8FE4-DE93D98AB20A}" dt="2024-10-17T06:23:33.440" v="228" actId="20577"/>
          <ac:spMkLst>
            <pc:docMk/>
            <pc:sldMk cId="1777147211" sldId="315"/>
            <ac:spMk id="19" creationId="{713E5749-9AC7-21BF-BFBB-C9C14BF974C8}"/>
          </ac:spMkLst>
        </pc:spChg>
      </pc:sldChg>
      <pc:sldChg chg="modSp">
        <pc:chgData name="Kevin Chant" userId="abeafa5b04cc0917" providerId="LiveId" clId="{ACD5335B-5540-4AAD-8FE4-DE93D98AB20A}" dt="2024-10-17T06:26:03.140" v="244" actId="20577"/>
        <pc:sldMkLst>
          <pc:docMk/>
          <pc:sldMk cId="463098201" sldId="316"/>
        </pc:sldMkLst>
        <pc:spChg chg="mod">
          <ac:chgData name="Kevin Chant" userId="abeafa5b04cc0917" providerId="LiveId" clId="{ACD5335B-5540-4AAD-8FE4-DE93D98AB20A}" dt="2024-10-17T06:26:03.140" v="244" actId="20577"/>
          <ac:spMkLst>
            <pc:docMk/>
            <pc:sldMk cId="463098201" sldId="316"/>
            <ac:spMk id="6" creationId="{D275426A-1FE9-7D77-85ED-70C4CC70CC73}"/>
          </ac:spMkLst>
        </pc:spChg>
      </pc:sldChg>
      <pc:sldChg chg="modAnim">
        <pc:chgData name="Kevin Chant" userId="abeafa5b04cc0917" providerId="LiveId" clId="{ACD5335B-5540-4AAD-8FE4-DE93D98AB20A}" dt="2024-10-17T06:28:30.975" v="248"/>
        <pc:sldMkLst>
          <pc:docMk/>
          <pc:sldMk cId="3186023211" sldId="318"/>
        </pc:sldMkLst>
      </pc:sldChg>
      <pc:sldChg chg="modSp">
        <pc:chgData name="Kevin Chant" userId="abeafa5b04cc0917" providerId="LiveId" clId="{ACD5335B-5540-4AAD-8FE4-DE93D98AB20A}" dt="2024-10-17T18:56:26.466" v="403" actId="20577"/>
        <pc:sldMkLst>
          <pc:docMk/>
          <pc:sldMk cId="3073927061" sldId="320"/>
        </pc:sldMkLst>
        <pc:spChg chg="mod">
          <ac:chgData name="Kevin Chant" userId="abeafa5b04cc0917" providerId="LiveId" clId="{ACD5335B-5540-4AAD-8FE4-DE93D98AB20A}" dt="2024-10-17T18:56:26.466" v="403" actId="20577"/>
          <ac:spMkLst>
            <pc:docMk/>
            <pc:sldMk cId="3073927061" sldId="320"/>
            <ac:spMk id="6" creationId="{DCEAC625-EB87-8702-B721-33973771EE91}"/>
          </ac:spMkLst>
        </pc:spChg>
      </pc:sldChg>
      <pc:sldChg chg="modSp">
        <pc:chgData name="Kevin Chant" userId="abeafa5b04cc0917" providerId="LiveId" clId="{ACD5335B-5540-4AAD-8FE4-DE93D98AB20A}" dt="2024-10-17T19:00:17.254" v="426" actId="20577"/>
        <pc:sldMkLst>
          <pc:docMk/>
          <pc:sldMk cId="3061799445" sldId="324"/>
        </pc:sldMkLst>
        <pc:spChg chg="mod">
          <ac:chgData name="Kevin Chant" userId="abeafa5b04cc0917" providerId="LiveId" clId="{ACD5335B-5540-4AAD-8FE4-DE93D98AB20A}" dt="2024-10-17T19:00:17.254" v="426" actId="20577"/>
          <ac:spMkLst>
            <pc:docMk/>
            <pc:sldMk cId="3061799445" sldId="324"/>
            <ac:spMk id="6" creationId="{D895745B-B68C-F7FD-2C50-CEC92D504E48}"/>
          </ac:spMkLst>
        </pc:spChg>
      </pc:sldChg>
      <pc:sldChg chg="modSp mod">
        <pc:chgData name="Kevin Chant" userId="abeafa5b04cc0917" providerId="LiveId" clId="{ACD5335B-5540-4AAD-8FE4-DE93D98AB20A}" dt="2024-10-17T06:37:58.921" v="265" actId="6549"/>
        <pc:sldMkLst>
          <pc:docMk/>
          <pc:sldMk cId="859188651" sldId="325"/>
        </pc:sldMkLst>
        <pc:spChg chg="mod">
          <ac:chgData name="Kevin Chant" userId="abeafa5b04cc0917" providerId="LiveId" clId="{ACD5335B-5540-4AAD-8FE4-DE93D98AB20A}" dt="2024-10-17T06:37:58.921" v="265" actId="6549"/>
          <ac:spMkLst>
            <pc:docMk/>
            <pc:sldMk cId="859188651" sldId="325"/>
            <ac:spMk id="15" creationId="{BC2E86FC-847E-3BA1-FA2B-25E4EECDD967}"/>
          </ac:spMkLst>
        </pc:spChg>
        <pc:picChg chg="mod">
          <ac:chgData name="Kevin Chant" userId="abeafa5b04cc0917" providerId="LiveId" clId="{ACD5335B-5540-4AAD-8FE4-DE93D98AB20A}" dt="2024-10-17T06:37:48.971" v="249" actId="14826"/>
          <ac:picMkLst>
            <pc:docMk/>
            <pc:sldMk cId="859188651" sldId="325"/>
            <ac:picMk id="29" creationId="{D9AFB7FC-4246-734B-0582-EA6296E88FA6}"/>
          </ac:picMkLst>
        </pc:picChg>
      </pc:sldChg>
      <pc:sldChg chg="modAnim">
        <pc:chgData name="Kevin Chant" userId="abeafa5b04cc0917" providerId="LiveId" clId="{ACD5335B-5540-4AAD-8FE4-DE93D98AB20A}" dt="2024-10-17T06:38:22.299" v="266"/>
        <pc:sldMkLst>
          <pc:docMk/>
          <pc:sldMk cId="4125102197" sldId="326"/>
        </pc:sldMkLst>
      </pc:sldChg>
      <pc:sldChg chg="delSp modSp mod">
        <pc:chgData name="Kevin Chant" userId="abeafa5b04cc0917" providerId="LiveId" clId="{ACD5335B-5540-4AAD-8FE4-DE93D98AB20A}" dt="2024-10-17T06:56:02.798" v="355" actId="207"/>
        <pc:sldMkLst>
          <pc:docMk/>
          <pc:sldMk cId="4096829294" sldId="329"/>
        </pc:sldMkLst>
        <pc:spChg chg="mod">
          <ac:chgData name="Kevin Chant" userId="abeafa5b04cc0917" providerId="LiveId" clId="{ACD5335B-5540-4AAD-8FE4-DE93D98AB20A}" dt="2024-10-17T06:55:17.364" v="353" actId="1076"/>
          <ac:spMkLst>
            <pc:docMk/>
            <pc:sldMk cId="4096829294" sldId="329"/>
            <ac:spMk id="9" creationId="{48ECC979-A189-7AA2-F45E-3AE0A7DC97C4}"/>
          </ac:spMkLst>
        </pc:spChg>
        <pc:spChg chg="mod">
          <ac:chgData name="Kevin Chant" userId="abeafa5b04cc0917" providerId="LiveId" clId="{ACD5335B-5540-4AAD-8FE4-DE93D98AB20A}" dt="2024-10-17T06:55:17.364" v="353" actId="1076"/>
          <ac:spMkLst>
            <pc:docMk/>
            <pc:sldMk cId="4096829294" sldId="329"/>
            <ac:spMk id="10" creationId="{F2A1F9CA-D782-CE59-D972-CE16830E7A5C}"/>
          </ac:spMkLst>
        </pc:spChg>
        <pc:spChg chg="mod">
          <ac:chgData name="Kevin Chant" userId="abeafa5b04cc0917" providerId="LiveId" clId="{ACD5335B-5540-4AAD-8FE4-DE93D98AB20A}" dt="2024-10-17T06:55:17.364" v="353" actId="1076"/>
          <ac:spMkLst>
            <pc:docMk/>
            <pc:sldMk cId="4096829294" sldId="329"/>
            <ac:spMk id="11" creationId="{9AF9676E-1488-26B3-6BCC-904D9377553C}"/>
          </ac:spMkLst>
        </pc:spChg>
        <pc:spChg chg="mod">
          <ac:chgData name="Kevin Chant" userId="abeafa5b04cc0917" providerId="LiveId" clId="{ACD5335B-5540-4AAD-8FE4-DE93D98AB20A}" dt="2024-10-17T06:55:17.364" v="353" actId="1076"/>
          <ac:spMkLst>
            <pc:docMk/>
            <pc:sldMk cId="4096829294" sldId="329"/>
            <ac:spMk id="12" creationId="{A0FB5AC6-3588-8BC9-8D32-170980E3AD88}"/>
          </ac:spMkLst>
        </pc:spChg>
        <pc:spChg chg="mod">
          <ac:chgData name="Kevin Chant" userId="abeafa5b04cc0917" providerId="LiveId" clId="{ACD5335B-5540-4AAD-8FE4-DE93D98AB20A}" dt="2024-10-17T06:55:17.364" v="353" actId="1076"/>
          <ac:spMkLst>
            <pc:docMk/>
            <pc:sldMk cId="4096829294" sldId="329"/>
            <ac:spMk id="13" creationId="{DD12B184-418E-53A7-4680-8DB8FD98A5F7}"/>
          </ac:spMkLst>
        </pc:spChg>
        <pc:spChg chg="mod">
          <ac:chgData name="Kevin Chant" userId="abeafa5b04cc0917" providerId="LiveId" clId="{ACD5335B-5540-4AAD-8FE4-DE93D98AB20A}" dt="2024-10-17T06:55:17.364" v="353" actId="1076"/>
          <ac:spMkLst>
            <pc:docMk/>
            <pc:sldMk cId="4096829294" sldId="329"/>
            <ac:spMk id="16" creationId="{50F37F0B-789C-C155-61FA-2277B6520DA1}"/>
          </ac:spMkLst>
        </pc:spChg>
        <pc:spChg chg="mod">
          <ac:chgData name="Kevin Chant" userId="abeafa5b04cc0917" providerId="LiveId" clId="{ACD5335B-5540-4AAD-8FE4-DE93D98AB20A}" dt="2024-10-17T06:55:17.364" v="353" actId="1076"/>
          <ac:spMkLst>
            <pc:docMk/>
            <pc:sldMk cId="4096829294" sldId="329"/>
            <ac:spMk id="17" creationId="{7800106C-2960-4A5C-A55C-5862C469E194}"/>
          </ac:spMkLst>
        </pc:spChg>
        <pc:spChg chg="mod">
          <ac:chgData name="Kevin Chant" userId="abeafa5b04cc0917" providerId="LiveId" clId="{ACD5335B-5540-4AAD-8FE4-DE93D98AB20A}" dt="2024-10-17T06:55:17.364" v="353" actId="1076"/>
          <ac:spMkLst>
            <pc:docMk/>
            <pc:sldMk cId="4096829294" sldId="329"/>
            <ac:spMk id="18" creationId="{9F476C47-5A11-DFDC-D97D-288DBCB28A07}"/>
          </ac:spMkLst>
        </pc:spChg>
        <pc:spChg chg="mod">
          <ac:chgData name="Kevin Chant" userId="abeafa5b04cc0917" providerId="LiveId" clId="{ACD5335B-5540-4AAD-8FE4-DE93D98AB20A}" dt="2024-10-17T06:55:17.364" v="353" actId="1076"/>
          <ac:spMkLst>
            <pc:docMk/>
            <pc:sldMk cId="4096829294" sldId="329"/>
            <ac:spMk id="21" creationId="{36348064-6E08-549E-DE34-3958A7185A47}"/>
          </ac:spMkLst>
        </pc:spChg>
        <pc:picChg chg="mod">
          <ac:chgData name="Kevin Chant" userId="abeafa5b04cc0917" providerId="LiveId" clId="{ACD5335B-5540-4AAD-8FE4-DE93D98AB20A}" dt="2024-10-17T06:55:17.364" v="353" actId="1076"/>
          <ac:picMkLst>
            <pc:docMk/>
            <pc:sldMk cId="4096829294" sldId="329"/>
            <ac:picMk id="8" creationId="{E060C14D-BBE5-DE5A-3202-FE47F6D90B09}"/>
          </ac:picMkLst>
        </pc:picChg>
        <pc:picChg chg="mod">
          <ac:chgData name="Kevin Chant" userId="abeafa5b04cc0917" providerId="LiveId" clId="{ACD5335B-5540-4AAD-8FE4-DE93D98AB20A}" dt="2024-10-17T06:55:17.364" v="353" actId="1076"/>
          <ac:picMkLst>
            <pc:docMk/>
            <pc:sldMk cId="4096829294" sldId="329"/>
            <ac:picMk id="14" creationId="{3A3D4EF7-D7DD-1EBA-0A97-0C500EC06D18}"/>
          </ac:picMkLst>
        </pc:picChg>
        <pc:picChg chg="mod">
          <ac:chgData name="Kevin Chant" userId="abeafa5b04cc0917" providerId="LiveId" clId="{ACD5335B-5540-4AAD-8FE4-DE93D98AB20A}" dt="2024-10-17T06:55:17.364" v="353" actId="1076"/>
          <ac:picMkLst>
            <pc:docMk/>
            <pc:sldMk cId="4096829294" sldId="329"/>
            <ac:picMk id="19" creationId="{3F72582A-D270-3DA3-4848-4BB03138C110}"/>
          </ac:picMkLst>
        </pc:picChg>
        <pc:picChg chg="mod">
          <ac:chgData name="Kevin Chant" userId="abeafa5b04cc0917" providerId="LiveId" clId="{ACD5335B-5540-4AAD-8FE4-DE93D98AB20A}" dt="2024-10-17T06:56:02.798" v="355" actId="207"/>
          <ac:picMkLst>
            <pc:docMk/>
            <pc:sldMk cId="4096829294" sldId="329"/>
            <ac:picMk id="20" creationId="{ACC5D848-B381-8066-F3FB-56029FEF7EE2}"/>
          </ac:picMkLst>
        </pc:picChg>
      </pc:sldChg>
      <pc:sldChg chg="addSp delSp modSp add mod">
        <pc:chgData name="Kevin Chant" userId="abeafa5b04cc0917" providerId="LiveId" clId="{ACD5335B-5540-4AAD-8FE4-DE93D98AB20A}" dt="2024-10-17T06:15:44.269" v="168" actId="14100"/>
        <pc:sldMkLst>
          <pc:docMk/>
          <pc:sldMk cId="1911038625" sldId="334"/>
        </pc:sldMkLst>
        <pc:spChg chg="mod">
          <ac:chgData name="Kevin Chant" userId="abeafa5b04cc0917" providerId="LiveId" clId="{ACD5335B-5540-4AAD-8FE4-DE93D98AB20A}" dt="2024-10-17T06:14:36.225" v="147" actId="20577"/>
          <ac:spMkLst>
            <pc:docMk/>
            <pc:sldMk cId="1911038625" sldId="334"/>
            <ac:spMk id="5" creationId="{F14684F9-BD90-10B6-2205-78D0765B8240}"/>
          </ac:spMkLst>
        </pc:spChg>
        <pc:spChg chg="add mod">
          <ac:chgData name="Kevin Chant" userId="abeafa5b04cc0917" providerId="LiveId" clId="{ACD5335B-5540-4AAD-8FE4-DE93D98AB20A}" dt="2024-10-17T06:15:15.576" v="163" actId="20577"/>
          <ac:spMkLst>
            <pc:docMk/>
            <pc:sldMk cId="1911038625" sldId="334"/>
            <ac:spMk id="7" creationId="{230AD2F7-9019-3C50-C23D-249D55C39E75}"/>
          </ac:spMkLst>
        </pc:spChg>
        <pc:spChg chg="add mod">
          <ac:chgData name="Kevin Chant" userId="abeafa5b04cc0917" providerId="LiveId" clId="{ACD5335B-5540-4AAD-8FE4-DE93D98AB20A}" dt="2024-10-17T06:14:58.129" v="150" actId="1076"/>
          <ac:spMkLst>
            <pc:docMk/>
            <pc:sldMk cId="1911038625" sldId="334"/>
            <ac:spMk id="9" creationId="{0703546A-66B9-3840-0314-2595E5F85E4C}"/>
          </ac:spMkLst>
        </pc:spChg>
        <pc:spChg chg="add mod">
          <ac:chgData name="Kevin Chant" userId="abeafa5b04cc0917" providerId="LiveId" clId="{ACD5335B-5540-4AAD-8FE4-DE93D98AB20A}" dt="2024-10-17T06:15:44.269" v="168" actId="14100"/>
          <ac:spMkLst>
            <pc:docMk/>
            <pc:sldMk cId="1911038625" sldId="334"/>
            <ac:spMk id="11" creationId="{50C216CB-51CB-AC6B-4BBC-5307C55E4380}"/>
          </ac:spMkLst>
        </pc:spChg>
        <pc:picChg chg="add mod">
          <ac:chgData name="Kevin Chant" userId="abeafa5b04cc0917" providerId="LiveId" clId="{ACD5335B-5540-4AAD-8FE4-DE93D98AB20A}" dt="2024-10-17T06:15:10.315" v="151" actId="14826"/>
          <ac:picMkLst>
            <pc:docMk/>
            <pc:sldMk cId="1911038625" sldId="334"/>
            <ac:picMk id="8" creationId="{A8100470-C3AF-3250-154C-1FD3F99F8611}"/>
          </ac:picMkLst>
        </pc:picChg>
        <pc:picChg chg="add mod">
          <ac:chgData name="Kevin Chant" userId="abeafa5b04cc0917" providerId="LiveId" clId="{ACD5335B-5540-4AAD-8FE4-DE93D98AB20A}" dt="2024-10-17T06:14:58.129" v="150" actId="1076"/>
          <ac:picMkLst>
            <pc:docMk/>
            <pc:sldMk cId="1911038625" sldId="334"/>
            <ac:picMk id="10" creationId="{86DF3D2C-FE33-927D-9144-2E6F5318FDED}"/>
          </ac:picMkLst>
        </pc:picChg>
      </pc:sldChg>
      <pc:sldChg chg="addSp modSp add mod">
        <pc:chgData name="Kevin Chant" userId="abeafa5b04cc0917" providerId="LiveId" clId="{ACD5335B-5540-4AAD-8FE4-DE93D98AB20A}" dt="2024-10-17T06:54:30.039" v="295" actId="14826"/>
        <pc:sldMkLst>
          <pc:docMk/>
          <pc:sldMk cId="2536777611" sldId="335"/>
        </pc:sldMkLst>
      </pc:sldChg>
    </pc:docChg>
  </pc:docChgLst>
  <pc:docChgLst>
    <pc:chgData name="Kevin Chant" userId="abeafa5b04cc0917" providerId="LiveId" clId="{34871402-3ECF-4577-B92D-4DC881BC77B8}"/>
    <pc:docChg chg="undo custSel modSld modMainMaster">
      <pc:chgData name="Kevin Chant" userId="abeafa5b04cc0917" providerId="LiveId" clId="{34871402-3ECF-4577-B92D-4DC881BC77B8}" dt="2024-11-04T16:50:04.268" v="81" actId="20577"/>
      <pc:docMkLst>
        <pc:docMk/>
      </pc:docMkLst>
      <pc:sldChg chg="delSp modSp mod">
        <pc:chgData name="Kevin Chant" userId="abeafa5b04cc0917" providerId="LiveId" clId="{34871402-3ECF-4577-B92D-4DC881BC77B8}" dt="2024-11-04T16:50:04.268" v="81" actId="20577"/>
        <pc:sldMkLst>
          <pc:docMk/>
          <pc:sldMk cId="3829551710" sldId="303"/>
        </pc:sldMkLst>
        <pc:spChg chg="mod">
          <ac:chgData name="Kevin Chant" userId="abeafa5b04cc0917" providerId="LiveId" clId="{34871402-3ECF-4577-B92D-4DC881BC77B8}" dt="2024-11-04T16:48:43.399" v="38" actId="14100"/>
          <ac:spMkLst>
            <pc:docMk/>
            <pc:sldMk cId="3829551710" sldId="303"/>
            <ac:spMk id="5" creationId="{5BDCDC54-09C2-9EA8-794A-D8BA12B3FC85}"/>
          </ac:spMkLst>
        </pc:spChg>
        <pc:spChg chg="mod">
          <ac:chgData name="Kevin Chant" userId="abeafa5b04cc0917" providerId="LiveId" clId="{34871402-3ECF-4577-B92D-4DC881BC77B8}" dt="2024-11-04T16:50:04.268" v="81" actId="20577"/>
          <ac:spMkLst>
            <pc:docMk/>
            <pc:sldMk cId="3829551710" sldId="303"/>
            <ac:spMk id="8" creationId="{F3AA80AB-BC6E-7F66-41B0-59840CF5C518}"/>
          </ac:spMkLst>
        </pc:spChg>
        <pc:picChg chg="mod">
          <ac:chgData name="Kevin Chant" userId="abeafa5b04cc0917" providerId="LiveId" clId="{34871402-3ECF-4577-B92D-4DC881BC77B8}" dt="2024-11-04T16:49:30.846" v="43" actId="14826"/>
          <ac:picMkLst>
            <pc:docMk/>
            <pc:sldMk cId="3829551710" sldId="303"/>
            <ac:picMk id="11" creationId="{9517EC62-C788-0894-D828-11375E96FF59}"/>
          </ac:picMkLst>
        </pc:picChg>
      </pc:sldChg>
      <pc:sldChg chg="addSp modSp mod modAnim">
        <pc:chgData name="Kevin Chant" userId="abeafa5b04cc0917" providerId="LiveId" clId="{34871402-3ECF-4577-B92D-4DC881BC77B8}" dt="2024-11-04T16:44:59.349" v="20"/>
        <pc:sldMkLst>
          <pc:docMk/>
          <pc:sldMk cId="2801462141" sldId="322"/>
        </pc:sldMkLst>
        <pc:spChg chg="add mod">
          <ac:chgData name="Kevin Chant" userId="abeafa5b04cc0917" providerId="LiveId" clId="{34871402-3ECF-4577-B92D-4DC881BC77B8}" dt="2024-11-04T16:44:02.735" v="11" actId="1582"/>
          <ac:spMkLst>
            <pc:docMk/>
            <pc:sldMk cId="2801462141" sldId="322"/>
            <ac:spMk id="28" creationId="{1AF9C8E4-9C31-7F99-D7DA-93FA43B5C098}"/>
          </ac:spMkLst>
        </pc:spChg>
      </pc:sldChg>
      <pc:sldChg chg="addSp modSp mod modAnim">
        <pc:chgData name="Kevin Chant" userId="abeafa5b04cc0917" providerId="LiveId" clId="{34871402-3ECF-4577-B92D-4DC881BC77B8}" dt="2024-11-04T16:47:00.173" v="37" actId="1076"/>
        <pc:sldMkLst>
          <pc:docMk/>
          <pc:sldMk cId="3824572078" sldId="323"/>
        </pc:sldMkLst>
        <pc:spChg chg="mod">
          <ac:chgData name="Kevin Chant" userId="abeafa5b04cc0917" providerId="LiveId" clId="{34871402-3ECF-4577-B92D-4DC881BC77B8}" dt="2024-11-04T16:46:42.525" v="36" actId="20577"/>
          <ac:spMkLst>
            <pc:docMk/>
            <pc:sldMk cId="3824572078" sldId="323"/>
            <ac:spMk id="5" creationId="{4ED90F57-DC61-A0B3-F27C-EBB21C5E7495}"/>
          </ac:spMkLst>
        </pc:spChg>
        <pc:spChg chg="mod">
          <ac:chgData name="Kevin Chant" userId="abeafa5b04cc0917" providerId="LiveId" clId="{34871402-3ECF-4577-B92D-4DC881BC77B8}" dt="2024-11-04T16:47:00.173" v="37" actId="1076"/>
          <ac:spMkLst>
            <pc:docMk/>
            <pc:sldMk cId="3824572078" sldId="323"/>
            <ac:spMk id="6" creationId="{B1EF5436-9942-A79A-E66E-41775A998082}"/>
          </ac:spMkLst>
        </pc:spChg>
        <pc:spChg chg="mod">
          <ac:chgData name="Kevin Chant" userId="abeafa5b04cc0917" providerId="LiveId" clId="{34871402-3ECF-4577-B92D-4DC881BC77B8}" dt="2024-11-04T16:47:00.173" v="37" actId="1076"/>
          <ac:spMkLst>
            <pc:docMk/>
            <pc:sldMk cId="3824572078" sldId="323"/>
            <ac:spMk id="7" creationId="{8E754368-583E-F55E-3314-9645DC3C2057}"/>
          </ac:spMkLst>
        </pc:spChg>
        <pc:spChg chg="mod">
          <ac:chgData name="Kevin Chant" userId="abeafa5b04cc0917" providerId="LiveId" clId="{34871402-3ECF-4577-B92D-4DC881BC77B8}" dt="2024-11-04T16:47:00.173" v="37" actId="1076"/>
          <ac:spMkLst>
            <pc:docMk/>
            <pc:sldMk cId="3824572078" sldId="323"/>
            <ac:spMk id="8" creationId="{67073CF2-2505-58FB-9CF2-B801C1B3CD98}"/>
          </ac:spMkLst>
        </pc:spChg>
        <pc:spChg chg="mod">
          <ac:chgData name="Kevin Chant" userId="abeafa5b04cc0917" providerId="LiveId" clId="{34871402-3ECF-4577-B92D-4DC881BC77B8}" dt="2024-11-04T16:47:00.173" v="37" actId="1076"/>
          <ac:spMkLst>
            <pc:docMk/>
            <pc:sldMk cId="3824572078" sldId="323"/>
            <ac:spMk id="9" creationId="{3F4C72B5-1174-2758-D4D7-A85C7D1C2197}"/>
          </ac:spMkLst>
        </pc:spChg>
        <pc:spChg chg="mod">
          <ac:chgData name="Kevin Chant" userId="abeafa5b04cc0917" providerId="LiveId" clId="{34871402-3ECF-4577-B92D-4DC881BC77B8}" dt="2024-11-04T16:47:00.173" v="37" actId="1076"/>
          <ac:spMkLst>
            <pc:docMk/>
            <pc:sldMk cId="3824572078" sldId="323"/>
            <ac:spMk id="10" creationId="{65951CBD-0BE4-7886-1D75-5056354126F8}"/>
          </ac:spMkLst>
        </pc:spChg>
        <pc:spChg chg="mod">
          <ac:chgData name="Kevin Chant" userId="abeafa5b04cc0917" providerId="LiveId" clId="{34871402-3ECF-4577-B92D-4DC881BC77B8}" dt="2024-11-04T16:47:00.173" v="37" actId="1076"/>
          <ac:spMkLst>
            <pc:docMk/>
            <pc:sldMk cId="3824572078" sldId="323"/>
            <ac:spMk id="11" creationId="{5B4B2723-4C26-F6CB-F49A-7D935B34185B}"/>
          </ac:spMkLst>
        </pc:spChg>
        <pc:spChg chg="mod">
          <ac:chgData name="Kevin Chant" userId="abeafa5b04cc0917" providerId="LiveId" clId="{34871402-3ECF-4577-B92D-4DC881BC77B8}" dt="2024-11-04T16:47:00.173" v="37" actId="1076"/>
          <ac:spMkLst>
            <pc:docMk/>
            <pc:sldMk cId="3824572078" sldId="323"/>
            <ac:spMk id="15" creationId="{7EE55823-2122-90D0-34ED-F5138DF62C74}"/>
          </ac:spMkLst>
        </pc:spChg>
        <pc:spChg chg="mod">
          <ac:chgData name="Kevin Chant" userId="abeafa5b04cc0917" providerId="LiveId" clId="{34871402-3ECF-4577-B92D-4DC881BC77B8}" dt="2024-11-04T16:47:00.173" v="37" actId="1076"/>
          <ac:spMkLst>
            <pc:docMk/>
            <pc:sldMk cId="3824572078" sldId="323"/>
            <ac:spMk id="21" creationId="{B5122CAB-DA07-464A-233D-3A3C476CCE99}"/>
          </ac:spMkLst>
        </pc:spChg>
        <pc:spChg chg="mod">
          <ac:chgData name="Kevin Chant" userId="abeafa5b04cc0917" providerId="LiveId" clId="{34871402-3ECF-4577-B92D-4DC881BC77B8}" dt="2024-11-04T16:47:00.173" v="37" actId="1076"/>
          <ac:spMkLst>
            <pc:docMk/>
            <pc:sldMk cId="3824572078" sldId="323"/>
            <ac:spMk id="22" creationId="{A2AE8C4D-2D3F-A8C6-0641-3C4EF7A44EF0}"/>
          </ac:spMkLst>
        </pc:spChg>
        <pc:spChg chg="mod">
          <ac:chgData name="Kevin Chant" userId="abeafa5b04cc0917" providerId="LiveId" clId="{34871402-3ECF-4577-B92D-4DC881BC77B8}" dt="2024-11-04T16:47:00.173" v="37" actId="1076"/>
          <ac:spMkLst>
            <pc:docMk/>
            <pc:sldMk cId="3824572078" sldId="323"/>
            <ac:spMk id="23" creationId="{03776E6A-7890-B97B-35B5-AE2AE3B696BD}"/>
          </ac:spMkLst>
        </pc:spChg>
        <pc:spChg chg="mod">
          <ac:chgData name="Kevin Chant" userId="abeafa5b04cc0917" providerId="LiveId" clId="{34871402-3ECF-4577-B92D-4DC881BC77B8}" dt="2024-11-04T16:47:00.173" v="37" actId="1076"/>
          <ac:spMkLst>
            <pc:docMk/>
            <pc:sldMk cId="3824572078" sldId="323"/>
            <ac:spMk id="24" creationId="{1116D7B3-4812-AD9C-2128-577402831663}"/>
          </ac:spMkLst>
        </pc:spChg>
        <pc:spChg chg="mod">
          <ac:chgData name="Kevin Chant" userId="abeafa5b04cc0917" providerId="LiveId" clId="{34871402-3ECF-4577-B92D-4DC881BC77B8}" dt="2024-11-04T16:47:00.173" v="37" actId="1076"/>
          <ac:spMkLst>
            <pc:docMk/>
            <pc:sldMk cId="3824572078" sldId="323"/>
            <ac:spMk id="25" creationId="{EC516E9C-9DAC-2B85-883D-036B5D10DEF9}"/>
          </ac:spMkLst>
        </pc:spChg>
        <pc:spChg chg="mod">
          <ac:chgData name="Kevin Chant" userId="abeafa5b04cc0917" providerId="LiveId" clId="{34871402-3ECF-4577-B92D-4DC881BC77B8}" dt="2024-11-04T16:47:00.173" v="37" actId="1076"/>
          <ac:spMkLst>
            <pc:docMk/>
            <pc:sldMk cId="3824572078" sldId="323"/>
            <ac:spMk id="26" creationId="{18DD95A8-4494-E534-FB2F-752D40FAE190}"/>
          </ac:spMkLst>
        </pc:spChg>
        <pc:spChg chg="add mod">
          <ac:chgData name="Kevin Chant" userId="abeafa5b04cc0917" providerId="LiveId" clId="{34871402-3ECF-4577-B92D-4DC881BC77B8}" dt="2024-11-04T16:47:00.173" v="37" actId="1076"/>
          <ac:spMkLst>
            <pc:docMk/>
            <pc:sldMk cId="3824572078" sldId="323"/>
            <ac:spMk id="28" creationId="{0F91DCED-CE3B-0256-475D-DC9D9D9F1F59}"/>
          </ac:spMkLst>
        </pc:spChg>
        <pc:picChg chg="mod">
          <ac:chgData name="Kevin Chant" userId="abeafa5b04cc0917" providerId="LiveId" clId="{34871402-3ECF-4577-B92D-4DC881BC77B8}" dt="2024-11-04T16:47:00.173" v="37" actId="1076"/>
          <ac:picMkLst>
            <pc:docMk/>
            <pc:sldMk cId="3824572078" sldId="323"/>
            <ac:picMk id="17" creationId="{1CEC1068-784B-0553-C293-FB0373C3710A}"/>
          </ac:picMkLst>
        </pc:picChg>
        <pc:picChg chg="mod">
          <ac:chgData name="Kevin Chant" userId="abeafa5b04cc0917" providerId="LiveId" clId="{34871402-3ECF-4577-B92D-4DC881BC77B8}" dt="2024-11-04T16:47:00.173" v="37" actId="1076"/>
          <ac:picMkLst>
            <pc:docMk/>
            <pc:sldMk cId="3824572078" sldId="323"/>
            <ac:picMk id="18" creationId="{1F346FF7-6044-82ED-9223-BC163DFA51A6}"/>
          </ac:picMkLst>
        </pc:picChg>
        <pc:picChg chg="mod">
          <ac:chgData name="Kevin Chant" userId="abeafa5b04cc0917" providerId="LiveId" clId="{34871402-3ECF-4577-B92D-4DC881BC77B8}" dt="2024-11-04T16:47:00.173" v="37" actId="1076"/>
          <ac:picMkLst>
            <pc:docMk/>
            <pc:sldMk cId="3824572078" sldId="323"/>
            <ac:picMk id="19" creationId="{BB164838-E320-5717-DF5B-C7CC10E29331}"/>
          </ac:picMkLst>
        </pc:picChg>
        <pc:picChg chg="mod">
          <ac:chgData name="Kevin Chant" userId="abeafa5b04cc0917" providerId="LiveId" clId="{34871402-3ECF-4577-B92D-4DC881BC77B8}" dt="2024-11-04T16:47:00.173" v="37" actId="1076"/>
          <ac:picMkLst>
            <pc:docMk/>
            <pc:sldMk cId="3824572078" sldId="323"/>
            <ac:picMk id="20" creationId="{FE21C967-7D00-BD83-3A07-439E2F28955A}"/>
          </ac:picMkLst>
        </pc:picChg>
        <pc:picChg chg="mod">
          <ac:chgData name="Kevin Chant" userId="abeafa5b04cc0917" providerId="LiveId" clId="{34871402-3ECF-4577-B92D-4DC881BC77B8}" dt="2024-11-04T16:47:00.173" v="37" actId="1076"/>
          <ac:picMkLst>
            <pc:docMk/>
            <pc:sldMk cId="3824572078" sldId="323"/>
            <ac:picMk id="27" creationId="{35519110-69AB-28BC-94AC-8558C0E98AA3}"/>
          </ac:picMkLst>
        </pc:picChg>
        <pc:cxnChg chg="mod">
          <ac:chgData name="Kevin Chant" userId="abeafa5b04cc0917" providerId="LiveId" clId="{34871402-3ECF-4577-B92D-4DC881BC77B8}" dt="2024-11-04T16:47:00.173" v="37" actId="1076"/>
          <ac:cxnSpMkLst>
            <pc:docMk/>
            <pc:sldMk cId="3824572078" sldId="323"/>
            <ac:cxnSpMk id="12" creationId="{4C33BA75-DD6D-BD5A-2222-504F33A544A8}"/>
          </ac:cxnSpMkLst>
        </pc:cxnChg>
        <pc:cxnChg chg="mod">
          <ac:chgData name="Kevin Chant" userId="abeafa5b04cc0917" providerId="LiveId" clId="{34871402-3ECF-4577-B92D-4DC881BC77B8}" dt="2024-11-04T16:47:00.173" v="37" actId="1076"/>
          <ac:cxnSpMkLst>
            <pc:docMk/>
            <pc:sldMk cId="3824572078" sldId="323"/>
            <ac:cxnSpMk id="13" creationId="{695F7B75-B7E8-2102-4830-D346C0A1FB70}"/>
          </ac:cxnSpMkLst>
        </pc:cxnChg>
        <pc:cxnChg chg="mod">
          <ac:chgData name="Kevin Chant" userId="abeafa5b04cc0917" providerId="LiveId" clId="{34871402-3ECF-4577-B92D-4DC881BC77B8}" dt="2024-11-04T16:47:00.173" v="37" actId="1076"/>
          <ac:cxnSpMkLst>
            <pc:docMk/>
            <pc:sldMk cId="3824572078" sldId="323"/>
            <ac:cxnSpMk id="14" creationId="{D7DB4824-18CF-DC6F-AB60-F6D668801D29}"/>
          </ac:cxnSpMkLst>
        </pc:cxnChg>
      </pc:sldChg>
      <pc:sldMasterChg chg="modSp mod">
        <pc:chgData name="Kevin Chant" userId="abeafa5b04cc0917" providerId="LiveId" clId="{34871402-3ECF-4577-B92D-4DC881BC77B8}" dt="2024-11-04T16:37:47.601" v="7" actId="20577"/>
        <pc:sldMasterMkLst>
          <pc:docMk/>
          <pc:sldMasterMk cId="946163275" sldId="2147483648"/>
        </pc:sldMasterMkLst>
        <pc:spChg chg="mod">
          <ac:chgData name="Kevin Chant" userId="abeafa5b04cc0917" providerId="LiveId" clId="{34871402-3ECF-4577-B92D-4DC881BC77B8}" dt="2024-11-04T16:37:47.601" v="7" actId="20577"/>
          <ac:spMkLst>
            <pc:docMk/>
            <pc:sldMasterMk cId="946163275" sldId="2147483648"/>
            <ac:spMk id="4" creationId="{34FDC6F9-37F9-4E25-AECA-D307B8421C73}"/>
          </ac:spMkLst>
        </pc:spChg>
      </pc:sldMasterChg>
    </pc:docChg>
  </pc:docChgLst>
  <pc:docChgLst>
    <pc:chgData name="Kevin Chant" userId="abeafa5b04cc0917" providerId="LiveId" clId="{C2D718D5-C78E-485F-B402-D0BDABF7288B}"/>
    <pc:docChg chg="undo custSel modSld sldOrd modMainMaster">
      <pc:chgData name="Kevin Chant" userId="abeafa5b04cc0917" providerId="LiveId" clId="{C2D718D5-C78E-485F-B402-D0BDABF7288B}" dt="2024-10-29T14:59:52.280" v="582" actId="20577"/>
      <pc:docMkLst>
        <pc:docMk/>
      </pc:docMkLst>
      <pc:sldChg chg="modSp mod">
        <pc:chgData name="Kevin Chant" userId="abeafa5b04cc0917" providerId="LiveId" clId="{C2D718D5-C78E-485F-B402-D0BDABF7288B}" dt="2024-10-28T22:56:40.223" v="218" actId="20577"/>
        <pc:sldMkLst>
          <pc:docMk/>
          <pc:sldMk cId="583643755" sldId="307"/>
        </pc:sldMkLst>
        <pc:spChg chg="mod">
          <ac:chgData name="Kevin Chant" userId="abeafa5b04cc0917" providerId="LiveId" clId="{C2D718D5-C78E-485F-B402-D0BDABF7288B}" dt="2024-10-28T22:56:40.223" v="218" actId="20577"/>
          <ac:spMkLst>
            <pc:docMk/>
            <pc:sldMk cId="583643755" sldId="307"/>
            <ac:spMk id="5" creationId="{A41BEC10-BE10-A821-1D03-7CE23131F7EE}"/>
          </ac:spMkLst>
        </pc:spChg>
      </pc:sldChg>
      <pc:sldChg chg="modSp mod">
        <pc:chgData name="Kevin Chant" userId="abeafa5b04cc0917" providerId="LiveId" clId="{C2D718D5-C78E-485F-B402-D0BDABF7288B}" dt="2024-10-28T22:56:44.147" v="222" actId="20577"/>
        <pc:sldMkLst>
          <pc:docMk/>
          <pc:sldMk cId="3914457283" sldId="309"/>
        </pc:sldMkLst>
        <pc:spChg chg="mod">
          <ac:chgData name="Kevin Chant" userId="abeafa5b04cc0917" providerId="LiveId" clId="{C2D718D5-C78E-485F-B402-D0BDABF7288B}" dt="2024-10-28T22:56:44.147" v="222" actId="20577"/>
          <ac:spMkLst>
            <pc:docMk/>
            <pc:sldMk cId="3914457283" sldId="309"/>
            <ac:spMk id="5" creationId="{F14684F9-BD90-10B6-2205-78D0765B8240}"/>
          </ac:spMkLst>
        </pc:spChg>
      </pc:sldChg>
      <pc:sldChg chg="modSp mod modAnim">
        <pc:chgData name="Kevin Chant" userId="abeafa5b04cc0917" providerId="LiveId" clId="{C2D718D5-C78E-485F-B402-D0BDABF7288B}" dt="2024-10-29T12:55:11.313" v="437" actId="255"/>
        <pc:sldMkLst>
          <pc:docMk/>
          <pc:sldMk cId="3822985688" sldId="310"/>
        </pc:sldMkLst>
        <pc:spChg chg="mod">
          <ac:chgData name="Kevin Chant" userId="abeafa5b04cc0917" providerId="LiveId" clId="{C2D718D5-C78E-485F-B402-D0BDABF7288B}" dt="2024-10-28T22:52:34.520" v="103" actId="14100"/>
          <ac:spMkLst>
            <pc:docMk/>
            <pc:sldMk cId="3822985688" sldId="310"/>
            <ac:spMk id="5" creationId="{31B15E77-2155-031C-D6F2-279770511201}"/>
          </ac:spMkLst>
        </pc:spChg>
        <pc:spChg chg="mod">
          <ac:chgData name="Kevin Chant" userId="abeafa5b04cc0917" providerId="LiveId" clId="{C2D718D5-C78E-485F-B402-D0BDABF7288B}" dt="2024-10-29T12:55:11.313" v="437" actId="255"/>
          <ac:spMkLst>
            <pc:docMk/>
            <pc:sldMk cId="3822985688" sldId="310"/>
            <ac:spMk id="6" creationId="{1BD980E3-7376-14BF-D83B-4B7B17AC0A98}"/>
          </ac:spMkLst>
        </pc:spChg>
      </pc:sldChg>
      <pc:sldChg chg="modSp">
        <pc:chgData name="Kevin Chant" userId="abeafa5b04cc0917" providerId="LiveId" clId="{C2D718D5-C78E-485F-B402-D0BDABF7288B}" dt="2024-10-29T12:27:02.384" v="284" actId="20577"/>
        <pc:sldMkLst>
          <pc:docMk/>
          <pc:sldMk cId="3794876426" sldId="312"/>
        </pc:sldMkLst>
        <pc:spChg chg="mod">
          <ac:chgData name="Kevin Chant" userId="abeafa5b04cc0917" providerId="LiveId" clId="{C2D718D5-C78E-485F-B402-D0BDABF7288B}" dt="2024-10-29T12:27:02.384" v="284" actId="20577"/>
          <ac:spMkLst>
            <pc:docMk/>
            <pc:sldMk cId="3794876426" sldId="312"/>
            <ac:spMk id="6" creationId="{E0589735-0D06-14C3-B7EE-6356766A2B89}"/>
          </ac:spMkLst>
        </pc:spChg>
      </pc:sldChg>
      <pc:sldChg chg="modSp modAnim">
        <pc:chgData name="Kevin Chant" userId="abeafa5b04cc0917" providerId="LiveId" clId="{C2D718D5-C78E-485F-B402-D0BDABF7288B}" dt="2024-10-29T14:59:52.280" v="582" actId="20577"/>
        <pc:sldMkLst>
          <pc:docMk/>
          <pc:sldMk cId="3186023211" sldId="318"/>
        </pc:sldMkLst>
        <pc:spChg chg="mod">
          <ac:chgData name="Kevin Chant" userId="abeafa5b04cc0917" providerId="LiveId" clId="{C2D718D5-C78E-485F-B402-D0BDABF7288B}" dt="2024-10-29T14:59:52.280" v="582" actId="20577"/>
          <ac:spMkLst>
            <pc:docMk/>
            <pc:sldMk cId="3186023211" sldId="318"/>
            <ac:spMk id="6" creationId="{B1167F05-1A99-56E2-361F-75A7BAFDB190}"/>
          </ac:spMkLst>
        </pc:spChg>
      </pc:sldChg>
      <pc:sldChg chg="ord">
        <pc:chgData name="Kevin Chant" userId="abeafa5b04cc0917" providerId="LiveId" clId="{C2D718D5-C78E-485F-B402-D0BDABF7288B}" dt="2024-10-29T12:47:38.910" v="396"/>
        <pc:sldMkLst>
          <pc:docMk/>
          <pc:sldMk cId="863031075" sldId="319"/>
        </pc:sldMkLst>
      </pc:sldChg>
      <pc:sldChg chg="addSp modSp mod">
        <pc:chgData name="Kevin Chant" userId="abeafa5b04cc0917" providerId="LiveId" clId="{C2D718D5-C78E-485F-B402-D0BDABF7288B}" dt="2024-10-28T20:14:41.090" v="9" actId="1076"/>
        <pc:sldMkLst>
          <pc:docMk/>
          <pc:sldMk cId="1930921590" sldId="321"/>
        </pc:sldMkLst>
        <pc:spChg chg="mod">
          <ac:chgData name="Kevin Chant" userId="abeafa5b04cc0917" providerId="LiveId" clId="{C2D718D5-C78E-485F-B402-D0BDABF7288B}" dt="2024-10-28T20:13:54.997" v="0" actId="14100"/>
          <ac:spMkLst>
            <pc:docMk/>
            <pc:sldMk cId="1930921590" sldId="321"/>
            <ac:spMk id="17" creationId="{69E666B4-0DA8-F11A-8C6D-5289C8853B12}"/>
          </ac:spMkLst>
        </pc:spChg>
        <pc:spChg chg="mod">
          <ac:chgData name="Kevin Chant" userId="abeafa5b04cc0917" providerId="LiveId" clId="{C2D718D5-C78E-485F-B402-D0BDABF7288B}" dt="2024-10-28T20:14:41.090" v="9" actId="1076"/>
          <ac:spMkLst>
            <pc:docMk/>
            <pc:sldMk cId="1930921590" sldId="321"/>
            <ac:spMk id="23" creationId="{E652D6C6-2266-225A-37AB-D0FB3C307C09}"/>
          </ac:spMkLst>
        </pc:spChg>
        <pc:picChg chg="add mod">
          <ac:chgData name="Kevin Chant" userId="abeafa5b04cc0917" providerId="LiveId" clId="{C2D718D5-C78E-485F-B402-D0BDABF7288B}" dt="2024-10-28T20:14:35.943" v="8" actId="1076"/>
          <ac:picMkLst>
            <pc:docMk/>
            <pc:sldMk cId="1930921590" sldId="321"/>
            <ac:picMk id="30" creationId="{717C3F3D-6641-A7E1-6C6B-CB934D4F5BDE}"/>
          </ac:picMkLst>
        </pc:picChg>
        <pc:cxnChg chg="mod">
          <ac:chgData name="Kevin Chant" userId="abeafa5b04cc0917" providerId="LiveId" clId="{C2D718D5-C78E-485F-B402-D0BDABF7288B}" dt="2024-10-28T20:13:54.997" v="0" actId="14100"/>
          <ac:cxnSpMkLst>
            <pc:docMk/>
            <pc:sldMk cId="1930921590" sldId="321"/>
            <ac:cxnSpMk id="18" creationId="{C884D84E-C378-68D0-0568-AEA903C28BDE}"/>
          </ac:cxnSpMkLst>
        </pc:cxnChg>
      </pc:sldChg>
      <pc:sldChg chg="addSp modSp mod">
        <pc:chgData name="Kevin Chant" userId="abeafa5b04cc0917" providerId="LiveId" clId="{C2D718D5-C78E-485F-B402-D0BDABF7288B}" dt="2024-10-28T20:18:54.513" v="17" actId="1076"/>
        <pc:sldMkLst>
          <pc:docMk/>
          <pc:sldMk cId="2801462141" sldId="322"/>
        </pc:sldMkLst>
        <pc:spChg chg="mod">
          <ac:chgData name="Kevin Chant" userId="abeafa5b04cc0917" providerId="LiveId" clId="{C2D718D5-C78E-485F-B402-D0BDABF7288B}" dt="2024-10-28T20:18:54.513" v="17" actId="1076"/>
          <ac:spMkLst>
            <pc:docMk/>
            <pc:sldMk cId="2801462141" sldId="322"/>
            <ac:spMk id="6" creationId="{DE626192-1BC2-2DDA-BBB0-B536AED556ED}"/>
          </ac:spMkLst>
        </pc:spChg>
        <pc:spChg chg="mod">
          <ac:chgData name="Kevin Chant" userId="abeafa5b04cc0917" providerId="LiveId" clId="{C2D718D5-C78E-485F-B402-D0BDABF7288B}" dt="2024-10-28T20:18:54.513" v="17" actId="1076"/>
          <ac:spMkLst>
            <pc:docMk/>
            <pc:sldMk cId="2801462141" sldId="322"/>
            <ac:spMk id="7" creationId="{D4E76ED9-A8C0-6567-3D1D-8DDA3DEF4E82}"/>
          </ac:spMkLst>
        </pc:spChg>
        <pc:spChg chg="mod">
          <ac:chgData name="Kevin Chant" userId="abeafa5b04cc0917" providerId="LiveId" clId="{C2D718D5-C78E-485F-B402-D0BDABF7288B}" dt="2024-10-28T20:18:54.513" v="17" actId="1076"/>
          <ac:spMkLst>
            <pc:docMk/>
            <pc:sldMk cId="2801462141" sldId="322"/>
            <ac:spMk id="8" creationId="{6DCA6A69-D9E2-C08B-4472-FF2A2165BC18}"/>
          </ac:spMkLst>
        </pc:spChg>
        <pc:spChg chg="mod">
          <ac:chgData name="Kevin Chant" userId="abeafa5b04cc0917" providerId="LiveId" clId="{C2D718D5-C78E-485F-B402-D0BDABF7288B}" dt="2024-10-28T20:18:54.513" v="17" actId="1076"/>
          <ac:spMkLst>
            <pc:docMk/>
            <pc:sldMk cId="2801462141" sldId="322"/>
            <ac:spMk id="9" creationId="{6F61AF02-8F8E-AB7B-2BFA-BAD28B4B3410}"/>
          </ac:spMkLst>
        </pc:spChg>
        <pc:spChg chg="mod">
          <ac:chgData name="Kevin Chant" userId="abeafa5b04cc0917" providerId="LiveId" clId="{C2D718D5-C78E-485F-B402-D0BDABF7288B}" dt="2024-10-28T20:18:54.513" v="17" actId="1076"/>
          <ac:spMkLst>
            <pc:docMk/>
            <pc:sldMk cId="2801462141" sldId="322"/>
            <ac:spMk id="10" creationId="{55BF3BD7-DDA6-2BAC-161C-BE45AA631A5B}"/>
          </ac:spMkLst>
        </pc:spChg>
        <pc:spChg chg="mod">
          <ac:chgData name="Kevin Chant" userId="abeafa5b04cc0917" providerId="LiveId" clId="{C2D718D5-C78E-485F-B402-D0BDABF7288B}" dt="2024-10-28T20:18:54.513" v="17" actId="1076"/>
          <ac:spMkLst>
            <pc:docMk/>
            <pc:sldMk cId="2801462141" sldId="322"/>
            <ac:spMk id="11" creationId="{2A42DBE7-E756-5FC4-0679-9BF62F22E6F1}"/>
          </ac:spMkLst>
        </pc:spChg>
        <pc:spChg chg="mod">
          <ac:chgData name="Kevin Chant" userId="abeafa5b04cc0917" providerId="LiveId" clId="{C2D718D5-C78E-485F-B402-D0BDABF7288B}" dt="2024-10-28T20:18:54.513" v="17" actId="1076"/>
          <ac:spMkLst>
            <pc:docMk/>
            <pc:sldMk cId="2801462141" sldId="322"/>
            <ac:spMk id="12" creationId="{CB23D67C-ADE5-2C46-C670-980D1E12E3CD}"/>
          </ac:spMkLst>
        </pc:spChg>
        <pc:spChg chg="mod">
          <ac:chgData name="Kevin Chant" userId="abeafa5b04cc0917" providerId="LiveId" clId="{C2D718D5-C78E-485F-B402-D0BDABF7288B}" dt="2024-10-28T20:18:54.513" v="17" actId="1076"/>
          <ac:spMkLst>
            <pc:docMk/>
            <pc:sldMk cId="2801462141" sldId="322"/>
            <ac:spMk id="13" creationId="{15215F60-1776-1CEB-CE43-767DDF722930}"/>
          </ac:spMkLst>
        </pc:spChg>
        <pc:spChg chg="mod">
          <ac:chgData name="Kevin Chant" userId="abeafa5b04cc0917" providerId="LiveId" clId="{C2D718D5-C78E-485F-B402-D0BDABF7288B}" dt="2024-10-28T20:18:54.513" v="17" actId="1076"/>
          <ac:spMkLst>
            <pc:docMk/>
            <pc:sldMk cId="2801462141" sldId="322"/>
            <ac:spMk id="14" creationId="{F8D50009-E738-A65F-CBA1-0E526991D30B}"/>
          </ac:spMkLst>
        </pc:spChg>
        <pc:spChg chg="mod">
          <ac:chgData name="Kevin Chant" userId="abeafa5b04cc0917" providerId="LiveId" clId="{C2D718D5-C78E-485F-B402-D0BDABF7288B}" dt="2024-10-28T20:18:54.513" v="17" actId="1076"/>
          <ac:spMkLst>
            <pc:docMk/>
            <pc:sldMk cId="2801462141" sldId="322"/>
            <ac:spMk id="18" creationId="{5C27D4B0-CAB8-E08B-FDC5-D5D94A1B44B0}"/>
          </ac:spMkLst>
        </pc:spChg>
        <pc:spChg chg="mod">
          <ac:chgData name="Kevin Chant" userId="abeafa5b04cc0917" providerId="LiveId" clId="{C2D718D5-C78E-485F-B402-D0BDABF7288B}" dt="2024-10-28T20:18:54.513" v="17" actId="1076"/>
          <ac:spMkLst>
            <pc:docMk/>
            <pc:sldMk cId="2801462141" sldId="322"/>
            <ac:spMk id="19" creationId="{70A90C41-781E-4A5A-FB27-9EFD486E346E}"/>
          </ac:spMkLst>
        </pc:spChg>
        <pc:spChg chg="mod">
          <ac:chgData name="Kevin Chant" userId="abeafa5b04cc0917" providerId="LiveId" clId="{C2D718D5-C78E-485F-B402-D0BDABF7288B}" dt="2024-10-28T20:18:54.513" v="17" actId="1076"/>
          <ac:spMkLst>
            <pc:docMk/>
            <pc:sldMk cId="2801462141" sldId="322"/>
            <ac:spMk id="20" creationId="{E445B7D9-CAD1-9EB4-7BFB-DD8D800A3723}"/>
          </ac:spMkLst>
        </pc:spChg>
        <pc:spChg chg="mod">
          <ac:chgData name="Kevin Chant" userId="abeafa5b04cc0917" providerId="LiveId" clId="{C2D718D5-C78E-485F-B402-D0BDABF7288B}" dt="2024-10-28T20:18:54.513" v="17" actId="1076"/>
          <ac:spMkLst>
            <pc:docMk/>
            <pc:sldMk cId="2801462141" sldId="322"/>
            <ac:spMk id="26" creationId="{36264E2A-0AC9-4380-0FF3-E01BD972FB2F}"/>
          </ac:spMkLst>
        </pc:spChg>
        <pc:spChg chg="mod">
          <ac:chgData name="Kevin Chant" userId="abeafa5b04cc0917" providerId="LiveId" clId="{C2D718D5-C78E-485F-B402-D0BDABF7288B}" dt="2024-10-28T20:18:54.513" v="17" actId="1076"/>
          <ac:spMkLst>
            <pc:docMk/>
            <pc:sldMk cId="2801462141" sldId="322"/>
            <ac:spMk id="27" creationId="{01B06AF5-FFED-92EF-254C-3DC5AB4561F2}"/>
          </ac:spMkLst>
        </pc:spChg>
        <pc:spChg chg="mod">
          <ac:chgData name="Kevin Chant" userId="abeafa5b04cc0917" providerId="LiveId" clId="{C2D718D5-C78E-485F-B402-D0BDABF7288B}" dt="2024-10-28T20:18:54.513" v="17" actId="1076"/>
          <ac:spMkLst>
            <pc:docMk/>
            <pc:sldMk cId="2801462141" sldId="322"/>
            <ac:spMk id="30" creationId="{7A41043F-FEE9-1400-8AFC-C389E4092E59}"/>
          </ac:spMkLst>
        </pc:spChg>
        <pc:picChg chg="mod">
          <ac:chgData name="Kevin Chant" userId="abeafa5b04cc0917" providerId="LiveId" clId="{C2D718D5-C78E-485F-B402-D0BDABF7288B}" dt="2024-10-28T20:18:54.513" v="17" actId="1076"/>
          <ac:picMkLst>
            <pc:docMk/>
            <pc:sldMk cId="2801462141" sldId="322"/>
            <ac:picMk id="21" creationId="{A988ED72-6D10-9B08-A744-7B06DB85DC6F}"/>
          </ac:picMkLst>
        </pc:picChg>
        <pc:picChg chg="mod">
          <ac:chgData name="Kevin Chant" userId="abeafa5b04cc0917" providerId="LiveId" clId="{C2D718D5-C78E-485F-B402-D0BDABF7288B}" dt="2024-10-28T20:18:54.513" v="17" actId="1076"/>
          <ac:picMkLst>
            <pc:docMk/>
            <pc:sldMk cId="2801462141" sldId="322"/>
            <ac:picMk id="22" creationId="{D40211D3-CCAC-7D77-05E9-222D7AD7877E}"/>
          </ac:picMkLst>
        </pc:picChg>
        <pc:picChg chg="mod">
          <ac:chgData name="Kevin Chant" userId="abeafa5b04cc0917" providerId="LiveId" clId="{C2D718D5-C78E-485F-B402-D0BDABF7288B}" dt="2024-10-28T20:18:54.513" v="17" actId="1076"/>
          <ac:picMkLst>
            <pc:docMk/>
            <pc:sldMk cId="2801462141" sldId="322"/>
            <ac:picMk id="23" creationId="{90CCC473-8AD4-49FF-E4BF-30BC24CE8576}"/>
          </ac:picMkLst>
        </pc:picChg>
        <pc:picChg chg="mod">
          <ac:chgData name="Kevin Chant" userId="abeafa5b04cc0917" providerId="LiveId" clId="{C2D718D5-C78E-485F-B402-D0BDABF7288B}" dt="2024-10-28T20:18:54.513" v="17" actId="1076"/>
          <ac:picMkLst>
            <pc:docMk/>
            <pc:sldMk cId="2801462141" sldId="322"/>
            <ac:picMk id="24" creationId="{C5F7FC6F-61A8-8AA5-8A6B-00A0AC394E32}"/>
          </ac:picMkLst>
        </pc:picChg>
        <pc:picChg chg="mod">
          <ac:chgData name="Kevin Chant" userId="abeafa5b04cc0917" providerId="LiveId" clId="{C2D718D5-C78E-485F-B402-D0BDABF7288B}" dt="2024-10-28T20:18:54.513" v="17" actId="1076"/>
          <ac:picMkLst>
            <pc:docMk/>
            <pc:sldMk cId="2801462141" sldId="322"/>
            <ac:picMk id="25" creationId="{907DC329-67BC-6E59-E13B-962807C9DD6B}"/>
          </ac:picMkLst>
        </pc:picChg>
        <pc:picChg chg="add mod">
          <ac:chgData name="Kevin Chant" userId="abeafa5b04cc0917" providerId="LiveId" clId="{C2D718D5-C78E-485F-B402-D0BDABF7288B}" dt="2024-10-28T20:18:54.513" v="17" actId="1076"/>
          <ac:picMkLst>
            <pc:docMk/>
            <pc:sldMk cId="2801462141" sldId="322"/>
            <ac:picMk id="32" creationId="{88ACC44A-386A-C806-E8FA-32ADAA620D7E}"/>
          </ac:picMkLst>
        </pc:picChg>
        <pc:cxnChg chg="mod">
          <ac:chgData name="Kevin Chant" userId="abeafa5b04cc0917" providerId="LiveId" clId="{C2D718D5-C78E-485F-B402-D0BDABF7288B}" dt="2024-10-28T20:18:54.513" v="17" actId="1076"/>
          <ac:cxnSpMkLst>
            <pc:docMk/>
            <pc:sldMk cId="2801462141" sldId="322"/>
            <ac:cxnSpMk id="15" creationId="{6835E1F2-B184-1CCF-A4B7-21020FD7EA53}"/>
          </ac:cxnSpMkLst>
        </pc:cxnChg>
        <pc:cxnChg chg="mod">
          <ac:chgData name="Kevin Chant" userId="abeafa5b04cc0917" providerId="LiveId" clId="{C2D718D5-C78E-485F-B402-D0BDABF7288B}" dt="2024-10-28T20:18:54.513" v="17" actId="1076"/>
          <ac:cxnSpMkLst>
            <pc:docMk/>
            <pc:sldMk cId="2801462141" sldId="322"/>
            <ac:cxnSpMk id="16" creationId="{8744B0AE-35F2-EA06-ED91-C10F1A720C72}"/>
          </ac:cxnSpMkLst>
        </pc:cxnChg>
        <pc:cxnChg chg="mod">
          <ac:chgData name="Kevin Chant" userId="abeafa5b04cc0917" providerId="LiveId" clId="{C2D718D5-C78E-485F-B402-D0BDABF7288B}" dt="2024-10-28T20:18:54.513" v="17" actId="1076"/>
          <ac:cxnSpMkLst>
            <pc:docMk/>
            <pc:sldMk cId="2801462141" sldId="322"/>
            <ac:cxnSpMk id="17" creationId="{DBBFC4CA-F2EB-DB0D-CE1F-1F9AE7F25CEB}"/>
          </ac:cxnSpMkLst>
        </pc:cxnChg>
      </pc:sldChg>
      <pc:sldChg chg="addSp delSp modSp mod">
        <pc:chgData name="Kevin Chant" userId="abeafa5b04cc0917" providerId="LiveId" clId="{C2D718D5-C78E-485F-B402-D0BDABF7288B}" dt="2024-10-28T20:23:42.042" v="21" actId="1076"/>
        <pc:sldMkLst>
          <pc:docMk/>
          <pc:sldMk cId="3824572078" sldId="323"/>
        </pc:sldMkLst>
        <pc:spChg chg="add mod">
          <ac:chgData name="Kevin Chant" userId="abeafa5b04cc0917" providerId="LiveId" clId="{C2D718D5-C78E-485F-B402-D0BDABF7288B}" dt="2024-10-28T20:23:42.042" v="21" actId="1076"/>
          <ac:spMkLst>
            <pc:docMk/>
            <pc:sldMk cId="3824572078" sldId="323"/>
            <ac:spMk id="26" creationId="{18DD95A8-4494-E534-FB2F-752D40FAE190}"/>
          </ac:spMkLst>
        </pc:spChg>
        <pc:picChg chg="add mod">
          <ac:chgData name="Kevin Chant" userId="abeafa5b04cc0917" providerId="LiveId" clId="{C2D718D5-C78E-485F-B402-D0BDABF7288B}" dt="2024-10-28T20:23:42.042" v="21" actId="1076"/>
          <ac:picMkLst>
            <pc:docMk/>
            <pc:sldMk cId="3824572078" sldId="323"/>
            <ac:picMk id="27" creationId="{35519110-69AB-28BC-94AC-8558C0E98AA3}"/>
          </ac:picMkLst>
        </pc:picChg>
      </pc:sldChg>
      <pc:sldChg chg="modSp mod modAnim">
        <pc:chgData name="Kevin Chant" userId="abeafa5b04cc0917" providerId="LiveId" clId="{C2D718D5-C78E-485F-B402-D0BDABF7288B}" dt="2024-10-29T12:55:52.196" v="446" actId="20577"/>
        <pc:sldMkLst>
          <pc:docMk/>
          <pc:sldMk cId="3061799445" sldId="324"/>
        </pc:sldMkLst>
        <pc:spChg chg="mod">
          <ac:chgData name="Kevin Chant" userId="abeafa5b04cc0917" providerId="LiveId" clId="{C2D718D5-C78E-485F-B402-D0BDABF7288B}" dt="2024-10-29T12:55:42.562" v="445" actId="20577"/>
          <ac:spMkLst>
            <pc:docMk/>
            <pc:sldMk cId="3061799445" sldId="324"/>
            <ac:spMk id="5" creationId="{483B6A2B-41CE-2CF5-2077-4812FAA42EA1}"/>
          </ac:spMkLst>
        </pc:spChg>
        <pc:spChg chg="mod">
          <ac:chgData name="Kevin Chant" userId="abeafa5b04cc0917" providerId="LiveId" clId="{C2D718D5-C78E-485F-B402-D0BDABF7288B}" dt="2024-10-29T12:55:52.196" v="446" actId="20577"/>
          <ac:spMkLst>
            <pc:docMk/>
            <pc:sldMk cId="3061799445" sldId="324"/>
            <ac:spMk id="6" creationId="{D895745B-B68C-F7FD-2C50-CEC92D504E48}"/>
          </ac:spMkLst>
        </pc:spChg>
      </pc:sldChg>
      <pc:sldChg chg="modSp mod">
        <pc:chgData name="Kevin Chant" userId="abeafa5b04cc0917" providerId="LiveId" clId="{C2D718D5-C78E-485F-B402-D0BDABF7288B}" dt="2024-10-28T22:57:57.155" v="223" actId="20577"/>
        <pc:sldMkLst>
          <pc:docMk/>
          <pc:sldMk cId="859188651" sldId="325"/>
        </pc:sldMkLst>
        <pc:spChg chg="mod">
          <ac:chgData name="Kevin Chant" userId="abeafa5b04cc0917" providerId="LiveId" clId="{C2D718D5-C78E-485F-B402-D0BDABF7288B}" dt="2024-10-28T22:57:57.155" v="223" actId="20577"/>
          <ac:spMkLst>
            <pc:docMk/>
            <pc:sldMk cId="859188651" sldId="325"/>
            <ac:spMk id="23" creationId="{7C64553D-73FA-BBCB-0757-7F60996D6716}"/>
          </ac:spMkLst>
        </pc:spChg>
      </pc:sldChg>
      <pc:sldChg chg="modSp mod modAnim">
        <pc:chgData name="Kevin Chant" userId="abeafa5b04cc0917" providerId="LiveId" clId="{C2D718D5-C78E-485F-B402-D0BDABF7288B}" dt="2024-10-29T14:00:56.620" v="450" actId="20577"/>
        <pc:sldMkLst>
          <pc:docMk/>
          <pc:sldMk cId="1560897306" sldId="327"/>
        </pc:sldMkLst>
        <pc:spChg chg="mod">
          <ac:chgData name="Kevin Chant" userId="abeafa5b04cc0917" providerId="LiveId" clId="{C2D718D5-C78E-485F-B402-D0BDABF7288B}" dt="2024-10-28T20:27:36.335" v="24" actId="20577"/>
          <ac:spMkLst>
            <pc:docMk/>
            <pc:sldMk cId="1560897306" sldId="327"/>
            <ac:spMk id="7" creationId="{397EF181-4327-0459-1922-C5154D3BA916}"/>
          </ac:spMkLst>
        </pc:spChg>
        <pc:spChg chg="mod">
          <ac:chgData name="Kevin Chant" userId="abeafa5b04cc0917" providerId="LiveId" clId="{C2D718D5-C78E-485F-B402-D0BDABF7288B}" dt="2024-10-29T14:00:56.620" v="450" actId="20577"/>
          <ac:spMkLst>
            <pc:docMk/>
            <pc:sldMk cId="1560897306" sldId="327"/>
            <ac:spMk id="8" creationId="{C01C267A-95AD-9984-7164-E9CB9FBB4FF5}"/>
          </ac:spMkLst>
        </pc:spChg>
      </pc:sldChg>
      <pc:sldChg chg="modSp mod ord modAnim">
        <pc:chgData name="Kevin Chant" userId="abeafa5b04cc0917" providerId="LiveId" clId="{C2D718D5-C78E-485F-B402-D0BDABF7288B}" dt="2024-10-29T12:49:51.242" v="398" actId="20577"/>
        <pc:sldMkLst>
          <pc:docMk/>
          <pc:sldMk cId="222778042" sldId="336"/>
        </pc:sldMkLst>
        <pc:spChg chg="mod">
          <ac:chgData name="Kevin Chant" userId="abeafa5b04cc0917" providerId="LiveId" clId="{C2D718D5-C78E-485F-B402-D0BDABF7288B}" dt="2024-10-29T12:47:03.063" v="375" actId="14100"/>
          <ac:spMkLst>
            <pc:docMk/>
            <pc:sldMk cId="222778042" sldId="336"/>
            <ac:spMk id="5" creationId="{A9FB4061-E4F1-7CFA-3C81-E259B2EB281E}"/>
          </ac:spMkLst>
        </pc:spChg>
        <pc:spChg chg="mod">
          <ac:chgData name="Kevin Chant" userId="abeafa5b04cc0917" providerId="LiveId" clId="{C2D718D5-C78E-485F-B402-D0BDABF7288B}" dt="2024-10-29T12:49:51.242" v="398" actId="20577"/>
          <ac:spMkLst>
            <pc:docMk/>
            <pc:sldMk cId="222778042" sldId="336"/>
            <ac:spMk id="6" creationId="{E0589735-0D06-14C3-B7EE-6356766A2B89}"/>
          </ac:spMkLst>
        </pc:spChg>
      </pc:sldChg>
      <pc:sldMasterChg chg="modSp mod">
        <pc:chgData name="Kevin Chant" userId="abeafa5b04cc0917" providerId="LiveId" clId="{C2D718D5-C78E-485F-B402-D0BDABF7288B}" dt="2024-10-28T22:48:28.037" v="100" actId="20577"/>
        <pc:sldMasterMkLst>
          <pc:docMk/>
          <pc:sldMasterMk cId="946163275" sldId="2147483648"/>
        </pc:sldMasterMkLst>
        <pc:spChg chg="mod">
          <ac:chgData name="Kevin Chant" userId="abeafa5b04cc0917" providerId="LiveId" clId="{C2D718D5-C78E-485F-B402-D0BDABF7288B}" dt="2024-10-28T22:48:28.037" v="100" actId="20577"/>
          <ac:spMkLst>
            <pc:docMk/>
            <pc:sldMasterMk cId="946163275" sldId="2147483648"/>
            <ac:spMk id="4" creationId="{34FDC6F9-37F9-4E25-AECA-D307B8421C73}"/>
          </ac:spMkLst>
        </pc:spChg>
      </pc:sldMasterChg>
    </pc:docChg>
  </pc:docChgLst>
  <pc:docChgLst>
    <pc:chgData name="Kevin Chant" userId="abeafa5b04cc0917" providerId="LiveId" clId="{F0892B46-1555-47EF-B980-89FCFD612A40}"/>
    <pc:docChg chg="undo custSel modSld modMainMaster">
      <pc:chgData name="Kevin Chant" userId="abeafa5b04cc0917" providerId="LiveId" clId="{F0892B46-1555-47EF-B980-89FCFD612A40}" dt="2024-11-13T07:30:21.145" v="414" actId="1076"/>
      <pc:docMkLst>
        <pc:docMk/>
      </pc:docMkLst>
      <pc:sldChg chg="addSp modSp mod">
        <pc:chgData name="Kevin Chant" userId="abeafa5b04cc0917" providerId="LiveId" clId="{F0892B46-1555-47EF-B980-89FCFD612A40}" dt="2024-11-10T21:25:48.463" v="63" actId="14100"/>
        <pc:sldMkLst>
          <pc:docMk/>
          <pc:sldMk cId="2479118101" sldId="299"/>
        </pc:sldMkLst>
        <pc:spChg chg="mod">
          <ac:chgData name="Kevin Chant" userId="abeafa5b04cc0917" providerId="LiveId" clId="{F0892B46-1555-47EF-B980-89FCFD612A40}" dt="2024-11-10T21:23:49.982" v="52" actId="1076"/>
          <ac:spMkLst>
            <pc:docMk/>
            <pc:sldMk cId="2479118101" sldId="299"/>
            <ac:spMk id="7" creationId="{2D2EAA8E-F565-88A9-A385-E748C0E0C0EB}"/>
          </ac:spMkLst>
        </pc:spChg>
      </pc:sldChg>
      <pc:sldChg chg="modSp mod">
        <pc:chgData name="Kevin Chant" userId="abeafa5b04cc0917" providerId="LiveId" clId="{F0892B46-1555-47EF-B980-89FCFD612A40}" dt="2024-11-12T15:48:14.016" v="314" actId="6549"/>
        <pc:sldMkLst>
          <pc:docMk/>
          <pc:sldMk cId="3829551710" sldId="303"/>
        </pc:sldMkLst>
        <pc:spChg chg="mod">
          <ac:chgData name="Kevin Chant" userId="abeafa5b04cc0917" providerId="LiveId" clId="{F0892B46-1555-47EF-B980-89FCFD612A40}" dt="2024-11-12T15:48:14.016" v="314" actId="6549"/>
          <ac:spMkLst>
            <pc:docMk/>
            <pc:sldMk cId="3829551710" sldId="303"/>
            <ac:spMk id="8" creationId="{F3AA80AB-BC6E-7F66-41B0-59840CF5C518}"/>
          </ac:spMkLst>
        </pc:spChg>
      </pc:sldChg>
      <pc:sldChg chg="addSp delSp modSp mod delAnim">
        <pc:chgData name="Kevin Chant" userId="abeafa5b04cc0917" providerId="LiveId" clId="{F0892B46-1555-47EF-B980-89FCFD612A40}" dt="2024-11-12T16:13:19.856" v="402" actId="14826"/>
        <pc:sldMkLst>
          <pc:docMk/>
          <pc:sldMk cId="199761108" sldId="304"/>
        </pc:sldMkLst>
        <pc:spChg chg="mod">
          <ac:chgData name="Kevin Chant" userId="abeafa5b04cc0917" providerId="LiveId" clId="{F0892B46-1555-47EF-B980-89FCFD612A40}" dt="2024-11-12T16:06:57.740" v="400" actId="1076"/>
          <ac:spMkLst>
            <pc:docMk/>
            <pc:sldMk cId="199761108" sldId="304"/>
            <ac:spMk id="18" creationId="{4D2EEA46-E3A4-1BBE-3CE8-13EC53221D54}"/>
          </ac:spMkLst>
        </pc:spChg>
        <pc:spChg chg="mod">
          <ac:chgData name="Kevin Chant" userId="abeafa5b04cc0917" providerId="LiveId" clId="{F0892B46-1555-47EF-B980-89FCFD612A40}" dt="2024-11-12T16:06:57.740" v="400" actId="1076"/>
          <ac:spMkLst>
            <pc:docMk/>
            <pc:sldMk cId="199761108" sldId="304"/>
            <ac:spMk id="20" creationId="{F70A79BD-CB13-2D07-8D79-C3048751A204}"/>
          </ac:spMkLst>
        </pc:spChg>
        <pc:spChg chg="mod">
          <ac:chgData name="Kevin Chant" userId="abeafa5b04cc0917" providerId="LiveId" clId="{F0892B46-1555-47EF-B980-89FCFD612A40}" dt="2024-11-12T16:06:57.740" v="400" actId="1076"/>
          <ac:spMkLst>
            <pc:docMk/>
            <pc:sldMk cId="199761108" sldId="304"/>
            <ac:spMk id="23" creationId="{E7C7284B-7551-EC25-CD58-20EEB5E46C54}"/>
          </ac:spMkLst>
        </pc:spChg>
        <pc:spChg chg="mod">
          <ac:chgData name="Kevin Chant" userId="abeafa5b04cc0917" providerId="LiveId" clId="{F0892B46-1555-47EF-B980-89FCFD612A40}" dt="2024-11-12T16:06:57.740" v="400" actId="1076"/>
          <ac:spMkLst>
            <pc:docMk/>
            <pc:sldMk cId="199761108" sldId="304"/>
            <ac:spMk id="31" creationId="{BD2D0887-F45A-3B26-2BBF-CAD79B470C78}"/>
          </ac:spMkLst>
        </pc:spChg>
        <pc:spChg chg="mod">
          <ac:chgData name="Kevin Chant" userId="abeafa5b04cc0917" providerId="LiveId" clId="{F0892B46-1555-47EF-B980-89FCFD612A40}" dt="2024-11-12T16:06:57.740" v="400" actId="1076"/>
          <ac:spMkLst>
            <pc:docMk/>
            <pc:sldMk cId="199761108" sldId="304"/>
            <ac:spMk id="33" creationId="{A4B2B7A8-85B0-4839-A0B0-609D9BA55EB8}"/>
          </ac:spMkLst>
        </pc:spChg>
        <pc:spChg chg="mod">
          <ac:chgData name="Kevin Chant" userId="abeafa5b04cc0917" providerId="LiveId" clId="{F0892B46-1555-47EF-B980-89FCFD612A40}" dt="2024-11-12T16:06:57.740" v="400" actId="1076"/>
          <ac:spMkLst>
            <pc:docMk/>
            <pc:sldMk cId="199761108" sldId="304"/>
            <ac:spMk id="35" creationId="{682D611E-C42B-C8FC-7098-5DB9AF816A7C}"/>
          </ac:spMkLst>
        </pc:spChg>
        <pc:spChg chg="mod">
          <ac:chgData name="Kevin Chant" userId="abeafa5b04cc0917" providerId="LiveId" clId="{F0892B46-1555-47EF-B980-89FCFD612A40}" dt="2024-11-12T15:53:28.813" v="391" actId="6549"/>
          <ac:spMkLst>
            <pc:docMk/>
            <pc:sldMk cId="199761108" sldId="304"/>
            <ac:spMk id="47" creationId="{21769C8F-4374-12BF-E940-5B47A3F8DAF8}"/>
          </ac:spMkLst>
        </pc:spChg>
        <pc:spChg chg="mod">
          <ac:chgData name="Kevin Chant" userId="abeafa5b04cc0917" providerId="LiveId" clId="{F0892B46-1555-47EF-B980-89FCFD612A40}" dt="2024-11-12T16:06:57.740" v="400" actId="1076"/>
          <ac:spMkLst>
            <pc:docMk/>
            <pc:sldMk cId="199761108" sldId="304"/>
            <ac:spMk id="53" creationId="{4849D34A-F387-B8A5-2931-02C5B54D3153}"/>
          </ac:spMkLst>
        </pc:spChg>
        <pc:spChg chg="mod">
          <ac:chgData name="Kevin Chant" userId="abeafa5b04cc0917" providerId="LiveId" clId="{F0892B46-1555-47EF-B980-89FCFD612A40}" dt="2024-11-12T16:06:57.740" v="400" actId="1076"/>
          <ac:spMkLst>
            <pc:docMk/>
            <pc:sldMk cId="199761108" sldId="304"/>
            <ac:spMk id="54" creationId="{6A5D6C3E-0C49-6299-53E6-7B0D28484D2A}"/>
          </ac:spMkLst>
        </pc:spChg>
        <pc:spChg chg="mod">
          <ac:chgData name="Kevin Chant" userId="abeafa5b04cc0917" providerId="LiveId" clId="{F0892B46-1555-47EF-B980-89FCFD612A40}" dt="2024-11-12T16:06:57.740" v="400" actId="1076"/>
          <ac:spMkLst>
            <pc:docMk/>
            <pc:sldMk cId="199761108" sldId="304"/>
            <ac:spMk id="55" creationId="{51014E08-B58B-42A9-A13F-845FFDCE5106}"/>
          </ac:spMkLst>
        </pc:spChg>
        <pc:picChg chg="mod">
          <ac:chgData name="Kevin Chant" userId="abeafa5b04cc0917" providerId="LiveId" clId="{F0892B46-1555-47EF-B980-89FCFD612A40}" dt="2024-11-12T16:06:57.740" v="400" actId="1076"/>
          <ac:picMkLst>
            <pc:docMk/>
            <pc:sldMk cId="199761108" sldId="304"/>
            <ac:picMk id="26" creationId="{E52965FD-5AB7-20C8-7457-776FA4B9F552}"/>
          </ac:picMkLst>
        </pc:picChg>
        <pc:picChg chg="mod">
          <ac:chgData name="Kevin Chant" userId="abeafa5b04cc0917" providerId="LiveId" clId="{F0892B46-1555-47EF-B980-89FCFD612A40}" dt="2024-11-12T16:06:57.740" v="400" actId="1076"/>
          <ac:picMkLst>
            <pc:docMk/>
            <pc:sldMk cId="199761108" sldId="304"/>
            <ac:picMk id="27" creationId="{0C325101-6FC8-5276-6161-732CF21E3707}"/>
          </ac:picMkLst>
        </pc:picChg>
        <pc:picChg chg="mod">
          <ac:chgData name="Kevin Chant" userId="abeafa5b04cc0917" providerId="LiveId" clId="{F0892B46-1555-47EF-B980-89FCFD612A40}" dt="2024-11-12T16:13:19.856" v="402" actId="14826"/>
          <ac:picMkLst>
            <pc:docMk/>
            <pc:sldMk cId="199761108" sldId="304"/>
            <ac:picMk id="29" creationId="{CD06C042-1851-4C88-76C3-92BC71697578}"/>
          </ac:picMkLst>
        </pc:picChg>
        <pc:picChg chg="mod">
          <ac:chgData name="Kevin Chant" userId="abeafa5b04cc0917" providerId="LiveId" clId="{F0892B46-1555-47EF-B980-89FCFD612A40}" dt="2024-11-12T16:06:57.740" v="400" actId="1076"/>
          <ac:picMkLst>
            <pc:docMk/>
            <pc:sldMk cId="199761108" sldId="304"/>
            <ac:picMk id="34" creationId="{C60E4D93-AAB2-99C9-6D82-4A6F270B281E}"/>
          </ac:picMkLst>
        </pc:picChg>
      </pc:sldChg>
      <pc:sldChg chg="modSp mod">
        <pc:chgData name="Kevin Chant" userId="abeafa5b04cc0917" providerId="LiveId" clId="{F0892B46-1555-47EF-B980-89FCFD612A40}" dt="2024-11-10T21:32:34.218" v="92" actId="14100"/>
        <pc:sldMkLst>
          <pc:docMk/>
          <pc:sldMk cId="1777147211" sldId="315"/>
        </pc:sldMkLst>
        <pc:spChg chg="mod">
          <ac:chgData name="Kevin Chant" userId="abeafa5b04cc0917" providerId="LiveId" clId="{F0892B46-1555-47EF-B980-89FCFD612A40}" dt="2024-11-10T21:32:34.218" v="92" actId="14100"/>
          <ac:spMkLst>
            <pc:docMk/>
            <pc:sldMk cId="1777147211" sldId="315"/>
            <ac:spMk id="5" creationId="{8893435E-B825-BC84-09AE-1C74CEDC6815}"/>
          </ac:spMkLst>
        </pc:spChg>
      </pc:sldChg>
      <pc:sldChg chg="modSp">
        <pc:chgData name="Kevin Chant" userId="abeafa5b04cc0917" providerId="LiveId" clId="{F0892B46-1555-47EF-B980-89FCFD612A40}" dt="2024-11-10T21:33:11.081" v="136" actId="20577"/>
        <pc:sldMkLst>
          <pc:docMk/>
          <pc:sldMk cId="463098201" sldId="316"/>
        </pc:sldMkLst>
        <pc:spChg chg="mod">
          <ac:chgData name="Kevin Chant" userId="abeafa5b04cc0917" providerId="LiveId" clId="{F0892B46-1555-47EF-B980-89FCFD612A40}" dt="2024-11-10T21:33:11.081" v="136" actId="20577"/>
          <ac:spMkLst>
            <pc:docMk/>
            <pc:sldMk cId="463098201" sldId="316"/>
            <ac:spMk id="6" creationId="{D275426A-1FE9-7D77-85ED-70C4CC70CC73}"/>
          </ac:spMkLst>
        </pc:spChg>
      </pc:sldChg>
      <pc:sldChg chg="modSp">
        <pc:chgData name="Kevin Chant" userId="abeafa5b04cc0917" providerId="LiveId" clId="{F0892B46-1555-47EF-B980-89FCFD612A40}" dt="2024-11-10T21:34:10.089" v="159" actId="20577"/>
        <pc:sldMkLst>
          <pc:docMk/>
          <pc:sldMk cId="3186023211" sldId="318"/>
        </pc:sldMkLst>
        <pc:spChg chg="mod">
          <ac:chgData name="Kevin Chant" userId="abeafa5b04cc0917" providerId="LiveId" clId="{F0892B46-1555-47EF-B980-89FCFD612A40}" dt="2024-11-10T21:34:10.089" v="159" actId="20577"/>
          <ac:spMkLst>
            <pc:docMk/>
            <pc:sldMk cId="3186023211" sldId="318"/>
            <ac:spMk id="6" creationId="{B1167F05-1A99-56E2-361F-75A7BAFDB190}"/>
          </ac:spMkLst>
        </pc:spChg>
      </pc:sldChg>
      <pc:sldChg chg="modSp">
        <pc:chgData name="Kevin Chant" userId="abeafa5b04cc0917" providerId="LiveId" clId="{F0892B46-1555-47EF-B980-89FCFD612A40}" dt="2024-11-12T16:20:16.286" v="411" actId="20577"/>
        <pc:sldMkLst>
          <pc:docMk/>
          <pc:sldMk cId="1560897306" sldId="327"/>
        </pc:sldMkLst>
        <pc:spChg chg="mod">
          <ac:chgData name="Kevin Chant" userId="abeafa5b04cc0917" providerId="LiveId" clId="{F0892B46-1555-47EF-B980-89FCFD612A40}" dt="2024-11-12T16:20:16.286" v="411" actId="20577"/>
          <ac:spMkLst>
            <pc:docMk/>
            <pc:sldMk cId="1560897306" sldId="327"/>
            <ac:spMk id="8" creationId="{C01C267A-95AD-9984-7164-E9CB9FBB4FF5}"/>
          </ac:spMkLst>
        </pc:spChg>
      </pc:sldChg>
      <pc:sldChg chg="addSp modSp mod">
        <pc:chgData name="Kevin Chant" userId="abeafa5b04cc0917" providerId="LiveId" clId="{F0892B46-1555-47EF-B980-89FCFD612A40}" dt="2024-11-13T07:30:21.145" v="414" actId="1076"/>
        <pc:sldMkLst>
          <pc:docMk/>
          <pc:sldMk cId="3300038963" sldId="331"/>
        </pc:sldMkLst>
      </pc:sldChg>
      <pc:sldChg chg="modSp modAnim">
        <pc:chgData name="Kevin Chant" userId="abeafa5b04cc0917" providerId="LiveId" clId="{F0892B46-1555-47EF-B980-89FCFD612A40}" dt="2024-11-10T21:36:02.372" v="256" actId="6549"/>
        <pc:sldMkLst>
          <pc:docMk/>
          <pc:sldMk cId="222778042" sldId="336"/>
        </pc:sldMkLst>
        <pc:spChg chg="mod">
          <ac:chgData name="Kevin Chant" userId="abeafa5b04cc0917" providerId="LiveId" clId="{F0892B46-1555-47EF-B980-89FCFD612A40}" dt="2024-11-10T21:36:02.372" v="256" actId="6549"/>
          <ac:spMkLst>
            <pc:docMk/>
            <pc:sldMk cId="222778042" sldId="336"/>
            <ac:spMk id="6" creationId="{E0589735-0D06-14C3-B7EE-6356766A2B89}"/>
          </ac:spMkLst>
        </pc:spChg>
      </pc:sldChg>
      <pc:sldMasterChg chg="modSp mod">
        <pc:chgData name="Kevin Chant" userId="abeafa5b04cc0917" providerId="LiveId" clId="{F0892B46-1555-47EF-B980-89FCFD612A40}" dt="2024-11-10T21:21:01.137" v="43" actId="255"/>
        <pc:sldMasterMkLst>
          <pc:docMk/>
          <pc:sldMasterMk cId="946163275" sldId="2147483648"/>
        </pc:sldMasterMkLst>
        <pc:spChg chg="mod">
          <ac:chgData name="Kevin Chant" userId="abeafa5b04cc0917" providerId="LiveId" clId="{F0892B46-1555-47EF-B980-89FCFD612A40}" dt="2024-11-10T21:21:01.137" v="43" actId="255"/>
          <ac:spMkLst>
            <pc:docMk/>
            <pc:sldMasterMk cId="946163275" sldId="2147483648"/>
            <ac:spMk id="4" creationId="{34FDC6F9-37F9-4E25-AECA-D307B8421C73}"/>
          </ac:spMkLst>
        </pc:spChg>
        <pc:spChg chg="mod">
          <ac:chgData name="Kevin Chant" userId="abeafa5b04cc0917" providerId="LiveId" clId="{F0892B46-1555-47EF-B980-89FCFD612A40}" dt="2024-11-10T21:20:53.120" v="42" actId="14100"/>
          <ac:spMkLst>
            <pc:docMk/>
            <pc:sldMasterMk cId="946163275" sldId="2147483648"/>
            <ac:spMk id="7" creationId="{3EB0D177-9AA4-42F4-9CD7-CD206217CA6D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12/21/2024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Graphik Meetup"/>
              </a:rPr>
              <a:t>Microsoft Fabric and Azure DevOps - The story so far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2" y="6371351"/>
            <a:ext cx="2153990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2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37336" y="6491676"/>
            <a:ext cx="1827556" cy="2424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sz="11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UK User Group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30.png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vinrchant.com/" TargetMode="Externa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github.com/kevchan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fabric/cicd/git-integration/intro-to-git-integration?WT.mc_id=DP-MVP-5004032" TargetMode="External"/><Relationship Id="rId2" Type="http://schemas.openxmlformats.org/officeDocument/2006/relationships/hyperlink" Target="https://www.kevinrchant.com/2023/03/02/thoughts-about-disabling-classic-pipelines-in-azure-devops/" TargetMode="Externa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www.kevinrchant.com/2023/11/07/power-bi-project-pbip-and-azure-devops-ci-performance-tests/" TargetMode="External"/><Relationship Id="rId4" Type="http://schemas.openxmlformats.org/officeDocument/2006/relationships/hyperlink" Target="https://learn.microsoft.com/en-us/power-bi/developer/projects/projects-overview?WT.mc_id=DP-MVP-5004032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vinrchant.com/2024/03/02/initial-tests-to-copy-a-direct-lake-semantic-model-to-another-workspace-using-microsoft-fabric-git-integration/" TargetMode="External"/><Relationship Id="rId2" Type="http://schemas.openxmlformats.org/officeDocument/2006/relationships/hyperlink" Target="https://www.kevinrchant.com/2023/08/30/working-with-microsoft-fabric-git-integration-and-multiple-workspaces/" TargetMode="Externa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www.kevinrchant.com/2023/10/23/ci-cd-for-microsoft-fabric-data-warehouses-using-azure-devops/" TargetMode="External"/><Relationship Id="rId4" Type="http://schemas.openxmlformats.org/officeDocument/2006/relationships/hyperlink" Target="https://learn.microsoft.com/en-us/fabric/cicd/deployment-pipelines/intro-to-deployment-pipelines?WT.mc_id=DP-MVP-500403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jpeg"/><Relationship Id="rId5" Type="http://schemas.openxmlformats.org/officeDocument/2006/relationships/hyperlink" Target="https://www.kevinrchant.com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.png"/><Relationship Id="rId3" Type="http://schemas.openxmlformats.org/officeDocument/2006/relationships/image" Target="../media/image8.png"/><Relationship Id="rId21" Type="http://schemas.openxmlformats.org/officeDocument/2006/relationships/image" Target="../media/image24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3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083F-B324-5D69-0849-9FFFC759D4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97D2-4020-4D0F-804E-858D87810D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2EAA8E-F565-88A9-A385-E748C0E0C0EB}"/>
              </a:ext>
            </a:extLst>
          </p:cNvPr>
          <p:cNvSpPr txBox="1">
            <a:spLocks/>
          </p:cNvSpPr>
          <p:nvPr/>
        </p:nvSpPr>
        <p:spPr>
          <a:xfrm>
            <a:off x="9191783" y="2866216"/>
            <a:ext cx="2790076" cy="99911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180000" tIns="180000" rIns="180000" bIns="18000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Kevin Chant</a:t>
            </a:r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24F99F47-B72F-72F3-C934-263810E699B7}"/>
              </a:ext>
            </a:extLst>
          </p:cNvPr>
          <p:cNvSpPr txBox="1">
            <a:spLocks/>
          </p:cNvSpPr>
          <p:nvPr/>
        </p:nvSpPr>
        <p:spPr>
          <a:xfrm>
            <a:off x="4403708" y="3428999"/>
            <a:ext cx="7352554" cy="69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87AF9F-DC19-70BE-3A72-F324CD653D83}"/>
              </a:ext>
            </a:extLst>
          </p:cNvPr>
          <p:cNvSpPr txBox="1">
            <a:spLocks/>
          </p:cNvSpPr>
          <p:nvPr/>
        </p:nvSpPr>
        <p:spPr>
          <a:xfrm>
            <a:off x="32147" y="279460"/>
            <a:ext cx="12219384" cy="253091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0" i="0" dirty="0">
                <a:solidFill>
                  <a:srgbClr val="000000"/>
                </a:solidFill>
                <a:effectLst/>
                <a:latin typeface="Graphik Meetup"/>
              </a:rPr>
              <a:t>Microsoft Fabric and Azure DevOps – The story so far as we end 2024</a:t>
            </a:r>
            <a:endParaRPr lang="en-US" sz="6000" b="0" i="0" dirty="0"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8AFFD37-061C-34C0-7537-BDEA22FEF4D4}"/>
              </a:ext>
            </a:extLst>
          </p:cNvPr>
          <p:cNvSpPr txBox="1">
            <a:spLocks/>
          </p:cNvSpPr>
          <p:nvPr/>
        </p:nvSpPr>
        <p:spPr>
          <a:xfrm>
            <a:off x="2270829" y="5442296"/>
            <a:ext cx="2280131" cy="29704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rgbClr val="000000"/>
                </a:solidFill>
                <a:latin typeface="Graphik Meetup"/>
              </a:rPr>
              <a:t>Microsoft Fabric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B5EDF3-E6F8-AB16-9B30-9E1A8C71CC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0830" y="2911386"/>
            <a:ext cx="2280131" cy="2280131"/>
          </a:xfrm>
          <a:prstGeom prst="rect">
            <a:avLst/>
          </a:prstGeom>
          <a:noFill/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1961361-7B75-3483-ED09-25059146FDC8}"/>
              </a:ext>
            </a:extLst>
          </p:cNvPr>
          <p:cNvSpPr txBox="1">
            <a:spLocks/>
          </p:cNvSpPr>
          <p:nvPr/>
        </p:nvSpPr>
        <p:spPr>
          <a:xfrm>
            <a:off x="6539916" y="5341280"/>
            <a:ext cx="2280131" cy="29704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>
                <a:solidFill>
                  <a:srgbClr val="000000"/>
                </a:solidFill>
                <a:latin typeface="Graphik Meetup"/>
              </a:rPr>
              <a:t>Azure DevOps</a:t>
            </a:r>
            <a:endParaRPr lang="en-US" sz="1800" dirty="0">
              <a:solidFill>
                <a:srgbClr val="000000"/>
              </a:solidFill>
              <a:latin typeface="Graphik Meetup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3C84D864-6855-31C6-DB86-B491CE2C4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539917" y="2810370"/>
            <a:ext cx="2280131" cy="2280131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3AA0C05-CC5F-A33A-A75B-808241FC6C50}"/>
              </a:ext>
            </a:extLst>
          </p:cNvPr>
          <p:cNvSpPr/>
          <p:nvPr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11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B4EA0A-DFF4-C55A-9F51-C1202D747F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53A90-1FD7-B627-4092-D7B36A9856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8DA62F-13AC-EEFE-354D-ED6328DC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4684F9-BD90-10B6-2205-78D0765B8240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9638024" cy="115289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Azure DevOps Demo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3E3A82-ACDA-540B-DA3C-08F4AA638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5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7CD835-1EB8-8007-8ACE-A5BCF812D5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FE2DC-2B3E-D857-8940-58CD9236FC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A2C14-6E29-BE18-D458-9B001412D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B15E77-2155-031C-D6F2-279770511201}"/>
              </a:ext>
            </a:extLst>
          </p:cNvPr>
          <p:cNvSpPr txBox="1">
            <a:spLocks/>
          </p:cNvSpPr>
          <p:nvPr/>
        </p:nvSpPr>
        <p:spPr>
          <a:xfrm>
            <a:off x="693091" y="533036"/>
            <a:ext cx="11422709" cy="859996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About Microsoft Fabric Git Integration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980E3-7376-14BF-D83B-4B7B17AC0A98}"/>
              </a:ext>
            </a:extLst>
          </p:cNvPr>
          <p:cNvSpPr txBox="1"/>
          <p:nvPr/>
        </p:nvSpPr>
        <p:spPr>
          <a:xfrm>
            <a:off x="693091" y="1446385"/>
            <a:ext cx="11229828" cy="445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Allows supported items in a workspace to have metadata synchronized with a Git repository.</a:t>
            </a:r>
          </a:p>
          <a:p>
            <a:pPr marL="781206" lvl="1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To be more precise a workspace synchronizes with a branch.</a:t>
            </a:r>
          </a:p>
          <a:p>
            <a:pPr marL="781206" lvl="1" indent="-324006">
              <a:buFont typeface="Arial"/>
              <a:buChar char="•"/>
            </a:pPr>
            <a:endParaRPr lang="en-US" sz="28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Items supported at various levels.</a:t>
            </a:r>
          </a:p>
          <a:p>
            <a:pPr marL="324006" indent="-324006">
              <a:buFont typeface="Arial"/>
              <a:buChar char="•"/>
            </a:pPr>
            <a:endParaRPr lang="en-US" sz="28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Supports Azure DevOps and GitHub cloud-based offerings.</a:t>
            </a:r>
          </a:p>
          <a:p>
            <a:pPr marL="324006" indent="-324006">
              <a:buFont typeface="Arial"/>
              <a:buChar char="•"/>
            </a:pPr>
            <a:endParaRPr lang="en-US" sz="28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Requires Fabric or Power BI Premium capacity</a:t>
            </a:r>
            <a:r>
              <a:rPr lang="en-US" sz="3200" dirty="0">
                <a:latin typeface="Lucida Sans Unicode"/>
                <a:cs typeface="Lucida Sans Unicod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9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1D99A3-8CD8-D101-0F75-B28B4FBDD5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FECA7-70DF-8AB6-A3C2-34BAFF8FE9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AE0D7-7AFA-C241-A03D-289B7F040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264E8B-2EF0-A608-EF0A-65DB59E37F72}"/>
              </a:ext>
            </a:extLst>
          </p:cNvPr>
          <p:cNvSpPr txBox="1">
            <a:spLocks/>
          </p:cNvSpPr>
          <p:nvPr/>
        </p:nvSpPr>
        <p:spPr>
          <a:xfrm>
            <a:off x="693092" y="533035"/>
            <a:ext cx="9638024" cy="1743709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Configuring AzDo for Microsoft Fabric Git Integration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4543F-AA72-B079-2B90-13B31D179E6F}"/>
              </a:ext>
            </a:extLst>
          </p:cNvPr>
          <p:cNvSpPr txBox="1"/>
          <p:nvPr/>
        </p:nvSpPr>
        <p:spPr>
          <a:xfrm>
            <a:off x="693092" y="2391568"/>
            <a:ext cx="10704601" cy="50732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  <a:cs typeface="Lucida Sans Unicode"/>
              </a:rPr>
              <a:t>Utilizes Microsoft Entra ID authentication.</a:t>
            </a:r>
          </a:p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  <a:cs typeface="Lucida Sans Unicode"/>
              </a:rPr>
              <a:t>Both workspace and repository require access.</a:t>
            </a:r>
          </a:p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  <a:cs typeface="Lucida Sans Unicode"/>
              </a:rPr>
              <a:t>Entra user needs to be on same tenant, Azure DevOps org </a:t>
            </a:r>
            <a:r>
              <a:rPr lang="en-US" sz="3600" b="1" dirty="0">
                <a:latin typeface="Lucida Sans Unicode"/>
                <a:cs typeface="Lucida Sans Unicode"/>
              </a:rPr>
              <a:t>does not</a:t>
            </a:r>
            <a:r>
              <a:rPr lang="en-US" sz="3600" dirty="0">
                <a:latin typeface="Lucida Sans Unicode"/>
                <a:cs typeface="Lucida Sans Unicode"/>
              </a:rPr>
              <a:t>! </a:t>
            </a:r>
          </a:p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2032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E29085-BC0B-911F-D47D-4CB8FCA5C7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946A66-6A25-B680-D76D-93311C0EC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D7D22-A0DB-5FEF-BCE0-08D7F885F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FB4061-E4F1-7CFA-3C81-E259B2EB281E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9638024" cy="844118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Security considerations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9735-0D06-14C3-B7EE-6356766A2B89}"/>
              </a:ext>
            </a:extLst>
          </p:cNvPr>
          <p:cNvSpPr txBox="1"/>
          <p:nvPr/>
        </p:nvSpPr>
        <p:spPr>
          <a:xfrm>
            <a:off x="693092" y="1366563"/>
            <a:ext cx="10704601" cy="45192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  <a:cs typeface="Lucida Sans Unicode"/>
              </a:rPr>
              <a:t>Keep organization &amp; repository in relevant region.</a:t>
            </a:r>
          </a:p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  <a:cs typeface="Lucida Sans Unicode"/>
              </a:rPr>
              <a:t>Keep organization private.</a:t>
            </a:r>
          </a:p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  <a:cs typeface="Lucida Sans Unicode"/>
              </a:rPr>
              <a:t>Consider GitHub Advanced Security for Azure DevOps.</a:t>
            </a:r>
          </a:p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7948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B4EA0A-DFF4-C55A-9F51-C1202D747F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53A90-1FD7-B627-4092-D7B36A9856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8DA62F-13AC-EEFE-354D-ED6328DC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4684F9-BD90-10B6-2205-78D0765B8240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9638024" cy="115289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Git integration Demo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30AD2F7-9019-3C50-C23D-249D55C39E75}"/>
              </a:ext>
            </a:extLst>
          </p:cNvPr>
          <p:cNvSpPr txBox="1">
            <a:spLocks/>
          </p:cNvSpPr>
          <p:nvPr/>
        </p:nvSpPr>
        <p:spPr>
          <a:xfrm>
            <a:off x="2237273" y="4819844"/>
            <a:ext cx="2280131" cy="29704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rgbClr val="000000"/>
                </a:solidFill>
                <a:latin typeface="Graphik Meetup"/>
              </a:rPr>
              <a:t>Microsoft Fabric workspace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100470-C3AF-3250-154C-1FD3F99F8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37274" y="2288934"/>
            <a:ext cx="2280131" cy="2280131"/>
          </a:xfrm>
          <a:prstGeom prst="rect">
            <a:avLst/>
          </a:prstGeom>
          <a:noFill/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703546A-66B9-3840-0314-2595E5F85E4C}"/>
              </a:ext>
            </a:extLst>
          </p:cNvPr>
          <p:cNvSpPr txBox="1">
            <a:spLocks/>
          </p:cNvSpPr>
          <p:nvPr/>
        </p:nvSpPr>
        <p:spPr>
          <a:xfrm>
            <a:off x="6506360" y="4718828"/>
            <a:ext cx="2280131" cy="29704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>
                <a:solidFill>
                  <a:srgbClr val="000000"/>
                </a:solidFill>
                <a:latin typeface="Graphik Meetup"/>
              </a:rPr>
              <a:t>Azure DevOps</a:t>
            </a:r>
            <a:endParaRPr lang="en-US" sz="1800" dirty="0">
              <a:solidFill>
                <a:srgbClr val="000000"/>
              </a:solidFill>
              <a:latin typeface="Graphik Meetup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86DF3D2C-FE33-927D-9144-2E6F5318F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06361" y="2187918"/>
            <a:ext cx="2280131" cy="2280131"/>
          </a:xfrm>
          <a:prstGeom prst="rect">
            <a:avLst/>
          </a:prstGeom>
          <a:noFill/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50C216CB-51CB-AC6B-4BBC-5307C55E4380}"/>
              </a:ext>
            </a:extLst>
          </p:cNvPr>
          <p:cNvSpPr/>
          <p:nvPr/>
        </p:nvSpPr>
        <p:spPr>
          <a:xfrm>
            <a:off x="4437776" y="3117909"/>
            <a:ext cx="2030135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103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119298-4A78-6E72-D549-B7F700D43F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104B9-9412-7406-B7A9-82847D83B7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3CD27-6A57-5419-7532-B673BA3F5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9217CE-17B5-5F4E-2280-3056AF72288A}"/>
              </a:ext>
            </a:extLst>
          </p:cNvPr>
          <p:cNvSpPr txBox="1">
            <a:spLocks/>
          </p:cNvSpPr>
          <p:nvPr/>
        </p:nvSpPr>
        <p:spPr>
          <a:xfrm>
            <a:off x="693091" y="533036"/>
            <a:ext cx="11312573" cy="1935284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Using Azure DevOps with suggested CI/CD workflow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D42B4-6FAB-DF39-7BA6-88D6A0C29E12}"/>
              </a:ext>
            </a:extLst>
          </p:cNvPr>
          <p:cNvSpPr txBox="1"/>
          <p:nvPr/>
        </p:nvSpPr>
        <p:spPr>
          <a:xfrm>
            <a:off x="693091" y="2714219"/>
            <a:ext cx="10704601" cy="34112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  <a:cs typeface="Lucida Sans Unicode"/>
              </a:rPr>
              <a:t>Microsoft released document in September.</a:t>
            </a:r>
          </a:p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  <a:cs typeface="Lucida Sans Unicode"/>
              </a:rPr>
              <a:t>Highlight how Azure DevOps fits into suggested CI/CD workflows.</a:t>
            </a:r>
          </a:p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65536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E3EC2C-BADA-F83F-403F-5254E3309D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2E2AA-7351-6761-0BAD-FAA306690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5BF53E-1ED4-FB61-F91D-E13035E6A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AAD5B-6918-9370-DB99-D31108BA4BE5}"/>
              </a:ext>
            </a:extLst>
          </p:cNvPr>
          <p:cNvSpPr txBox="1"/>
          <p:nvPr/>
        </p:nvSpPr>
        <p:spPr>
          <a:xfrm>
            <a:off x="3807481" y="2486170"/>
            <a:ext cx="1239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Items changed in feature workspace owned by user</a:t>
            </a:r>
            <a:endParaRPr lang="en-NL" sz="1400" dirty="0"/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67E72C48-5480-FCB4-CB2F-3E36F263E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5839" y="3552223"/>
            <a:ext cx="953868" cy="875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77717D-244F-E610-243F-4CF020D102EC}"/>
              </a:ext>
            </a:extLst>
          </p:cNvPr>
          <p:cNvSpPr txBox="1"/>
          <p:nvPr/>
        </p:nvSpPr>
        <p:spPr>
          <a:xfrm>
            <a:off x="5740544" y="4446317"/>
            <a:ext cx="154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Feature branch in Azure DevOps</a:t>
            </a:r>
            <a:endParaRPr lang="en-NL" sz="1400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3592260-63C7-BDF5-FA62-D6462A9446D8}"/>
              </a:ext>
            </a:extLst>
          </p:cNvPr>
          <p:cNvSpPr/>
          <p:nvPr/>
        </p:nvSpPr>
        <p:spPr>
          <a:xfrm rot="2463355">
            <a:off x="4812475" y="2995864"/>
            <a:ext cx="1150511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A731A-426B-3F62-A0D8-5CE669415844}"/>
              </a:ext>
            </a:extLst>
          </p:cNvPr>
          <p:cNvSpPr txBox="1"/>
          <p:nvPr/>
        </p:nvSpPr>
        <p:spPr>
          <a:xfrm>
            <a:off x="7999725" y="4446317"/>
            <a:ext cx="1347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Main or dev branch</a:t>
            </a:r>
            <a:endParaRPr lang="en-NL" sz="1400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56C5B20-853D-62B1-5DD4-318F295B3524}"/>
              </a:ext>
            </a:extLst>
          </p:cNvPr>
          <p:cNvSpPr/>
          <p:nvPr/>
        </p:nvSpPr>
        <p:spPr>
          <a:xfrm rot="18929377">
            <a:off x="4817053" y="4581078"/>
            <a:ext cx="1150511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EA9C4D1E-5E1A-50B4-33B0-01E576DBD512}"/>
              </a:ext>
            </a:extLst>
          </p:cNvPr>
          <p:cNvSpPr/>
          <p:nvPr/>
        </p:nvSpPr>
        <p:spPr>
          <a:xfrm>
            <a:off x="7018905" y="3774242"/>
            <a:ext cx="1089550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6DBE1-AB96-7016-4F7F-9694EF45E8FB}"/>
              </a:ext>
            </a:extLst>
          </p:cNvPr>
          <p:cNvSpPr txBox="1"/>
          <p:nvPr/>
        </p:nvSpPr>
        <p:spPr>
          <a:xfrm>
            <a:off x="3764776" y="5370857"/>
            <a:ext cx="1370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Items changed by IDE to Git repository on local machine</a:t>
            </a:r>
            <a:endParaRPr lang="en-NL" sz="1400" dirty="0"/>
          </a:p>
        </p:txBody>
      </p:sp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E27FFB23-D5B3-98F8-FDEC-40B5BF9FB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823997" y="4241666"/>
            <a:ext cx="1239262" cy="1239262"/>
          </a:xfrm>
          <a:prstGeom prst="rect">
            <a:avLst/>
          </a:prstGeom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1BB49B0B-9E25-8B56-49DA-78B2FAC79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6623" y="3552223"/>
            <a:ext cx="953868" cy="87579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659426B-CF73-4001-9F2C-A45BEFFDE338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0927408" cy="165486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Recommended development process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5F8DF06-1BC0-B5BD-4A36-C2597A6F8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75754" y="1379364"/>
            <a:ext cx="1239262" cy="12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4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414231-61CE-0B80-5407-307277233E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D2107-DE2D-E7CC-9C5D-CE83DCA7C9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EB5B9-3CA9-F2BD-3474-32588CCEE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93435E-B825-BC84-09AE-1C74CEDC6815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0927408" cy="153508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One step further by introducing unit tests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D0829-3B1F-92A7-7A87-BC09F76375A7}"/>
              </a:ext>
            </a:extLst>
          </p:cNvPr>
          <p:cNvSpPr txBox="1"/>
          <p:nvPr/>
        </p:nvSpPr>
        <p:spPr>
          <a:xfrm>
            <a:off x="2984294" y="2538565"/>
            <a:ext cx="1678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Power BI report changed in feature workspace</a:t>
            </a:r>
            <a:endParaRPr lang="en-NL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5D0FF-13CB-33A8-937E-EEA9779D03C2}"/>
              </a:ext>
            </a:extLst>
          </p:cNvPr>
          <p:cNvSpPr txBox="1"/>
          <p:nvPr/>
        </p:nvSpPr>
        <p:spPr>
          <a:xfrm>
            <a:off x="6231117" y="4226381"/>
            <a:ext cx="154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Feature branch in Azure DevOps</a:t>
            </a:r>
            <a:endParaRPr lang="en-NL" sz="1400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26D3F11E-8589-4A47-9213-451197018C32}"/>
              </a:ext>
            </a:extLst>
          </p:cNvPr>
          <p:cNvSpPr/>
          <p:nvPr/>
        </p:nvSpPr>
        <p:spPr>
          <a:xfrm rot="2463355">
            <a:off x="4564845" y="2533181"/>
            <a:ext cx="1915694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D443B-CB04-A828-2CF6-82F1D8296515}"/>
              </a:ext>
            </a:extLst>
          </p:cNvPr>
          <p:cNvSpPr txBox="1"/>
          <p:nvPr/>
        </p:nvSpPr>
        <p:spPr>
          <a:xfrm>
            <a:off x="10805935" y="4226381"/>
            <a:ext cx="1347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Main or dev branch updated</a:t>
            </a:r>
            <a:endParaRPr lang="en-NL" sz="1400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BCDD45F2-0B86-AE5B-28DB-7A8A621C7364}"/>
              </a:ext>
            </a:extLst>
          </p:cNvPr>
          <p:cNvSpPr/>
          <p:nvPr/>
        </p:nvSpPr>
        <p:spPr>
          <a:xfrm rot="18929377">
            <a:off x="4518145" y="4665285"/>
            <a:ext cx="1993848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D6F7886-4CFD-0E2B-7679-D583394FD995}"/>
              </a:ext>
            </a:extLst>
          </p:cNvPr>
          <p:cNvSpPr/>
          <p:nvPr/>
        </p:nvSpPr>
        <p:spPr>
          <a:xfrm>
            <a:off x="7442366" y="3562843"/>
            <a:ext cx="1089550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0367B-33CF-1A6E-1AC9-78587FD58BCA}"/>
              </a:ext>
            </a:extLst>
          </p:cNvPr>
          <p:cNvSpPr txBox="1"/>
          <p:nvPr/>
        </p:nvSpPr>
        <p:spPr>
          <a:xfrm>
            <a:off x="2958513" y="5201800"/>
            <a:ext cx="16781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Power BI changed locally in Power BI Desktop to Git repository on local machine</a:t>
            </a:r>
            <a:endParaRPr lang="en-NL" sz="140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1B0E365-DE96-6805-0650-F07D32322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03733" y="1305251"/>
            <a:ext cx="1239262" cy="123926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CB0A72D-8964-12EE-6EAE-E996902E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77952" y="3916399"/>
            <a:ext cx="1239262" cy="12392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875DF6-775F-2A25-708F-054218296D86}"/>
              </a:ext>
            </a:extLst>
          </p:cNvPr>
          <p:cNvSpPr txBox="1"/>
          <p:nvPr/>
        </p:nvSpPr>
        <p:spPr>
          <a:xfrm>
            <a:off x="7215254" y="2943252"/>
            <a:ext cx="154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Pull request raised</a:t>
            </a:r>
            <a:endParaRPr lang="en-NL" sz="1400" dirty="0"/>
          </a:p>
        </p:txBody>
      </p:sp>
      <p:pic>
        <p:nvPicPr>
          <p:cNvPr id="16" name="Graphic 6">
            <a:extLst>
              <a:ext uri="{FF2B5EF4-FFF2-40B4-BE49-F238E27FC236}">
                <a16:creationId xmlns:a16="http://schemas.microsoft.com/office/drawing/2014/main" id="{4B2712E1-471D-A135-B50D-FB53DA049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7983" y="3335019"/>
            <a:ext cx="953868" cy="875794"/>
          </a:xfrm>
          <a:prstGeom prst="rect">
            <a:avLst/>
          </a:prstGeom>
        </p:spPr>
      </p:pic>
      <p:pic>
        <p:nvPicPr>
          <p:cNvPr id="17" name="Graphic 6">
            <a:extLst>
              <a:ext uri="{FF2B5EF4-FFF2-40B4-BE49-F238E27FC236}">
                <a16:creationId xmlns:a16="http://schemas.microsoft.com/office/drawing/2014/main" id="{737D99AB-D3FF-8EB4-9A15-84754F19C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2834" y="3335019"/>
            <a:ext cx="953868" cy="875794"/>
          </a:xfrm>
          <a:prstGeom prst="rect">
            <a:avLst/>
          </a:prstGeom>
        </p:spPr>
      </p:pic>
      <p:pic>
        <p:nvPicPr>
          <p:cNvPr id="18" name="Graphic 1">
            <a:extLst>
              <a:ext uri="{FF2B5EF4-FFF2-40B4-BE49-F238E27FC236}">
                <a16:creationId xmlns:a16="http://schemas.microsoft.com/office/drawing/2014/main" id="{9953D6FC-1A00-582B-6F35-7E148F374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700437" y="3309218"/>
            <a:ext cx="905221" cy="9052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3E5749-9AC7-21BF-BFBB-C9C14BF974C8}"/>
              </a:ext>
            </a:extLst>
          </p:cNvPr>
          <p:cNvSpPr txBox="1"/>
          <p:nvPr/>
        </p:nvSpPr>
        <p:spPr>
          <a:xfrm>
            <a:off x="8393099" y="4274420"/>
            <a:ext cx="1543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Pipeline runs. Performing CI tests using Tabular Editor and PBI Inspector</a:t>
            </a:r>
            <a:endParaRPr lang="en-NL" sz="1400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A75137A-D67D-5165-281B-E5DE5645AB33}"/>
              </a:ext>
            </a:extLst>
          </p:cNvPr>
          <p:cNvSpPr/>
          <p:nvPr/>
        </p:nvSpPr>
        <p:spPr>
          <a:xfrm>
            <a:off x="9784735" y="3562843"/>
            <a:ext cx="1089550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D0DF64-6708-479A-FE06-B1C72F985DD9}"/>
              </a:ext>
            </a:extLst>
          </p:cNvPr>
          <p:cNvSpPr txBox="1"/>
          <p:nvPr/>
        </p:nvSpPr>
        <p:spPr>
          <a:xfrm>
            <a:off x="9544698" y="2943252"/>
            <a:ext cx="154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CI checks passed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77714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D9D5F5-02F4-7F51-65D8-A59BB13202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36D94-8E83-B920-5C7E-F98EC761C9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9545F-E8EE-7D08-D75D-1FAC6CC04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7FD6BC-E551-6FA8-47E6-04DDBC1ED602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9638024" cy="162154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Release Option 1 – Git-based deployments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5426A-1FE9-7D77-85ED-70C4CC70CC73}"/>
              </a:ext>
            </a:extLst>
          </p:cNvPr>
          <p:cNvSpPr txBox="1"/>
          <p:nvPr/>
        </p:nvSpPr>
        <p:spPr>
          <a:xfrm>
            <a:off x="693091" y="2028769"/>
            <a:ext cx="10704601" cy="45192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  <a:cs typeface="Lucida Sans Unicode"/>
              </a:rPr>
              <a:t>Deploy to multiple workspaces connected to the same Git repository.</a:t>
            </a:r>
          </a:p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  <a:cs typeface="Lucida Sans Unicode"/>
              </a:rPr>
              <a:t>Achieved by having workspaces connected to  different branches.</a:t>
            </a:r>
          </a:p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6309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66B587-6C92-BFC4-AD19-E0A581E143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F160B-FAEE-7296-1206-FF64E85B6E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76639-B480-1FED-1D1C-844FFE6C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4AE21D-61CD-BE37-7EBB-A2740A5F4537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066908" cy="90335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Release Option 1 -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BB443-235C-3C67-9763-C9BECB9E1956}"/>
              </a:ext>
            </a:extLst>
          </p:cNvPr>
          <p:cNvSpPr txBox="1"/>
          <p:nvPr/>
        </p:nvSpPr>
        <p:spPr>
          <a:xfrm>
            <a:off x="1304012" y="2621391"/>
            <a:ext cx="1470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Items changed in feature workspace owned by user</a:t>
            </a:r>
            <a:endParaRPr lang="en-NL" sz="14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815F235-E3BE-ADD9-4C6E-C1DF0310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8033" y="3685496"/>
            <a:ext cx="953868" cy="875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22C3F6-DB8C-846F-D465-D70AE6297D6F}"/>
              </a:ext>
            </a:extLst>
          </p:cNvPr>
          <p:cNvSpPr txBox="1"/>
          <p:nvPr/>
        </p:nvSpPr>
        <p:spPr>
          <a:xfrm>
            <a:off x="3352738" y="4579590"/>
            <a:ext cx="154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Feature branch in Azure DevOps</a:t>
            </a:r>
            <a:endParaRPr lang="en-NL" sz="1400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6C7C1FF4-8925-AB7B-A247-411B8C5E3F6C}"/>
              </a:ext>
            </a:extLst>
          </p:cNvPr>
          <p:cNvSpPr/>
          <p:nvPr/>
        </p:nvSpPr>
        <p:spPr>
          <a:xfrm rot="2463355">
            <a:off x="2424669" y="3129137"/>
            <a:ext cx="1150511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D8799-8D96-D0EA-6E68-A9DC06BBAD26}"/>
              </a:ext>
            </a:extLst>
          </p:cNvPr>
          <p:cNvSpPr txBox="1"/>
          <p:nvPr/>
        </p:nvSpPr>
        <p:spPr>
          <a:xfrm>
            <a:off x="5611919" y="4579590"/>
            <a:ext cx="1347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Main or dev branch</a:t>
            </a:r>
            <a:endParaRPr lang="en-NL" sz="1400" dirty="0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AE1892DE-0086-1EEA-6DBE-CFF341B8A4E4}"/>
              </a:ext>
            </a:extLst>
          </p:cNvPr>
          <p:cNvSpPr/>
          <p:nvPr/>
        </p:nvSpPr>
        <p:spPr>
          <a:xfrm rot="18929377">
            <a:off x="2429247" y="4714351"/>
            <a:ext cx="1150511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B8AB7827-359D-041E-2E67-DEE5BAC64F30}"/>
              </a:ext>
            </a:extLst>
          </p:cNvPr>
          <p:cNvSpPr/>
          <p:nvPr/>
        </p:nvSpPr>
        <p:spPr>
          <a:xfrm>
            <a:off x="4631099" y="3907515"/>
            <a:ext cx="1089550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3" name="Graphic 12" descr="Programmer female with solid fill">
            <a:extLst>
              <a:ext uri="{FF2B5EF4-FFF2-40B4-BE49-F238E27FC236}">
                <a16:creationId xmlns:a16="http://schemas.microsoft.com/office/drawing/2014/main" id="{4B67BB49-CFCE-7DE7-82C2-9B91D9F6E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97154" y="4057030"/>
            <a:ext cx="1239262" cy="1239262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5F3C2F21-A549-6CCD-281C-0199A9BC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8817" y="3685496"/>
            <a:ext cx="953868" cy="87579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E7B119A-66B6-FFE0-7388-3F7441B5D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419674" y="1456367"/>
            <a:ext cx="1239262" cy="12392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5ACB96-A7B4-A56D-8C09-D50FF54834F0}"/>
              </a:ext>
            </a:extLst>
          </p:cNvPr>
          <p:cNvSpPr txBox="1"/>
          <p:nvPr/>
        </p:nvSpPr>
        <p:spPr>
          <a:xfrm>
            <a:off x="7862703" y="4579590"/>
            <a:ext cx="1347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Production workspace updated</a:t>
            </a:r>
            <a:endParaRPr lang="en-NL" sz="1400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E6EE831A-53F9-963C-FB86-36ABFD4B8411}"/>
              </a:ext>
            </a:extLst>
          </p:cNvPr>
          <p:cNvSpPr/>
          <p:nvPr/>
        </p:nvSpPr>
        <p:spPr>
          <a:xfrm>
            <a:off x="6881883" y="3907515"/>
            <a:ext cx="1089550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8" name="Graphic 6">
            <a:extLst>
              <a:ext uri="{FF2B5EF4-FFF2-40B4-BE49-F238E27FC236}">
                <a16:creationId xmlns:a16="http://schemas.microsoft.com/office/drawing/2014/main" id="{BD47A20F-40B5-752D-FD1F-EA6ACB1B1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98638" y="3685496"/>
            <a:ext cx="875794" cy="8757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930A6A-C5EB-2A8D-7CAC-89EF01767115}"/>
              </a:ext>
            </a:extLst>
          </p:cNvPr>
          <p:cNvSpPr txBox="1"/>
          <p:nvPr/>
        </p:nvSpPr>
        <p:spPr>
          <a:xfrm>
            <a:off x="1354153" y="5417244"/>
            <a:ext cx="1370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Items changed by IDE to Git repository on local machine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68737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B2689-E42F-1B03-F416-FA657346F5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A9C0E-A142-DFF1-8783-E41FD59632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C7EE8-453F-C8E3-BD57-FD8903B17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A915F5-2884-40FE-6724-E58DA4C6EC8C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066908" cy="115289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Managing expectations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117FE-8336-E965-F155-D39E989B77AD}"/>
              </a:ext>
            </a:extLst>
          </p:cNvPr>
          <p:cNvSpPr txBox="1"/>
          <p:nvPr/>
        </p:nvSpPr>
        <p:spPr>
          <a:xfrm>
            <a:off x="743699" y="1553428"/>
            <a:ext cx="10704601" cy="51963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</a:rPr>
              <a:t>Are posts available relating to demos shown</a:t>
            </a:r>
          </a:p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</a:rPr>
              <a:t>All on Trial tenant (no NDA material)</a:t>
            </a:r>
          </a:p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</a:rPr>
              <a:t>Includes details about new Microsoft CI/CD workflows document</a:t>
            </a:r>
          </a:p>
          <a:p>
            <a:pPr marL="324006" indent="-324006">
              <a:buFont typeface="Arial"/>
              <a:buChar char="•"/>
            </a:pPr>
            <a:endParaRPr lang="en-US" sz="36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</a:rPr>
              <a:t>SQL database in Fabric covered</a:t>
            </a:r>
          </a:p>
          <a:p>
            <a:pPr marL="324006" indent="-324006">
              <a:buFont typeface="Arial"/>
              <a:buChar char="•"/>
            </a:pPr>
            <a:endParaRPr lang="en-US" sz="4400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87843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49B3BD-4854-0429-A1DE-3EC7D2CE76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74F7C7-841F-647B-7F9F-0BB94C6A24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2E90E-2294-82FA-B944-87FE80E03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CA7622-3BE1-2E73-3037-39D42E7DB26C}"/>
              </a:ext>
            </a:extLst>
          </p:cNvPr>
          <p:cNvSpPr txBox="1">
            <a:spLocks/>
          </p:cNvSpPr>
          <p:nvPr/>
        </p:nvSpPr>
        <p:spPr>
          <a:xfrm>
            <a:off x="693091" y="533036"/>
            <a:ext cx="11305169" cy="1699285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Release Option 2 – Git-based deployments using build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67F05-1A99-56E2-361F-75A7BAFDB190}"/>
              </a:ext>
            </a:extLst>
          </p:cNvPr>
          <p:cNvSpPr txBox="1"/>
          <p:nvPr/>
        </p:nvSpPr>
        <p:spPr>
          <a:xfrm>
            <a:off x="693091" y="2199062"/>
            <a:ext cx="10704601" cy="39652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Deploy to different workspaces using Azure Pipelines.</a:t>
            </a:r>
          </a:p>
          <a:p>
            <a:pPr marL="324006" indent="-324006">
              <a:buFont typeface="Arial"/>
              <a:buChar char="•"/>
            </a:pPr>
            <a:endParaRPr lang="en-US" sz="28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Recommendation is that each workflow contains a build and release process.</a:t>
            </a:r>
          </a:p>
          <a:p>
            <a:pPr marL="781206" lvl="1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Build for unit tests.</a:t>
            </a:r>
          </a:p>
          <a:p>
            <a:pPr marL="781206" lvl="1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Release to perform update.</a:t>
            </a:r>
          </a:p>
          <a:p>
            <a:pPr marL="324006" indent="-324006">
              <a:buFont typeface="Arial"/>
              <a:buChar char="•"/>
            </a:pPr>
            <a:endParaRPr lang="en-US" sz="28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Note that for various APIs only Power BI items are supported by service principals at this moment in time.</a:t>
            </a:r>
          </a:p>
        </p:txBody>
      </p:sp>
    </p:spTree>
    <p:extLst>
      <p:ext uri="{BB962C8B-B14F-4D97-AF65-F5344CB8AC3E}">
        <p14:creationId xmlns:p14="http://schemas.microsoft.com/office/powerpoint/2010/main" val="31860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49F610-AF56-2A2E-3527-8B505DE49B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6B7F3-37E6-EABD-26C8-43AA6F99F7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A10C6-FF1B-7F98-9BA5-6B219976D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BA1988-B9C9-22F1-26B4-6D363325EEE2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066908" cy="829309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Release Option 2 -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CF383-849F-5CFA-1034-E6778A1498E4}"/>
              </a:ext>
            </a:extLst>
          </p:cNvPr>
          <p:cNvSpPr txBox="1"/>
          <p:nvPr/>
        </p:nvSpPr>
        <p:spPr>
          <a:xfrm>
            <a:off x="778239" y="2362822"/>
            <a:ext cx="1239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Items changed in feature workspace</a:t>
            </a:r>
            <a:endParaRPr lang="en-NL" sz="14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8213AC5-C9B3-5668-6ECE-C9DB09866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3233" y="3311485"/>
            <a:ext cx="953868" cy="875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EEF88F-8FE7-7208-D7ED-3C71995D555E}"/>
              </a:ext>
            </a:extLst>
          </p:cNvPr>
          <p:cNvSpPr txBox="1"/>
          <p:nvPr/>
        </p:nvSpPr>
        <p:spPr>
          <a:xfrm>
            <a:off x="2717938" y="4205579"/>
            <a:ext cx="154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Feature branch in Azure DevOps</a:t>
            </a:r>
            <a:endParaRPr lang="en-NL" sz="1400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3093CFC-42AC-D22A-5C98-174548E26D90}"/>
              </a:ext>
            </a:extLst>
          </p:cNvPr>
          <p:cNvSpPr/>
          <p:nvPr/>
        </p:nvSpPr>
        <p:spPr>
          <a:xfrm rot="2463355">
            <a:off x="1789869" y="2755126"/>
            <a:ext cx="1150511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D5132-10E2-F09A-D487-AD598CD048AA}"/>
              </a:ext>
            </a:extLst>
          </p:cNvPr>
          <p:cNvSpPr txBox="1"/>
          <p:nvPr/>
        </p:nvSpPr>
        <p:spPr>
          <a:xfrm>
            <a:off x="4977119" y="4205579"/>
            <a:ext cx="1347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Main branch</a:t>
            </a:r>
            <a:endParaRPr lang="en-NL" sz="1400" dirty="0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7694206C-4951-BD8E-D0D9-8194693E8A58}"/>
              </a:ext>
            </a:extLst>
          </p:cNvPr>
          <p:cNvSpPr/>
          <p:nvPr/>
        </p:nvSpPr>
        <p:spPr>
          <a:xfrm rot="18929377">
            <a:off x="1794447" y="4340340"/>
            <a:ext cx="1150511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60D8DE55-1CF3-4ABD-3798-C7DDDC0A60C0}"/>
              </a:ext>
            </a:extLst>
          </p:cNvPr>
          <p:cNvSpPr/>
          <p:nvPr/>
        </p:nvSpPr>
        <p:spPr>
          <a:xfrm>
            <a:off x="3996299" y="3533504"/>
            <a:ext cx="953868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69EC87A-3221-FA56-297B-BCEDE8BF5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46512" y="1256016"/>
            <a:ext cx="1239262" cy="1239262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F4FD7AF3-C03D-4E73-F798-9A236A3D5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46615" y="4205579"/>
            <a:ext cx="1239262" cy="1239262"/>
          </a:xfrm>
          <a:prstGeom prst="rect">
            <a:avLst/>
          </a:prstGeom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18877F4C-CF5F-ACE9-579E-C291F6D63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4017" y="3311485"/>
            <a:ext cx="953868" cy="875794"/>
          </a:xfrm>
          <a:prstGeom prst="rect">
            <a:avLst/>
          </a:prstGeom>
        </p:spPr>
      </p:pic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7323059A-98EC-19C5-1934-5EBE1F29F360}"/>
              </a:ext>
            </a:extLst>
          </p:cNvPr>
          <p:cNvSpPr/>
          <p:nvPr/>
        </p:nvSpPr>
        <p:spPr>
          <a:xfrm>
            <a:off x="6174640" y="3533504"/>
            <a:ext cx="953868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8127B-B6BD-306D-31EC-9616F073D74E}"/>
              </a:ext>
            </a:extLst>
          </p:cNvPr>
          <p:cNvSpPr txBox="1"/>
          <p:nvPr/>
        </p:nvSpPr>
        <p:spPr>
          <a:xfrm>
            <a:off x="6916771" y="4170768"/>
            <a:ext cx="1347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DevOps pipeline runs</a:t>
            </a:r>
            <a:endParaRPr lang="en-N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32FF91-9345-04AC-E7C4-B4B78D289461}"/>
              </a:ext>
            </a:extLst>
          </p:cNvPr>
          <p:cNvSpPr txBox="1"/>
          <p:nvPr/>
        </p:nvSpPr>
        <p:spPr>
          <a:xfrm>
            <a:off x="3779597" y="3062689"/>
            <a:ext cx="1347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Pull request raised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51AAA4-ABA1-537B-5A3E-BFB1D9D8AF48}"/>
              </a:ext>
            </a:extLst>
          </p:cNvPr>
          <p:cNvSpPr txBox="1"/>
          <p:nvPr/>
        </p:nvSpPr>
        <p:spPr>
          <a:xfrm>
            <a:off x="780990" y="5444841"/>
            <a:ext cx="1370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Items changed by IDE to Git repository on local machine</a:t>
            </a:r>
            <a:endParaRPr lang="en-NL" sz="1400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2EF1CE79-8392-CF07-0551-36ABC5486474}"/>
              </a:ext>
            </a:extLst>
          </p:cNvPr>
          <p:cNvSpPr/>
          <p:nvPr/>
        </p:nvSpPr>
        <p:spPr>
          <a:xfrm>
            <a:off x="8105410" y="3551738"/>
            <a:ext cx="780494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1" name="Graphic 6">
            <a:extLst>
              <a:ext uri="{FF2B5EF4-FFF2-40B4-BE49-F238E27FC236}">
                <a16:creationId xmlns:a16="http://schemas.microsoft.com/office/drawing/2014/main" id="{1C430DD0-CC6B-D752-C9BF-6A8AFD065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975358" y="3329785"/>
            <a:ext cx="875794" cy="8757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E7B704-214A-D380-F5E2-FF11A9EF2AF7}"/>
              </a:ext>
            </a:extLst>
          </p:cNvPr>
          <p:cNvSpPr txBox="1"/>
          <p:nvPr/>
        </p:nvSpPr>
        <p:spPr>
          <a:xfrm>
            <a:off x="8739423" y="4205513"/>
            <a:ext cx="1347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Production workspace updated</a:t>
            </a:r>
            <a:endParaRPr lang="en-NL" sz="1400" dirty="0"/>
          </a:p>
        </p:txBody>
      </p:sp>
      <p:pic>
        <p:nvPicPr>
          <p:cNvPr id="23" name="Graphic 6">
            <a:extLst>
              <a:ext uri="{FF2B5EF4-FFF2-40B4-BE49-F238E27FC236}">
                <a16:creationId xmlns:a16="http://schemas.microsoft.com/office/drawing/2014/main" id="{EA5D78DA-482C-438A-63AE-8040CA3EF2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167330" y="3329719"/>
            <a:ext cx="875794" cy="8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31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E29085-BC0B-911F-D47D-4CB8FCA5C7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946A66-6A25-B680-D76D-93311C0EC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D7D22-A0DB-5FEF-BCE0-08D7F885F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FB4061-E4F1-7CFA-3C81-E259B2EB281E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151246" cy="844118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Azure Pipeline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9735-0D06-14C3-B7EE-6356766A2B89}"/>
              </a:ext>
            </a:extLst>
          </p:cNvPr>
          <p:cNvSpPr txBox="1"/>
          <p:nvPr/>
        </p:nvSpPr>
        <p:spPr>
          <a:xfrm>
            <a:off x="693092" y="1366563"/>
            <a:ext cx="10704601" cy="48270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Consider YAML Pipelines.</a:t>
            </a:r>
          </a:p>
          <a:p>
            <a:pPr marL="781206" lvl="1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You cannot do a PR on a classic pipeline!</a:t>
            </a:r>
          </a:p>
          <a:p>
            <a:pPr marL="781206" lvl="1" indent="-324006">
              <a:buFont typeface="Arial"/>
              <a:buChar char="•"/>
            </a:pPr>
            <a:endParaRPr lang="en-US" sz="28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Self-hosted Azure Pipeline agents to keep workload secure.</a:t>
            </a:r>
          </a:p>
          <a:p>
            <a:pPr marL="324006" indent="-324006">
              <a:buFont typeface="Arial"/>
              <a:buChar char="•"/>
            </a:pPr>
            <a:endParaRPr lang="en-US" sz="28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Keep sensitive values in either: </a:t>
            </a:r>
          </a:p>
          <a:p>
            <a:pPr marL="781206" lvl="1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Variable groups.</a:t>
            </a:r>
          </a:p>
          <a:p>
            <a:pPr marL="781206" lvl="1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Azure Key Vault</a:t>
            </a:r>
          </a:p>
          <a:p>
            <a:pPr marL="324006" indent="-324006">
              <a:buFont typeface="Arial"/>
              <a:buChar char="•"/>
            </a:pPr>
            <a:endParaRPr lang="en-US" sz="28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Implement approvals process for production workloads.</a:t>
            </a:r>
          </a:p>
        </p:txBody>
      </p:sp>
    </p:spTree>
    <p:extLst>
      <p:ext uri="{BB962C8B-B14F-4D97-AF65-F5344CB8AC3E}">
        <p14:creationId xmlns:p14="http://schemas.microsoft.com/office/powerpoint/2010/main" val="2227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4A311F-4EE9-BD33-D401-986960B792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14030-2172-DA28-EEAE-7B97C15837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563C5-DFDD-5D11-FC31-02128BE60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04C4C9-43F4-E5EE-5672-6051DB6E13C6}"/>
              </a:ext>
            </a:extLst>
          </p:cNvPr>
          <p:cNvSpPr txBox="1">
            <a:spLocks/>
          </p:cNvSpPr>
          <p:nvPr/>
        </p:nvSpPr>
        <p:spPr>
          <a:xfrm>
            <a:off x="693091" y="533036"/>
            <a:ext cx="11553205" cy="1699285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Release Option 3 – Deploy using Microsoft Fabric deployment pipelines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AC625-EB87-8702-B721-33973771EE91}"/>
              </a:ext>
            </a:extLst>
          </p:cNvPr>
          <p:cNvSpPr txBox="1"/>
          <p:nvPr/>
        </p:nvSpPr>
        <p:spPr>
          <a:xfrm>
            <a:off x="693091" y="2199062"/>
            <a:ext cx="10704601" cy="39652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Perform your pull request from feature branch to branch connected to a workspace that represents Dev stage of a deployment pipeline.</a:t>
            </a:r>
          </a:p>
          <a:p>
            <a:pPr marL="324006" indent="-324006">
              <a:buFont typeface="Arial"/>
              <a:buChar char="•"/>
            </a:pPr>
            <a:endParaRPr lang="en-US" sz="28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From there orchestrate using Microsoft Fabric deployment pipelines.</a:t>
            </a:r>
          </a:p>
          <a:p>
            <a:pPr marL="324006" indent="-324006">
              <a:buFont typeface="Arial"/>
              <a:buChar char="•"/>
            </a:pPr>
            <a:endParaRPr lang="en-US" sz="28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cs typeface="Lucida Sans Unicode"/>
              </a:rPr>
              <a:t>Alternatively, orchestrate to different Microsoft Fabric deployment pipeline stages using Azure DevOps.</a:t>
            </a:r>
          </a:p>
        </p:txBody>
      </p:sp>
    </p:spTree>
    <p:extLst>
      <p:ext uri="{BB962C8B-B14F-4D97-AF65-F5344CB8AC3E}">
        <p14:creationId xmlns:p14="http://schemas.microsoft.com/office/powerpoint/2010/main" val="307392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C98642-81D8-DC40-CF98-71CB9A40A9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07206-7A11-C459-F251-46A8449686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5D9670-71C4-D3C8-2B88-A1D4CB1FD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5ECC57-2AF1-A100-31BF-32DE1BEF393E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066908" cy="829309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Release Option 3 -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4C6FA-D72B-071F-F9C4-A817CE19C5F7}"/>
              </a:ext>
            </a:extLst>
          </p:cNvPr>
          <p:cNvSpPr txBox="1"/>
          <p:nvPr/>
        </p:nvSpPr>
        <p:spPr>
          <a:xfrm>
            <a:off x="693092" y="4003702"/>
            <a:ext cx="1370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Supported items changed in Feature workspace</a:t>
            </a:r>
            <a:endParaRPr lang="en-NL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87331-5E74-9AF4-EE9A-53BAFB707F38}"/>
              </a:ext>
            </a:extLst>
          </p:cNvPr>
          <p:cNvSpPr txBox="1"/>
          <p:nvPr/>
        </p:nvSpPr>
        <p:spPr>
          <a:xfrm>
            <a:off x="2560735" y="4003702"/>
            <a:ext cx="1543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Feature branch changes merged with Development branch in Git repository</a:t>
            </a:r>
            <a:endParaRPr lang="en-NL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B7439-C196-47CC-EDD9-1C83FA659D9A}"/>
              </a:ext>
            </a:extLst>
          </p:cNvPr>
          <p:cNvSpPr txBox="1"/>
          <p:nvPr/>
        </p:nvSpPr>
        <p:spPr>
          <a:xfrm>
            <a:off x="4536572" y="3946014"/>
            <a:ext cx="1261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Supported items changed in Development workspace that is part of deployment pipeline</a:t>
            </a:r>
            <a:endParaRPr lang="en-NL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CFDE5-B7A3-A77F-30BF-FB6570BB14AD}"/>
              </a:ext>
            </a:extLst>
          </p:cNvPr>
          <p:cNvSpPr txBox="1"/>
          <p:nvPr/>
        </p:nvSpPr>
        <p:spPr>
          <a:xfrm>
            <a:off x="5796607" y="2457187"/>
            <a:ext cx="1403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Deploy done via deployment pipeline</a:t>
            </a:r>
            <a:endParaRPr lang="en-NL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A8F25-089E-ED4B-561D-360C51187BCD}"/>
              </a:ext>
            </a:extLst>
          </p:cNvPr>
          <p:cNvSpPr txBox="1"/>
          <p:nvPr/>
        </p:nvSpPr>
        <p:spPr>
          <a:xfrm>
            <a:off x="6665637" y="3946014"/>
            <a:ext cx="1543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Supported items changed in Test workspace</a:t>
            </a:r>
            <a:endParaRPr lang="en-N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EC106-EDD7-FF06-4CAD-E2B3DBB55BE2}"/>
              </a:ext>
            </a:extLst>
          </p:cNvPr>
          <p:cNvSpPr txBox="1"/>
          <p:nvPr/>
        </p:nvSpPr>
        <p:spPr>
          <a:xfrm>
            <a:off x="8359552" y="4012090"/>
            <a:ext cx="1347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Supported items changed in Production workspace</a:t>
            </a:r>
            <a:endParaRPr lang="en-NL" sz="1400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6427B94A-422A-B6BC-F274-1C8971EE1102}"/>
              </a:ext>
            </a:extLst>
          </p:cNvPr>
          <p:cNvSpPr/>
          <p:nvPr/>
        </p:nvSpPr>
        <p:spPr>
          <a:xfrm>
            <a:off x="6072172" y="3298216"/>
            <a:ext cx="826060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FF94E00C-20C0-7751-131F-2AC7A7CABCC6}"/>
              </a:ext>
            </a:extLst>
          </p:cNvPr>
          <p:cNvSpPr/>
          <p:nvPr/>
        </p:nvSpPr>
        <p:spPr>
          <a:xfrm>
            <a:off x="7836905" y="3308576"/>
            <a:ext cx="826060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FC8D9-C534-1ECF-6929-0A01987B3F2D}"/>
              </a:ext>
            </a:extLst>
          </p:cNvPr>
          <p:cNvSpPr txBox="1"/>
          <p:nvPr/>
        </p:nvSpPr>
        <p:spPr>
          <a:xfrm>
            <a:off x="1690023" y="2379344"/>
            <a:ext cx="1347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Pull request raised between Git branches</a:t>
            </a:r>
            <a:endParaRPr lang="en-NL" sz="1400" dirty="0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A21EABA3-CAC0-7ECF-BB45-C1EFC5B82016}"/>
              </a:ext>
            </a:extLst>
          </p:cNvPr>
          <p:cNvSpPr/>
          <p:nvPr/>
        </p:nvSpPr>
        <p:spPr>
          <a:xfrm>
            <a:off x="1902499" y="3298217"/>
            <a:ext cx="826060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06093-6CAD-9DF7-3DB7-61C80A1C825F}"/>
              </a:ext>
            </a:extLst>
          </p:cNvPr>
          <p:cNvSpPr txBox="1"/>
          <p:nvPr/>
        </p:nvSpPr>
        <p:spPr>
          <a:xfrm>
            <a:off x="7599540" y="2342089"/>
            <a:ext cx="1347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Deploy done via deployment pipeline</a:t>
            </a:r>
            <a:endParaRPr lang="en-NL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666B4-0DA8-F11A-8C6D-5289C8853B12}"/>
              </a:ext>
            </a:extLst>
          </p:cNvPr>
          <p:cNvSpPr/>
          <p:nvPr/>
        </p:nvSpPr>
        <p:spPr>
          <a:xfrm>
            <a:off x="722855" y="1539902"/>
            <a:ext cx="9779121" cy="45286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84D84E-C378-68D0-0568-AEA903C28BDE}"/>
              </a:ext>
            </a:extLst>
          </p:cNvPr>
          <p:cNvCxnSpPr>
            <a:cxnSpLocks/>
          </p:cNvCxnSpPr>
          <p:nvPr/>
        </p:nvCxnSpPr>
        <p:spPr>
          <a:xfrm>
            <a:off x="765087" y="2095637"/>
            <a:ext cx="97738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24D4DB-AE11-C40F-8A0B-40409D0F2BBD}"/>
              </a:ext>
            </a:extLst>
          </p:cNvPr>
          <p:cNvCxnSpPr>
            <a:cxnSpLocks/>
          </p:cNvCxnSpPr>
          <p:nvPr/>
        </p:nvCxnSpPr>
        <p:spPr>
          <a:xfrm flipV="1">
            <a:off x="5831202" y="1539902"/>
            <a:ext cx="0" cy="599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0EED1F-796F-7F58-FA9B-6E8D66F6DCBB}"/>
              </a:ext>
            </a:extLst>
          </p:cNvPr>
          <p:cNvCxnSpPr>
            <a:cxnSpLocks/>
          </p:cNvCxnSpPr>
          <p:nvPr/>
        </p:nvCxnSpPr>
        <p:spPr>
          <a:xfrm>
            <a:off x="5831202" y="2138992"/>
            <a:ext cx="0" cy="3929555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CF6A520C-1911-B987-F7F5-C844715AA28A}"/>
              </a:ext>
            </a:extLst>
          </p:cNvPr>
          <p:cNvSpPr/>
          <p:nvPr/>
        </p:nvSpPr>
        <p:spPr>
          <a:xfrm>
            <a:off x="3880394" y="3298217"/>
            <a:ext cx="826060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3D8FD-93AE-E275-59DF-39FFC4BF759E}"/>
              </a:ext>
            </a:extLst>
          </p:cNvPr>
          <p:cNvSpPr txBox="1"/>
          <p:nvPr/>
        </p:nvSpPr>
        <p:spPr>
          <a:xfrm>
            <a:off x="772750" y="1631539"/>
            <a:ext cx="476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Performed via Git integration and Azure DevOps</a:t>
            </a:r>
            <a:endParaRPr lang="en-NL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2D6C6-2266-225A-37AB-D0FB3C307C09}"/>
              </a:ext>
            </a:extLst>
          </p:cNvPr>
          <p:cNvSpPr txBox="1"/>
          <p:nvPr/>
        </p:nvSpPr>
        <p:spPr>
          <a:xfrm>
            <a:off x="6498206" y="1648438"/>
            <a:ext cx="391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Performed via Fabric Deployment pipelines</a:t>
            </a:r>
            <a:endParaRPr lang="en-NL" sz="1600" dirty="0"/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id="{CA04D175-CA80-5C78-0188-A39ADEE6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7633" y="3070394"/>
            <a:ext cx="953868" cy="875794"/>
          </a:xfrm>
          <a:prstGeom prst="rect">
            <a:avLst/>
          </a:prstGeom>
        </p:spPr>
      </p:pic>
      <p:pic>
        <p:nvPicPr>
          <p:cNvPr id="25" name="Graphic 6">
            <a:extLst>
              <a:ext uri="{FF2B5EF4-FFF2-40B4-BE49-F238E27FC236}">
                <a16:creationId xmlns:a16="http://schemas.microsoft.com/office/drawing/2014/main" id="{A4091877-C075-2BD9-5C88-9682F8A2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4486" y="3070394"/>
            <a:ext cx="875794" cy="875794"/>
          </a:xfrm>
          <a:prstGeom prst="rect">
            <a:avLst/>
          </a:prstGeom>
        </p:spPr>
      </p:pic>
      <p:pic>
        <p:nvPicPr>
          <p:cNvPr id="26" name="Graphic 6">
            <a:extLst>
              <a:ext uri="{FF2B5EF4-FFF2-40B4-BE49-F238E27FC236}">
                <a16:creationId xmlns:a16="http://schemas.microsoft.com/office/drawing/2014/main" id="{6D0D721E-8964-1BBA-7FDB-847BF5FEE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14439" y="3070393"/>
            <a:ext cx="875794" cy="875794"/>
          </a:xfrm>
          <a:prstGeom prst="rect">
            <a:avLst/>
          </a:prstGeom>
        </p:spPr>
      </p:pic>
      <p:pic>
        <p:nvPicPr>
          <p:cNvPr id="27" name="Graphic 6">
            <a:extLst>
              <a:ext uri="{FF2B5EF4-FFF2-40B4-BE49-F238E27FC236}">
                <a16:creationId xmlns:a16="http://schemas.microsoft.com/office/drawing/2014/main" id="{15568D01-ED42-55BA-AB23-B63C41A7A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51307" y="3080753"/>
            <a:ext cx="875794" cy="875794"/>
          </a:xfrm>
          <a:prstGeom prst="rect">
            <a:avLst/>
          </a:prstGeom>
        </p:spPr>
      </p:pic>
      <p:pic>
        <p:nvPicPr>
          <p:cNvPr id="28" name="Graphic 6">
            <a:extLst>
              <a:ext uri="{FF2B5EF4-FFF2-40B4-BE49-F238E27FC236}">
                <a16:creationId xmlns:a16="http://schemas.microsoft.com/office/drawing/2014/main" id="{D79A3493-1EA1-EBE1-1954-8B8FC4112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72769" y="3070393"/>
            <a:ext cx="875794" cy="87579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717C3F3D-6641-A7E1-6C6B-CB934D4F5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90529" y="1600732"/>
            <a:ext cx="422397" cy="42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21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340188-720E-4B3F-D1B3-D69CCA3EF6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937C7-2D94-1346-0F8F-4259D466AC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A34485-9C1D-F5D3-5879-A367A81E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DB2CE7-1A6A-6E01-1C93-9A193856E8BF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498908" cy="91121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Orchestrated by Azure Pipelines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26192-1BC2-2DDA-BBB0-B536AED556ED}"/>
              </a:ext>
            </a:extLst>
          </p:cNvPr>
          <p:cNvSpPr txBox="1"/>
          <p:nvPr/>
        </p:nvSpPr>
        <p:spPr>
          <a:xfrm>
            <a:off x="2530971" y="3987795"/>
            <a:ext cx="1543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Feature branch changes merged with Development branch in Git repository</a:t>
            </a:r>
            <a:endParaRPr lang="en-NL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76ED9-A8C0-6567-3D1D-8DDA3DEF4E82}"/>
              </a:ext>
            </a:extLst>
          </p:cNvPr>
          <p:cNvSpPr txBox="1"/>
          <p:nvPr/>
        </p:nvSpPr>
        <p:spPr>
          <a:xfrm>
            <a:off x="4506808" y="3930107"/>
            <a:ext cx="1261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Supported items changed in Development workspace that is part of deployment pipeline</a:t>
            </a:r>
            <a:endParaRPr lang="en-NL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A6A69-D9E2-C08B-4472-FF2A2165BC18}"/>
              </a:ext>
            </a:extLst>
          </p:cNvPr>
          <p:cNvSpPr txBox="1"/>
          <p:nvPr/>
        </p:nvSpPr>
        <p:spPr>
          <a:xfrm>
            <a:off x="5766843" y="2441280"/>
            <a:ext cx="140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Deploy done via Azure pipeline</a:t>
            </a:r>
            <a:endParaRPr lang="en-NL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1AF02-8F8E-AB7B-2BFA-BAD28B4B3410}"/>
              </a:ext>
            </a:extLst>
          </p:cNvPr>
          <p:cNvSpPr txBox="1"/>
          <p:nvPr/>
        </p:nvSpPr>
        <p:spPr>
          <a:xfrm>
            <a:off x="6635873" y="3930107"/>
            <a:ext cx="1543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Supported items changed in Test workspace</a:t>
            </a:r>
            <a:endParaRPr lang="en-NL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F3BD7-DDA6-2BAC-161C-BE45AA631A5B}"/>
              </a:ext>
            </a:extLst>
          </p:cNvPr>
          <p:cNvSpPr txBox="1"/>
          <p:nvPr/>
        </p:nvSpPr>
        <p:spPr>
          <a:xfrm>
            <a:off x="8329788" y="3996183"/>
            <a:ext cx="1347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Supported items changed in Production workspace</a:t>
            </a:r>
            <a:endParaRPr lang="en-N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2DBE7-E756-5FC4-0679-9BF62F22E6F1}"/>
              </a:ext>
            </a:extLst>
          </p:cNvPr>
          <p:cNvSpPr txBox="1"/>
          <p:nvPr/>
        </p:nvSpPr>
        <p:spPr>
          <a:xfrm>
            <a:off x="1660259" y="2363437"/>
            <a:ext cx="1347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Pull request raised between Git branches</a:t>
            </a:r>
            <a:endParaRPr lang="en-NL" sz="1400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CB23D67C-ADE5-2C46-C670-980D1E12E3CD}"/>
              </a:ext>
            </a:extLst>
          </p:cNvPr>
          <p:cNvSpPr/>
          <p:nvPr/>
        </p:nvSpPr>
        <p:spPr>
          <a:xfrm>
            <a:off x="1872735" y="3282310"/>
            <a:ext cx="826060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15F60-1776-1CEB-CE43-767DDF722930}"/>
              </a:ext>
            </a:extLst>
          </p:cNvPr>
          <p:cNvSpPr txBox="1"/>
          <p:nvPr/>
        </p:nvSpPr>
        <p:spPr>
          <a:xfrm>
            <a:off x="7464832" y="2328203"/>
            <a:ext cx="1616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After approval deployment done via Azure pipeline</a:t>
            </a:r>
            <a:endParaRPr lang="en-NL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D50009-E738-A65F-CBA1-0E526991D30B}"/>
              </a:ext>
            </a:extLst>
          </p:cNvPr>
          <p:cNvSpPr/>
          <p:nvPr/>
        </p:nvSpPr>
        <p:spPr>
          <a:xfrm>
            <a:off x="693092" y="1523995"/>
            <a:ext cx="9362183" cy="45286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35E1F2-B184-1CCF-A4B7-21020FD7EA53}"/>
              </a:ext>
            </a:extLst>
          </p:cNvPr>
          <p:cNvCxnSpPr>
            <a:cxnSpLocks/>
          </p:cNvCxnSpPr>
          <p:nvPr/>
        </p:nvCxnSpPr>
        <p:spPr>
          <a:xfrm>
            <a:off x="735323" y="2079730"/>
            <a:ext cx="9319952" cy="433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44B0AE-35F2-EA06-ED91-C10F1A720C72}"/>
              </a:ext>
            </a:extLst>
          </p:cNvPr>
          <p:cNvCxnSpPr>
            <a:cxnSpLocks/>
          </p:cNvCxnSpPr>
          <p:nvPr/>
        </p:nvCxnSpPr>
        <p:spPr>
          <a:xfrm flipV="1">
            <a:off x="5801438" y="1523995"/>
            <a:ext cx="0" cy="599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BFC4CA-F2EB-DB0D-CE1F-1F9AE7F25CEB}"/>
              </a:ext>
            </a:extLst>
          </p:cNvPr>
          <p:cNvCxnSpPr>
            <a:cxnSpLocks/>
          </p:cNvCxnSpPr>
          <p:nvPr/>
        </p:nvCxnSpPr>
        <p:spPr>
          <a:xfrm>
            <a:off x="5801438" y="2123085"/>
            <a:ext cx="0" cy="3929555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C27D4B0-CAB8-E08B-FDC5-D5D94A1B44B0}"/>
              </a:ext>
            </a:extLst>
          </p:cNvPr>
          <p:cNvSpPr/>
          <p:nvPr/>
        </p:nvSpPr>
        <p:spPr>
          <a:xfrm>
            <a:off x="3850630" y="3282310"/>
            <a:ext cx="826060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90C41-781E-4A5A-FB27-9EFD486E346E}"/>
              </a:ext>
            </a:extLst>
          </p:cNvPr>
          <p:cNvSpPr txBox="1"/>
          <p:nvPr/>
        </p:nvSpPr>
        <p:spPr>
          <a:xfrm>
            <a:off x="742986" y="1615632"/>
            <a:ext cx="3875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Performed via Git integration and GitHub</a:t>
            </a:r>
            <a:endParaRPr lang="en-NL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45B7D9-CAD1-9EB4-7BFB-DD8D800A3723}"/>
              </a:ext>
            </a:extLst>
          </p:cNvPr>
          <p:cNvSpPr txBox="1"/>
          <p:nvPr/>
        </p:nvSpPr>
        <p:spPr>
          <a:xfrm>
            <a:off x="6392829" y="1632586"/>
            <a:ext cx="376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Orchestrated by Azure Pipelines</a:t>
            </a:r>
            <a:endParaRPr lang="en-NL" sz="1600" dirty="0"/>
          </a:p>
        </p:txBody>
      </p:sp>
      <p:pic>
        <p:nvPicPr>
          <p:cNvPr id="21" name="Graphic 6">
            <a:extLst>
              <a:ext uri="{FF2B5EF4-FFF2-40B4-BE49-F238E27FC236}">
                <a16:creationId xmlns:a16="http://schemas.microsoft.com/office/drawing/2014/main" id="{A988ED72-6D10-9B08-A744-7B06DB85D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7869" y="3054487"/>
            <a:ext cx="953868" cy="875794"/>
          </a:xfrm>
          <a:prstGeom prst="rect">
            <a:avLst/>
          </a:prstGeom>
        </p:spPr>
      </p:pic>
      <p:pic>
        <p:nvPicPr>
          <p:cNvPr id="22" name="Graphic 6">
            <a:extLst>
              <a:ext uri="{FF2B5EF4-FFF2-40B4-BE49-F238E27FC236}">
                <a16:creationId xmlns:a16="http://schemas.microsoft.com/office/drawing/2014/main" id="{D40211D3-CCAC-7D77-05E9-222D7AD78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4722" y="3054487"/>
            <a:ext cx="875794" cy="875794"/>
          </a:xfrm>
          <a:prstGeom prst="rect">
            <a:avLst/>
          </a:prstGeom>
        </p:spPr>
      </p:pic>
      <p:pic>
        <p:nvPicPr>
          <p:cNvPr id="23" name="Graphic 6">
            <a:extLst>
              <a:ext uri="{FF2B5EF4-FFF2-40B4-BE49-F238E27FC236}">
                <a16:creationId xmlns:a16="http://schemas.microsoft.com/office/drawing/2014/main" id="{90CCC473-8AD4-49FF-E4BF-30BC24CE8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84675" y="3054486"/>
            <a:ext cx="875794" cy="875794"/>
          </a:xfrm>
          <a:prstGeom prst="rect">
            <a:avLst/>
          </a:prstGeom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C5F7FC6F-61A8-8AA5-8A6B-00A0AC394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21543" y="3064846"/>
            <a:ext cx="875794" cy="875794"/>
          </a:xfrm>
          <a:prstGeom prst="rect">
            <a:avLst/>
          </a:prstGeom>
        </p:spPr>
      </p:pic>
      <p:pic>
        <p:nvPicPr>
          <p:cNvPr id="25" name="Graphic 6">
            <a:extLst>
              <a:ext uri="{FF2B5EF4-FFF2-40B4-BE49-F238E27FC236}">
                <a16:creationId xmlns:a16="http://schemas.microsoft.com/office/drawing/2014/main" id="{907DC329-67BC-6E59-E13B-962807C9D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43005" y="3054486"/>
            <a:ext cx="875794" cy="875794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36264E2A-0AC9-4380-0FF3-E01BD972FB2F}"/>
              </a:ext>
            </a:extLst>
          </p:cNvPr>
          <p:cNvSpPr/>
          <p:nvPr/>
        </p:nvSpPr>
        <p:spPr>
          <a:xfrm>
            <a:off x="5940411" y="3250067"/>
            <a:ext cx="82606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1B06AF5-FFED-92EF-254C-3DC5AB4561F2}"/>
              </a:ext>
            </a:extLst>
          </p:cNvPr>
          <p:cNvSpPr/>
          <p:nvPr/>
        </p:nvSpPr>
        <p:spPr>
          <a:xfrm>
            <a:off x="7818912" y="3250067"/>
            <a:ext cx="82606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41043F-FEE9-1400-8AFC-C389E4092E59}"/>
              </a:ext>
            </a:extLst>
          </p:cNvPr>
          <p:cNvSpPr txBox="1"/>
          <p:nvPr/>
        </p:nvSpPr>
        <p:spPr>
          <a:xfrm>
            <a:off x="657467" y="3987795"/>
            <a:ext cx="1370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Supported items changed in Feature workspace</a:t>
            </a:r>
            <a:endParaRPr lang="en-NL" sz="1400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88ACC44A-386A-C806-E8FA-32ADAA620D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885935" y="1590664"/>
            <a:ext cx="422397" cy="42239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F9C8E4-9C31-7F99-D7DA-93FA43B5C098}"/>
              </a:ext>
            </a:extLst>
          </p:cNvPr>
          <p:cNvSpPr/>
          <p:nvPr/>
        </p:nvSpPr>
        <p:spPr>
          <a:xfrm>
            <a:off x="7464832" y="2328203"/>
            <a:ext cx="1616067" cy="7366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146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66A39B-51E1-42D1-4B64-791C3E513B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8051F-2B5E-EAF5-9A10-78B0A026F7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4DDFB-29C4-FC7A-9ABF-EC9AC1BAF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D90F57-DC61-A0B3-F27C-EBB21C5E7495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498908" cy="91121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Another advantage of Azure Pipelines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F5436-9942-A79A-E66E-41775A998082}"/>
              </a:ext>
            </a:extLst>
          </p:cNvPr>
          <p:cNvSpPr txBox="1"/>
          <p:nvPr/>
        </p:nvSpPr>
        <p:spPr>
          <a:xfrm>
            <a:off x="1101132" y="4014562"/>
            <a:ext cx="1261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Supported items changed in Development workspace that is part of deployment pipeline</a:t>
            </a:r>
            <a:endParaRPr lang="en-NL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54368-583E-F55E-3314-9645DC3C2057}"/>
              </a:ext>
            </a:extLst>
          </p:cNvPr>
          <p:cNvSpPr txBox="1"/>
          <p:nvPr/>
        </p:nvSpPr>
        <p:spPr>
          <a:xfrm>
            <a:off x="3473722" y="2518915"/>
            <a:ext cx="140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Deploy done via Azure Pipeline</a:t>
            </a:r>
            <a:endParaRPr lang="en-NL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73CF2-2505-58FB-9CF2-B801C1B3CD98}"/>
              </a:ext>
            </a:extLst>
          </p:cNvPr>
          <p:cNvSpPr txBox="1"/>
          <p:nvPr/>
        </p:nvSpPr>
        <p:spPr>
          <a:xfrm>
            <a:off x="4342752" y="4007742"/>
            <a:ext cx="1543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Supported items changed in Test workspace</a:t>
            </a:r>
            <a:endParaRPr lang="en-NL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C72B5-1174-2758-D4D7-A85C7D1C2197}"/>
              </a:ext>
            </a:extLst>
          </p:cNvPr>
          <p:cNvSpPr txBox="1"/>
          <p:nvPr/>
        </p:nvSpPr>
        <p:spPr>
          <a:xfrm>
            <a:off x="6179187" y="4021372"/>
            <a:ext cx="1347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Supported items changed in Production workspace</a:t>
            </a:r>
            <a:endParaRPr lang="en-NL" sz="1400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65951CBD-0BE4-7886-1D75-5056354126F8}"/>
              </a:ext>
            </a:extLst>
          </p:cNvPr>
          <p:cNvSpPr/>
          <p:nvPr/>
        </p:nvSpPr>
        <p:spPr>
          <a:xfrm>
            <a:off x="2209315" y="3359944"/>
            <a:ext cx="2366031" cy="4201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4B2723-4C26-F6CB-F49A-7D935B34185B}"/>
              </a:ext>
            </a:extLst>
          </p:cNvPr>
          <p:cNvSpPr/>
          <p:nvPr/>
        </p:nvSpPr>
        <p:spPr>
          <a:xfrm>
            <a:off x="693092" y="1538712"/>
            <a:ext cx="8929908" cy="45286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33BA75-DD6D-BD5A-2222-504F33A544A8}"/>
              </a:ext>
            </a:extLst>
          </p:cNvPr>
          <p:cNvCxnSpPr>
            <a:cxnSpLocks/>
          </p:cNvCxnSpPr>
          <p:nvPr/>
        </p:nvCxnSpPr>
        <p:spPr>
          <a:xfrm>
            <a:off x="735322" y="2094447"/>
            <a:ext cx="892507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5F7B75-B7E8-2102-4830-D346C0A1FB70}"/>
              </a:ext>
            </a:extLst>
          </p:cNvPr>
          <p:cNvCxnSpPr>
            <a:cxnSpLocks/>
          </p:cNvCxnSpPr>
          <p:nvPr/>
        </p:nvCxnSpPr>
        <p:spPr>
          <a:xfrm flipV="1">
            <a:off x="3438304" y="1501494"/>
            <a:ext cx="0" cy="599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DB4824-18CF-DC6F-AB60-F6D668801D29}"/>
              </a:ext>
            </a:extLst>
          </p:cNvPr>
          <p:cNvCxnSpPr>
            <a:cxnSpLocks/>
          </p:cNvCxnSpPr>
          <p:nvPr/>
        </p:nvCxnSpPr>
        <p:spPr>
          <a:xfrm>
            <a:off x="3438304" y="2100584"/>
            <a:ext cx="0" cy="3929555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E55823-2122-90D0-34ED-F5138DF62C74}"/>
              </a:ext>
            </a:extLst>
          </p:cNvPr>
          <p:cNvSpPr txBox="1"/>
          <p:nvPr/>
        </p:nvSpPr>
        <p:spPr>
          <a:xfrm>
            <a:off x="742986" y="1630349"/>
            <a:ext cx="269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Performed via Git integration</a:t>
            </a:r>
            <a:endParaRPr lang="en-NL" sz="1600" dirty="0"/>
          </a:p>
        </p:txBody>
      </p:sp>
      <p:pic>
        <p:nvPicPr>
          <p:cNvPr id="17" name="Graphic 6">
            <a:extLst>
              <a:ext uri="{FF2B5EF4-FFF2-40B4-BE49-F238E27FC236}">
                <a16:creationId xmlns:a16="http://schemas.microsoft.com/office/drawing/2014/main" id="{1CEC1068-784B-0553-C293-FB0373C37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78999" y="3138941"/>
            <a:ext cx="875794" cy="875794"/>
          </a:xfrm>
          <a:prstGeom prst="rect">
            <a:avLst/>
          </a:prstGeom>
        </p:spPr>
      </p:pic>
      <p:pic>
        <p:nvPicPr>
          <p:cNvPr id="18" name="Graphic 6">
            <a:extLst>
              <a:ext uri="{FF2B5EF4-FFF2-40B4-BE49-F238E27FC236}">
                <a16:creationId xmlns:a16="http://schemas.microsoft.com/office/drawing/2014/main" id="{1F346FF7-6044-82ED-9223-BC163DFA5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628422" y="3142481"/>
            <a:ext cx="875794" cy="875794"/>
          </a:xfrm>
          <a:prstGeom prst="rect">
            <a:avLst/>
          </a:prstGeom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BB164838-E320-5717-DF5B-C7CC10E2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349884" y="3132121"/>
            <a:ext cx="875794" cy="875794"/>
          </a:xfrm>
          <a:prstGeom prst="rect">
            <a:avLst/>
          </a:prstGeom>
        </p:spPr>
      </p:pic>
      <p:pic>
        <p:nvPicPr>
          <p:cNvPr id="20" name="Graphic 6">
            <a:extLst>
              <a:ext uri="{FF2B5EF4-FFF2-40B4-BE49-F238E27FC236}">
                <a16:creationId xmlns:a16="http://schemas.microsoft.com/office/drawing/2014/main" id="{FE21C967-7D00-BD83-3A07-439E2F289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165926" y="3138941"/>
            <a:ext cx="875794" cy="87579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5122CAB-DA07-464A-233D-3A3C476CCE99}"/>
              </a:ext>
            </a:extLst>
          </p:cNvPr>
          <p:cNvSpPr/>
          <p:nvPr/>
        </p:nvSpPr>
        <p:spPr>
          <a:xfrm>
            <a:off x="5514020" y="3339610"/>
            <a:ext cx="82606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2AE8C4D-2D3F-A8C6-0641-3C4EF7A44EF0}"/>
              </a:ext>
            </a:extLst>
          </p:cNvPr>
          <p:cNvSpPr/>
          <p:nvPr/>
        </p:nvSpPr>
        <p:spPr>
          <a:xfrm>
            <a:off x="7245286" y="3354555"/>
            <a:ext cx="82606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776E6A-7890-B97B-35B5-AE2AE3B696BD}"/>
              </a:ext>
            </a:extLst>
          </p:cNvPr>
          <p:cNvSpPr txBox="1"/>
          <p:nvPr/>
        </p:nvSpPr>
        <p:spPr>
          <a:xfrm>
            <a:off x="8090954" y="3944714"/>
            <a:ext cx="102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Lakehouse populated</a:t>
            </a:r>
            <a:endParaRPr lang="en-NL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16D7B3-4812-AD9C-2128-577402831663}"/>
              </a:ext>
            </a:extLst>
          </p:cNvPr>
          <p:cNvSpPr txBox="1"/>
          <p:nvPr/>
        </p:nvSpPr>
        <p:spPr>
          <a:xfrm>
            <a:off x="5109745" y="2560162"/>
            <a:ext cx="140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Deploy done via Azure Pipeline</a:t>
            </a:r>
            <a:endParaRPr lang="en-NL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516E9C-9DAC-2B85-883D-036B5D10DEF9}"/>
              </a:ext>
            </a:extLst>
          </p:cNvPr>
          <p:cNvSpPr txBox="1"/>
          <p:nvPr/>
        </p:nvSpPr>
        <p:spPr>
          <a:xfrm>
            <a:off x="6692631" y="2560162"/>
            <a:ext cx="1851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Notebook call through API in YAML Pipeline</a:t>
            </a:r>
            <a:endParaRPr lang="en-NL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DD95A8-4494-E534-FB2F-752D40FAE190}"/>
              </a:ext>
            </a:extLst>
          </p:cNvPr>
          <p:cNvSpPr txBox="1"/>
          <p:nvPr/>
        </p:nvSpPr>
        <p:spPr>
          <a:xfrm>
            <a:off x="4059076" y="1630221"/>
            <a:ext cx="376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Orchestrated by Azure Pipelines</a:t>
            </a:r>
            <a:endParaRPr lang="en-NL" sz="1600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35519110-69AB-28BC-94AC-8558C0E98A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552182" y="1588299"/>
            <a:ext cx="422397" cy="42239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F91DCED-CE3B-0256-475D-DC9D9D9F1F59}"/>
              </a:ext>
            </a:extLst>
          </p:cNvPr>
          <p:cNvSpPr/>
          <p:nvPr/>
        </p:nvSpPr>
        <p:spPr>
          <a:xfrm>
            <a:off x="8090954" y="3132121"/>
            <a:ext cx="1025738" cy="1350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457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05D647-5530-1B9B-2B11-8FA7383A1D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CA103-FC3C-95CF-CD73-C2EED0E187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F95172-3878-CB43-958E-1DAFAECCF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3B6A2B-41CE-2CF5-2077-4812FAA42EA1}"/>
              </a:ext>
            </a:extLst>
          </p:cNvPr>
          <p:cNvSpPr txBox="1">
            <a:spLocks/>
          </p:cNvSpPr>
          <p:nvPr/>
        </p:nvSpPr>
        <p:spPr>
          <a:xfrm>
            <a:off x="693091" y="533036"/>
            <a:ext cx="11553205" cy="1699285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Release Option 4 – For multiple customers/solutions/tenants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5745B-B68C-F7FD-2C50-CEC92D504E48}"/>
              </a:ext>
            </a:extLst>
          </p:cNvPr>
          <p:cNvSpPr txBox="1"/>
          <p:nvPr/>
        </p:nvSpPr>
        <p:spPr>
          <a:xfrm>
            <a:off x="693091" y="2199062"/>
            <a:ext cx="10704601" cy="2241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Dev and test stages are managed in same Fabric tenant.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Deployment to Prod stages to workspaces in other tenants using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306179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1F8933-2963-1C1D-429B-A97E3CBD0C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553BD-7489-4E5B-FEB6-F9EF898633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DE2154-BA47-716E-DA6E-CB529DD79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DDDCA4-F1EC-34C4-EC4A-C7D8EF3D595E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066908" cy="829309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Release Option 4 - Diagram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79BF35-9F33-B5AC-3EF8-15A6AD7AF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65681" y="2991201"/>
            <a:ext cx="875794" cy="875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CC1265-90F4-A93C-FD9D-4F19B80B6B75}"/>
              </a:ext>
            </a:extLst>
          </p:cNvPr>
          <p:cNvSpPr txBox="1"/>
          <p:nvPr/>
        </p:nvSpPr>
        <p:spPr>
          <a:xfrm>
            <a:off x="2421349" y="3885295"/>
            <a:ext cx="1543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Supported items updated in Dev workspace in own tenant</a:t>
            </a:r>
            <a:endParaRPr lang="en-NL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D6C32-1C66-B5A4-EF4B-734BC1477362}"/>
              </a:ext>
            </a:extLst>
          </p:cNvPr>
          <p:cNvSpPr txBox="1"/>
          <p:nvPr/>
        </p:nvSpPr>
        <p:spPr>
          <a:xfrm>
            <a:off x="4680530" y="3885295"/>
            <a:ext cx="13476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Supported items updated in Test workspace in own tenant</a:t>
            </a:r>
            <a:endParaRPr lang="en-NL" sz="1400" dirty="0"/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62D17D4B-B6B3-BB7E-84AC-1180E132E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916465" y="2991201"/>
            <a:ext cx="875794" cy="8757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2E86FC-847E-3BA1-FA2B-25E4EECDD967}"/>
              </a:ext>
            </a:extLst>
          </p:cNvPr>
          <p:cNvSpPr txBox="1"/>
          <p:nvPr/>
        </p:nvSpPr>
        <p:spPr>
          <a:xfrm>
            <a:off x="6620182" y="3850484"/>
            <a:ext cx="1347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Pipelines</a:t>
            </a:r>
            <a:endParaRPr lang="en-N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82D80-0DDE-A844-04BE-21284063909D}"/>
              </a:ext>
            </a:extLst>
          </p:cNvPr>
          <p:cNvSpPr txBox="1"/>
          <p:nvPr/>
        </p:nvSpPr>
        <p:spPr>
          <a:xfrm>
            <a:off x="3558771" y="1918573"/>
            <a:ext cx="13476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performed either via Git integration or Azure Pipelines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894552-F3B3-6214-82F3-5A6D624A0600}"/>
              </a:ext>
            </a:extLst>
          </p:cNvPr>
          <p:cNvSpPr txBox="1"/>
          <p:nvPr/>
        </p:nvSpPr>
        <p:spPr>
          <a:xfrm>
            <a:off x="8354597" y="2191477"/>
            <a:ext cx="1347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Customer a workspace in another tenant</a:t>
            </a:r>
            <a:endParaRPr lang="en-NL" sz="1400" dirty="0"/>
          </a:p>
        </p:txBody>
      </p:sp>
      <p:pic>
        <p:nvPicPr>
          <p:cNvPr id="20" name="Graphic 6">
            <a:extLst>
              <a:ext uri="{FF2B5EF4-FFF2-40B4-BE49-F238E27FC236}">
                <a16:creationId xmlns:a16="http://schemas.microsoft.com/office/drawing/2014/main" id="{27B0AE40-4FF3-4C08-9552-634F3C013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90532" y="3008783"/>
            <a:ext cx="875794" cy="8757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ED170C-DC61-A63F-D3CE-D5562C2469E6}"/>
              </a:ext>
            </a:extLst>
          </p:cNvPr>
          <p:cNvSpPr txBox="1"/>
          <p:nvPr/>
        </p:nvSpPr>
        <p:spPr>
          <a:xfrm>
            <a:off x="8354597" y="3884511"/>
            <a:ext cx="1347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Customer b workspace in another tenant</a:t>
            </a:r>
            <a:endParaRPr lang="en-NL" sz="1400" dirty="0"/>
          </a:p>
        </p:txBody>
      </p:sp>
      <p:pic>
        <p:nvPicPr>
          <p:cNvPr id="22" name="Graphic 6">
            <a:extLst>
              <a:ext uri="{FF2B5EF4-FFF2-40B4-BE49-F238E27FC236}">
                <a16:creationId xmlns:a16="http://schemas.microsoft.com/office/drawing/2014/main" id="{AF4D29F2-3CCF-E2B4-7D82-B6BDA8CE3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90532" y="4701883"/>
            <a:ext cx="875794" cy="8757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64553D-73FA-BBCB-0757-7F60996D6716}"/>
              </a:ext>
            </a:extLst>
          </p:cNvPr>
          <p:cNvSpPr txBox="1"/>
          <p:nvPr/>
        </p:nvSpPr>
        <p:spPr>
          <a:xfrm>
            <a:off x="8354597" y="5577611"/>
            <a:ext cx="1347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Customer x workspace in another tenant</a:t>
            </a:r>
            <a:endParaRPr lang="en-NL" sz="1400" dirty="0"/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id="{95168758-1975-C8FC-6ED4-071826497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90532" y="1362345"/>
            <a:ext cx="875794" cy="875794"/>
          </a:xfrm>
          <a:prstGeom prst="rect">
            <a:avLst/>
          </a:prstGeom>
        </p:spPr>
      </p:pic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E7DD938E-996A-06D4-14BF-C2CC22C68A49}"/>
              </a:ext>
            </a:extLst>
          </p:cNvPr>
          <p:cNvSpPr/>
          <p:nvPr/>
        </p:nvSpPr>
        <p:spPr>
          <a:xfrm rot="5400000">
            <a:off x="7361855" y="4175282"/>
            <a:ext cx="1699304" cy="443495"/>
          </a:xfrm>
          <a:prstGeom prst="bentUpArrow">
            <a:avLst>
              <a:gd name="adj1" fmla="val 25000"/>
              <a:gd name="adj2" fmla="val 2414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8BE48B19-6A55-2282-C697-864CD1087DDA}"/>
              </a:ext>
            </a:extLst>
          </p:cNvPr>
          <p:cNvSpPr/>
          <p:nvPr/>
        </p:nvSpPr>
        <p:spPr>
          <a:xfrm rot="16200000" flipV="1">
            <a:off x="7505041" y="2463637"/>
            <a:ext cx="1412933" cy="443493"/>
          </a:xfrm>
          <a:prstGeom prst="bentUpArrow">
            <a:avLst>
              <a:gd name="adj1" fmla="val 25000"/>
              <a:gd name="adj2" fmla="val 2414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99D0A0-D681-D595-FE0A-0638691FC521}"/>
              </a:ext>
            </a:extLst>
          </p:cNvPr>
          <p:cNvSpPr/>
          <p:nvPr/>
        </p:nvSpPr>
        <p:spPr>
          <a:xfrm>
            <a:off x="7880760" y="3195288"/>
            <a:ext cx="64797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9" name="Graphic 6">
            <a:extLst>
              <a:ext uri="{FF2B5EF4-FFF2-40B4-BE49-F238E27FC236}">
                <a16:creationId xmlns:a16="http://schemas.microsoft.com/office/drawing/2014/main" id="{D9AFB7FC-4246-734B-0582-EA6296E88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02880" y="2985396"/>
            <a:ext cx="875794" cy="875794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62C374ED-0EC1-28DE-E3FC-E69C79641D4B}"/>
              </a:ext>
            </a:extLst>
          </p:cNvPr>
          <p:cNvSpPr/>
          <p:nvPr/>
        </p:nvSpPr>
        <p:spPr>
          <a:xfrm>
            <a:off x="5870898" y="3180977"/>
            <a:ext cx="95334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D47D9CE-BA70-BD35-67BE-02D97AEE66B9}"/>
              </a:ext>
            </a:extLst>
          </p:cNvPr>
          <p:cNvSpPr/>
          <p:nvPr/>
        </p:nvSpPr>
        <p:spPr>
          <a:xfrm>
            <a:off x="3857578" y="3179117"/>
            <a:ext cx="95334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9188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EDCD5B-F6AC-F31B-03FD-F2E8674FF2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6B634-20E2-E258-D5C1-C0906CB542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21CF4D-CEC8-FE03-868E-E2CBA40D6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3A6B2F-9F67-F2B8-5D22-E528F9CE85E9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066908" cy="115289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Demos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36D7B-E92D-E660-F3F0-EAAE7F6E18FE}"/>
              </a:ext>
            </a:extLst>
          </p:cNvPr>
          <p:cNvSpPr txBox="1"/>
          <p:nvPr/>
        </p:nvSpPr>
        <p:spPr>
          <a:xfrm>
            <a:off x="743699" y="1649371"/>
            <a:ext cx="10704601" cy="41498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r>
              <a:rPr lang="en-US" sz="4400" dirty="0">
                <a:latin typeface="Lucida Sans Unicode"/>
              </a:rPr>
              <a:t>Power BI Desktop Projects</a:t>
            </a:r>
          </a:p>
          <a:p>
            <a:pPr marL="324006" indent="-324006">
              <a:buFont typeface="Arial"/>
              <a:buChar char="•"/>
            </a:pPr>
            <a:endParaRPr lang="en-US" sz="44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4400" dirty="0">
                <a:latin typeface="Lucida Sans Unicode"/>
              </a:rPr>
              <a:t>Deploying to multiple workspaces via Git integration</a:t>
            </a:r>
          </a:p>
          <a:p>
            <a:pPr marL="324006" indent="-324006">
              <a:buFont typeface="Arial"/>
              <a:buChar char="•"/>
            </a:pPr>
            <a:endParaRPr lang="en-US" sz="44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4400" dirty="0">
                <a:latin typeface="Lucida Sans Unicode"/>
              </a:rPr>
              <a:t>Deploying via deployment pipelines</a:t>
            </a:r>
          </a:p>
        </p:txBody>
      </p:sp>
    </p:spTree>
    <p:extLst>
      <p:ext uri="{BB962C8B-B14F-4D97-AF65-F5344CB8AC3E}">
        <p14:creationId xmlns:p14="http://schemas.microsoft.com/office/powerpoint/2010/main" val="412510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6F4367-962E-3337-621B-2D2710D864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361413-F026-D71A-4D7E-98EE93ADF7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504C2D-5ABD-63B9-CF83-B3EE7FC4C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2EFAB7-7C9D-526F-33C7-2EBE59529103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066908" cy="115289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D7844-A26E-14AB-2650-2294297A7FB7}"/>
              </a:ext>
            </a:extLst>
          </p:cNvPr>
          <p:cNvSpPr txBox="1"/>
          <p:nvPr/>
        </p:nvSpPr>
        <p:spPr>
          <a:xfrm>
            <a:off x="743699" y="1846322"/>
            <a:ext cx="10704601" cy="45192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</a:rPr>
              <a:t>Bio</a:t>
            </a:r>
          </a:p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</a:rPr>
              <a:t>Intro to Microsoft Fabric</a:t>
            </a:r>
          </a:p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</a:rPr>
              <a:t>Intro to Azure DevOps</a:t>
            </a:r>
          </a:p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</a:rPr>
              <a:t>Configuring Azure Repos for Git integration</a:t>
            </a:r>
          </a:p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</a:rPr>
              <a:t>Using Azure DevOps with suggested CI/CD workflow options</a:t>
            </a:r>
          </a:p>
          <a:p>
            <a:pPr marL="324006" indent="-324006">
              <a:buFont typeface="Arial"/>
              <a:buChar char="•"/>
            </a:pPr>
            <a:r>
              <a:rPr lang="en-US" sz="3600" dirty="0">
                <a:latin typeface="Lucida Sans Unicode"/>
              </a:rPr>
              <a:t>CI/CD for Data Warehouses and SQL database in Fabric</a:t>
            </a:r>
          </a:p>
        </p:txBody>
      </p:sp>
    </p:spTree>
    <p:extLst>
      <p:ext uri="{BB962C8B-B14F-4D97-AF65-F5344CB8AC3E}">
        <p14:creationId xmlns:p14="http://schemas.microsoft.com/office/powerpoint/2010/main" val="281260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4E1F37-F516-F9B8-2BAC-DE44A372ED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64891-711A-EDAC-F104-0DDE42ABAA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764DA-5C77-4C04-76B5-C6DAF276E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7EF181-4327-0459-1922-C5154D3BA916}"/>
              </a:ext>
            </a:extLst>
          </p:cNvPr>
          <p:cNvSpPr txBox="1">
            <a:spLocks/>
          </p:cNvSpPr>
          <p:nvPr/>
        </p:nvSpPr>
        <p:spPr>
          <a:xfrm>
            <a:off x="693092" y="533035"/>
            <a:ext cx="11066908" cy="1560083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CI/CD methods for Data Warehouses and SQL databases in Fabric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C267A-95AD-9984-7164-E9CB9FBB4FF5}"/>
              </a:ext>
            </a:extLst>
          </p:cNvPr>
          <p:cNvSpPr txBox="1"/>
          <p:nvPr/>
        </p:nvSpPr>
        <p:spPr>
          <a:xfrm>
            <a:off x="693091" y="2068410"/>
            <a:ext cx="10704601" cy="43961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</a:rPr>
              <a:t>Can connect to Data Warehouse and SQL database in Fabric via connection string</a:t>
            </a:r>
          </a:p>
          <a:p>
            <a:pPr marL="324006" indent="-324006">
              <a:buFont typeface="Arial"/>
              <a:buChar char="•"/>
            </a:pPr>
            <a:endParaRPr lang="en-US" sz="28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</a:rPr>
              <a:t>Allows deployment through traditional CI/CD methods.</a:t>
            </a:r>
          </a:p>
          <a:p>
            <a:pPr marL="781206" lvl="1" indent="-324006">
              <a:buFont typeface="Arial"/>
              <a:buChar char="•"/>
            </a:pPr>
            <a:r>
              <a:rPr lang="en-US" sz="2800" dirty="0">
                <a:latin typeface="Lucida Sans Unicode"/>
              </a:rPr>
              <a:t>State-based (dacpac)</a:t>
            </a:r>
          </a:p>
          <a:p>
            <a:pPr marL="781206" lvl="1" indent="-324006">
              <a:buFont typeface="Arial"/>
              <a:buChar char="•"/>
            </a:pPr>
            <a:r>
              <a:rPr lang="en-US" sz="2800" dirty="0">
                <a:latin typeface="Lucida Sans Unicode"/>
              </a:rPr>
              <a:t>Migration-based (potential caveats)</a:t>
            </a:r>
          </a:p>
          <a:p>
            <a:pPr marL="781206" lvl="1" indent="-324006">
              <a:buFont typeface="Arial"/>
              <a:buChar char="•"/>
            </a:pPr>
            <a:endParaRPr lang="en-US" sz="28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</a:rPr>
              <a:t>Supports Database Projects created in number of places.</a:t>
            </a:r>
          </a:p>
          <a:p>
            <a:pPr marL="324006" indent="-324006">
              <a:buFont typeface="Arial"/>
              <a:buChar char="•"/>
            </a:pPr>
            <a:endParaRPr lang="en-US" sz="28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</a:rPr>
              <a:t>CI/CD can be performed an Azure DevOps pipeline.</a:t>
            </a:r>
          </a:p>
        </p:txBody>
      </p:sp>
    </p:spTree>
    <p:extLst>
      <p:ext uri="{BB962C8B-B14F-4D97-AF65-F5344CB8AC3E}">
        <p14:creationId xmlns:p14="http://schemas.microsoft.com/office/powerpoint/2010/main" val="156089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F70BC6-15B4-079F-66D8-E2D02E6FFC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3822A-596D-5C41-0445-D9F02AE9BD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227D0-EF13-64D6-9170-3836C2881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5573FD-8101-CFCD-E881-DAEE669D2EBC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066908" cy="115289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CI/CD for Data Warehouses</a:t>
            </a: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E060C14D-BBE5-DE5A-3202-FE47F6D90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2142" y="2919453"/>
            <a:ext cx="997091" cy="918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ECC979-A189-7AA2-F45E-3AE0A7DC97C4}"/>
              </a:ext>
            </a:extLst>
          </p:cNvPr>
          <p:cNvSpPr txBox="1"/>
          <p:nvPr/>
        </p:nvSpPr>
        <p:spPr>
          <a:xfrm>
            <a:off x="1851293" y="3896347"/>
            <a:ext cx="160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Database Project updated locally</a:t>
            </a:r>
            <a:endParaRPr lang="en-NL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1F9CA-D782-CE59-D972-CE16830E7A5C}"/>
              </a:ext>
            </a:extLst>
          </p:cNvPr>
          <p:cNvSpPr txBox="1"/>
          <p:nvPr/>
        </p:nvSpPr>
        <p:spPr>
          <a:xfrm>
            <a:off x="3854087" y="3896347"/>
            <a:ext cx="1543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is committed to Git repository in Azure Repos</a:t>
            </a:r>
            <a:endParaRPr lang="en-N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9676E-1488-26B3-6BCC-904D9377553C}"/>
              </a:ext>
            </a:extLst>
          </p:cNvPr>
          <p:cNvSpPr txBox="1"/>
          <p:nvPr/>
        </p:nvSpPr>
        <p:spPr>
          <a:xfrm>
            <a:off x="5851897" y="3897376"/>
            <a:ext cx="16040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Dacpac created from stored Database Project by Azure Pipeline (CI)</a:t>
            </a:r>
            <a:endParaRPr lang="en-N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B5AC6-3588-8BC9-8D32-170980E3AD88}"/>
              </a:ext>
            </a:extLst>
          </p:cNvPr>
          <p:cNvSpPr txBox="1"/>
          <p:nvPr/>
        </p:nvSpPr>
        <p:spPr>
          <a:xfrm>
            <a:off x="6880130" y="2282628"/>
            <a:ext cx="1347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Dacpac deployed by Azure Pipelines (CD)</a:t>
            </a:r>
            <a:endParaRPr lang="en-N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2B184-418E-53A7-4680-8DB8FD98A5F7}"/>
              </a:ext>
            </a:extLst>
          </p:cNvPr>
          <p:cNvSpPr txBox="1"/>
          <p:nvPr/>
        </p:nvSpPr>
        <p:spPr>
          <a:xfrm>
            <a:off x="7909944" y="3897376"/>
            <a:ext cx="1543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Schema </a:t>
            </a:r>
            <a:r>
              <a:rPr lang="en-US" sz="1400"/>
              <a:t>in Data </a:t>
            </a:r>
            <a:r>
              <a:rPr lang="en-US" sz="1400" dirty="0"/>
              <a:t>Warehouse updated</a:t>
            </a:r>
            <a:endParaRPr lang="en-NL" sz="1400" dirty="0"/>
          </a:p>
        </p:txBody>
      </p:sp>
      <p:pic>
        <p:nvPicPr>
          <p:cNvPr id="14" name="Graphic 10">
            <a:extLst>
              <a:ext uri="{FF2B5EF4-FFF2-40B4-BE49-F238E27FC236}">
                <a16:creationId xmlns:a16="http://schemas.microsoft.com/office/drawing/2014/main" id="{3A3D4EF7-D7DD-1EBA-0A97-0C500EC06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13566" y="2919453"/>
            <a:ext cx="977923" cy="97792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0F37F0B-789C-C155-61FA-2277B6520DA1}"/>
              </a:ext>
            </a:extLst>
          </p:cNvPr>
          <p:cNvSpPr/>
          <p:nvPr/>
        </p:nvSpPr>
        <p:spPr>
          <a:xfrm>
            <a:off x="3095481" y="3175240"/>
            <a:ext cx="888131" cy="3903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0106C-2960-4A5C-A55C-5862C469E194}"/>
              </a:ext>
            </a:extLst>
          </p:cNvPr>
          <p:cNvSpPr/>
          <p:nvPr/>
        </p:nvSpPr>
        <p:spPr>
          <a:xfrm>
            <a:off x="5063963" y="3175240"/>
            <a:ext cx="888131" cy="3903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F476C47-5A11-DFDC-D97D-288DBCB28A07}"/>
              </a:ext>
            </a:extLst>
          </p:cNvPr>
          <p:cNvSpPr/>
          <p:nvPr/>
        </p:nvSpPr>
        <p:spPr>
          <a:xfrm>
            <a:off x="7150843" y="3181411"/>
            <a:ext cx="888131" cy="3903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9" name="Graphic 4">
            <a:extLst>
              <a:ext uri="{FF2B5EF4-FFF2-40B4-BE49-F238E27FC236}">
                <a16:creationId xmlns:a16="http://schemas.microsoft.com/office/drawing/2014/main" id="{3F72582A-D270-3DA3-4848-4BB03138C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2922" y="2838190"/>
            <a:ext cx="999766" cy="999766"/>
          </a:xfrm>
          <a:prstGeom prst="rect">
            <a:avLst/>
          </a:prstGeom>
        </p:spPr>
      </p:pic>
      <p:pic>
        <p:nvPicPr>
          <p:cNvPr id="20" name="Graphic 4" descr="Programmer female with solid fill">
            <a:extLst>
              <a:ext uri="{FF2B5EF4-FFF2-40B4-BE49-F238E27FC236}">
                <a16:creationId xmlns:a16="http://schemas.microsoft.com/office/drawing/2014/main" id="{ACC5D848-B381-8066-F3FB-56029FEF7E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104739" y="2838190"/>
            <a:ext cx="999766" cy="9997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348064-6E08-549E-DE34-3958A7185A47}"/>
              </a:ext>
            </a:extLst>
          </p:cNvPr>
          <p:cNvSpPr txBox="1"/>
          <p:nvPr/>
        </p:nvSpPr>
        <p:spPr>
          <a:xfrm>
            <a:off x="4717844" y="2282628"/>
            <a:ext cx="1347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Pull request  raised between branches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4096829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DD498-C0B1-4E1C-0917-A71F42A74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4E2E17-B21F-4AAE-1327-83CADBEDE0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5BA97-AF20-54FD-5A9B-FB7460060E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41D3C1-746B-5B3E-5DF5-6C41FF204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CFF131-0687-F557-AE6E-5A229FCDA32E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066908" cy="115289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CI/CD for SQL databases in Fabric</a:t>
            </a:r>
          </a:p>
        </p:txBody>
      </p:sp>
      <p:pic>
        <p:nvPicPr>
          <p:cNvPr id="42" name="Picture 41" descr="A diagram of a project&#10;&#10;Description automatically generated">
            <a:extLst>
              <a:ext uri="{FF2B5EF4-FFF2-40B4-BE49-F238E27FC236}">
                <a16:creationId xmlns:a16="http://schemas.microsoft.com/office/drawing/2014/main" id="{FB25B878-2181-54EC-9617-C0F70141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35" y="1444384"/>
            <a:ext cx="9635729" cy="504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99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F90CE-6344-138E-239D-0F006E3CA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5E503-B85B-8DB3-5891-027C75D1D0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9C398-553B-DECE-69C0-72844F7973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51BEC-85D8-530A-5B6D-476492F11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1951DE-23AD-8CC7-0207-12CB6E008F39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066908" cy="115289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Demos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1A8D6-DB9E-8058-09DD-DE13ADED4FBF}"/>
              </a:ext>
            </a:extLst>
          </p:cNvPr>
          <p:cNvSpPr txBox="1"/>
          <p:nvPr/>
        </p:nvSpPr>
        <p:spPr>
          <a:xfrm>
            <a:off x="743699" y="1649371"/>
            <a:ext cx="10704601" cy="21185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r>
              <a:rPr lang="en-US" sz="4400" dirty="0">
                <a:latin typeface="Lucida Sans Unicode"/>
              </a:rPr>
              <a:t>CI/CD for Data Warehouses.</a:t>
            </a:r>
          </a:p>
          <a:p>
            <a:pPr marL="324006" indent="-324006">
              <a:buFont typeface="Arial"/>
              <a:buChar char="•"/>
            </a:pPr>
            <a:endParaRPr lang="en-US" sz="44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4400" dirty="0">
                <a:latin typeface="Lucida Sans Unicode"/>
              </a:rPr>
              <a:t>CI/CD for SQL database in Fabric</a:t>
            </a:r>
          </a:p>
        </p:txBody>
      </p:sp>
    </p:spTree>
    <p:extLst>
      <p:ext uri="{BB962C8B-B14F-4D97-AF65-F5344CB8AC3E}">
        <p14:creationId xmlns:p14="http://schemas.microsoft.com/office/powerpoint/2010/main" val="1370186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65A1C3-45CF-CB88-F574-B21677EACD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7879E-77B0-DC85-D26C-922189C853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4A3CC8-3606-A37B-E863-1FDC90B3A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B96AED-6BE1-82D6-61F2-A77A30F5AEE0}"/>
              </a:ext>
            </a:extLst>
          </p:cNvPr>
          <p:cNvSpPr txBox="1">
            <a:spLocks/>
          </p:cNvSpPr>
          <p:nvPr/>
        </p:nvSpPr>
        <p:spPr>
          <a:xfrm>
            <a:off x="693092" y="534945"/>
            <a:ext cx="9879657" cy="1063159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Questions</a:t>
            </a:r>
          </a:p>
        </p:txBody>
      </p:sp>
      <p:pic>
        <p:nvPicPr>
          <p:cNvPr id="6" name="Graphic 5" descr="Badge Question Mark outline">
            <a:extLst>
              <a:ext uri="{FF2B5EF4-FFF2-40B4-BE49-F238E27FC236}">
                <a16:creationId xmlns:a16="http://schemas.microsoft.com/office/drawing/2014/main" id="{00315B04-A8C0-3FB7-B293-E47486EE8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3757" y="716757"/>
            <a:ext cx="5424486" cy="54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8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9717EE-9E7E-2650-99B7-691038E613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89268-27FC-7DE9-C213-F10061CAAD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37E5D99C-CACC-C35B-69F3-6E1633B6BC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82150" y="363850"/>
            <a:ext cx="2324100" cy="23241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46FCC53-DC1F-AAFD-5209-9382EB4F322C}"/>
              </a:ext>
            </a:extLst>
          </p:cNvPr>
          <p:cNvSpPr txBox="1">
            <a:spLocks/>
          </p:cNvSpPr>
          <p:nvPr/>
        </p:nvSpPr>
        <p:spPr>
          <a:xfrm>
            <a:off x="3086100" y="478674"/>
            <a:ext cx="3843338" cy="1021514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C6771-8322-58AB-E880-98949FB4FD49}"/>
              </a:ext>
            </a:extLst>
          </p:cNvPr>
          <p:cNvSpPr txBox="1"/>
          <p:nvPr/>
        </p:nvSpPr>
        <p:spPr>
          <a:xfrm>
            <a:off x="432000" y="1811981"/>
            <a:ext cx="11419659" cy="3796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nl-NL" sz="1701" dirty="0"/>
          </a:p>
          <a:p>
            <a:pPr marL="324006" indent="-324006">
              <a:buFont typeface="Arial"/>
              <a:buChar char="•"/>
            </a:pPr>
            <a:r>
              <a:rPr lang="en-GB" sz="3200" dirty="0">
                <a:latin typeface="Lucida Sans Unicode"/>
              </a:rPr>
              <a:t>Twitter/</a:t>
            </a:r>
            <a:r>
              <a:rPr lang="en-GB" sz="3200" dirty="0" err="1">
                <a:latin typeface="Lucida Sans Unicode"/>
              </a:rPr>
              <a:t>Bluesky</a:t>
            </a:r>
            <a:r>
              <a:rPr lang="en-GB" sz="3200" dirty="0">
                <a:latin typeface="Lucida Sans Unicode"/>
              </a:rPr>
              <a:t>: @kevchant</a:t>
            </a:r>
            <a:br>
              <a:rPr lang="en-GB" sz="3200" dirty="0">
                <a:latin typeface="Lucida Sans Unicode"/>
              </a:rPr>
            </a:br>
            <a:endParaRPr lang="en-GB" sz="32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GB" sz="3200" dirty="0">
                <a:latin typeface="Lucida Sans Unicode"/>
              </a:rPr>
              <a:t>LI: </a:t>
            </a:r>
            <a:r>
              <a:rPr lang="nl-NL" sz="3200" dirty="0">
                <a:latin typeface="Lucida Sans Unicode"/>
              </a:rPr>
              <a:t>https://www.linkedin.com/in/kevin-chant/</a:t>
            </a:r>
            <a:br>
              <a:rPr lang="nl-NL" sz="3200" dirty="0">
                <a:latin typeface="Lucida Sans Unicode"/>
              </a:rPr>
            </a:br>
            <a:endParaRPr lang="nl-NL" sz="32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GB" sz="3200" dirty="0">
                <a:latin typeface="Lucida Sans Unicode"/>
              </a:rPr>
              <a:t>Blog: </a:t>
            </a:r>
            <a:r>
              <a:rPr lang="en-GB" sz="3200" dirty="0">
                <a:latin typeface="Lucida Sans Uni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https://www.KevinRChant.com</a:t>
            </a:r>
            <a:br>
              <a:rPr lang="en-GB" sz="3200" dirty="0">
                <a:latin typeface="Lucida Sans Unicode"/>
              </a:rPr>
            </a:br>
            <a:endParaRPr lang="en-GB" sz="32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GB" sz="3200" dirty="0">
                <a:latin typeface="Lucida Sans Unicode"/>
              </a:rPr>
              <a:t>GitHub: </a:t>
            </a:r>
            <a:r>
              <a:rPr lang="en-GB" sz="3200" dirty="0">
                <a:latin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https://github.com/kevchant</a:t>
            </a:r>
            <a:endParaRPr lang="en-GB" sz="3200" dirty="0">
              <a:latin typeface="Lucida Sans Unicod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43FED-51D8-61AC-775E-92CFCB708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0201" y="363850"/>
            <a:ext cx="176824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38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86B51D-671E-E1FD-EA50-3CFFB44DDF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318D90-3AE7-92E3-2752-1EB31DD2C3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EF5E3-B990-BAF6-6515-D80865546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127D18-0022-8ACD-0CDF-EBD7390DC362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066908" cy="115289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Links shared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911B5-0312-637A-2452-B763BDC7718C}"/>
              </a:ext>
            </a:extLst>
          </p:cNvPr>
          <p:cNvSpPr txBox="1"/>
          <p:nvPr/>
        </p:nvSpPr>
        <p:spPr>
          <a:xfrm>
            <a:off x="743699" y="1649371"/>
            <a:ext cx="10704601" cy="45192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r>
              <a:rPr lang="en-US" sz="3200" dirty="0">
                <a:latin typeface="Lucida Sans Unicode"/>
                <a:hlinkClick r:id="rId2"/>
              </a:rPr>
              <a:t>Thoughts about disabling classic pipelines in Azure DevOps</a:t>
            </a:r>
            <a:endParaRPr lang="en-US" sz="32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endParaRPr lang="en-US" sz="32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3200" dirty="0">
                <a:latin typeface="Lucida Sans Unicode"/>
                <a:hlinkClick r:id="rId3"/>
              </a:rPr>
              <a:t>Introduction to Git integration</a:t>
            </a:r>
            <a:endParaRPr lang="en-US" sz="32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endParaRPr lang="en-US" sz="32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3200" dirty="0">
                <a:latin typeface="Lucida Sans Unicode"/>
                <a:hlinkClick r:id="rId4"/>
              </a:rPr>
              <a:t>Power BI Desktop projects</a:t>
            </a:r>
            <a:endParaRPr lang="en-US" sz="32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endParaRPr lang="en-US" sz="32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3200" dirty="0">
                <a:latin typeface="Lucida Sans Unicode"/>
                <a:hlinkClick r:id="rId5"/>
              </a:rPr>
              <a:t>Power BI Project (PBIP) and Azure DevOps CI performance tests</a:t>
            </a:r>
            <a:endParaRPr lang="en-US" sz="3200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433617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F95EDB-97D1-281E-3557-5B889B1C7A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7DE9B3-5DC4-DA4A-E15A-E9A9D92094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F318B5-D351-BADB-892A-FDD7914D4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235460-41CD-C2E3-2166-0F59BF68F0D8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066908" cy="115289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Additional links shared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EFAC5-87FF-6A08-54E4-45AF9EF7CE97}"/>
              </a:ext>
            </a:extLst>
          </p:cNvPr>
          <p:cNvSpPr txBox="1"/>
          <p:nvPr/>
        </p:nvSpPr>
        <p:spPr>
          <a:xfrm>
            <a:off x="743699" y="1649371"/>
            <a:ext cx="10704601" cy="43961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hlinkClick r:id="rId2"/>
              </a:rPr>
              <a:t>Working with Microsoft Fabric Git integration and multiple workspaces</a:t>
            </a:r>
            <a:endParaRPr lang="en-US" sz="28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endParaRPr lang="en-US" sz="28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hlinkClick r:id="rId3"/>
              </a:rPr>
              <a:t>Initial tests to copy a Direct Lake semantic model to another workspace using Microsoft Fabric Git integration</a:t>
            </a:r>
            <a:endParaRPr lang="en-US" sz="28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endParaRPr lang="en-US" sz="28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hlinkClick r:id="rId4"/>
              </a:rPr>
              <a:t>Introduction to deployment pipelines</a:t>
            </a:r>
            <a:endParaRPr lang="en-US" sz="28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endParaRPr lang="en-US" sz="28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2800" dirty="0">
                <a:latin typeface="Lucida Sans Unicode"/>
                <a:hlinkClick r:id="rId5"/>
              </a:rPr>
              <a:t>CI/CD for Microsoft Fabric Data Warehouses using Azure DevOps</a:t>
            </a:r>
            <a:endParaRPr lang="en-US" sz="2800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24133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BB9AE4-28B4-65C7-1978-2D0C82EEEE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21E667-D600-6251-D056-10DDB8597E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F7B86CBB-1438-C045-523B-6954B0D462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82150" y="363850"/>
            <a:ext cx="2324100" cy="23241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BDCDC54-09C2-9EA8-794A-D8BA12B3FC85}"/>
              </a:ext>
            </a:extLst>
          </p:cNvPr>
          <p:cNvSpPr txBox="1">
            <a:spLocks/>
          </p:cNvSpPr>
          <p:nvPr/>
        </p:nvSpPr>
        <p:spPr>
          <a:xfrm>
            <a:off x="3086100" y="478675"/>
            <a:ext cx="4077451" cy="93936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Kevin Chant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B8B967-C446-B966-1942-A8309AE83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3151532"/>
            <a:ext cx="2319691" cy="935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B3775-1718-97F2-3E15-12EB20FAC1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358690" y="4644045"/>
            <a:ext cx="1547560" cy="1547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AA80AB-BC6E-7F66-41B0-59840CF5C518}"/>
              </a:ext>
            </a:extLst>
          </p:cNvPr>
          <p:cNvSpPr txBox="1"/>
          <p:nvPr/>
        </p:nvSpPr>
        <p:spPr>
          <a:xfrm>
            <a:off x="591725" y="1630311"/>
            <a:ext cx="8990425" cy="41295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r>
              <a:rPr lang="en-GB" sz="2400" dirty="0">
                <a:latin typeface="Lucida Sans Unicode"/>
              </a:rPr>
              <a:t>Data Engineering Manager in the Netherlands</a:t>
            </a:r>
          </a:p>
          <a:p>
            <a:pPr marL="324006" indent="-324006">
              <a:buFont typeface="Arial"/>
              <a:buChar char="•"/>
            </a:pPr>
            <a:r>
              <a:rPr lang="en-GB" sz="2400" dirty="0">
                <a:latin typeface="Lucida Sans Unicode"/>
              </a:rPr>
              <a:t>Worked in IT since the days of Windows 95</a:t>
            </a:r>
            <a:endParaRPr lang="en-GB" sz="24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GB" sz="2400" dirty="0">
                <a:latin typeface="Lucida Sans Unicode"/>
              </a:rPr>
              <a:t>Experience in various sectors </a:t>
            </a:r>
          </a:p>
          <a:p>
            <a:pPr marL="324006" indent="-324006">
              <a:buFont typeface="Arial"/>
              <a:buChar char="•"/>
            </a:pPr>
            <a:r>
              <a:rPr lang="en-GB" sz="2400" dirty="0">
                <a:latin typeface="Lucida Sans Unicode"/>
              </a:rPr>
              <a:t>Various certifications, Data Platform MVP</a:t>
            </a:r>
            <a:endParaRPr lang="en-GB" sz="2400" dirty="0">
              <a:latin typeface="Lucida Sans Unicode"/>
              <a:cs typeface="Lucida Sans Unicode"/>
            </a:endParaRPr>
          </a:p>
          <a:p>
            <a:endParaRPr lang="nl-NL" sz="2400" dirty="0"/>
          </a:p>
          <a:p>
            <a:endParaRPr lang="nl-NL" sz="2400" dirty="0"/>
          </a:p>
          <a:p>
            <a:pPr marL="324006" indent="-324006">
              <a:buFont typeface="Arial"/>
              <a:buChar char="•"/>
            </a:pPr>
            <a:r>
              <a:rPr lang="en-GB" sz="2400" dirty="0">
                <a:latin typeface="Lucida Sans Unicode"/>
              </a:rPr>
              <a:t>Twitter/Blue Sky: @kevchant</a:t>
            </a:r>
            <a:endParaRPr lang="en-GB" sz="24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GB" sz="2400" dirty="0">
                <a:latin typeface="Lucida Sans Unicode"/>
              </a:rPr>
              <a:t>LI: </a:t>
            </a:r>
            <a:r>
              <a:rPr lang="nl-NL" sz="2400" dirty="0">
                <a:latin typeface="Lucida Sans Unicode"/>
              </a:rPr>
              <a:t>https://www.linkedin.com/in/kevin-chant/</a:t>
            </a:r>
            <a:endParaRPr lang="nl-NL" sz="24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GB" sz="2400" dirty="0">
                <a:latin typeface="Lucida Sans Unicode"/>
              </a:rPr>
              <a:t>Blog: </a:t>
            </a:r>
            <a:r>
              <a:rPr lang="en-GB" sz="2400" dirty="0">
                <a:latin typeface="Lucida Sans Unicod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https://www.KevinRChant.com</a:t>
            </a:r>
            <a:endParaRPr lang="en-GB" sz="2400" dirty="0">
              <a:latin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GB" sz="2400" dirty="0">
                <a:latin typeface="Lucida Sans Unicode"/>
              </a:rPr>
              <a:t>GitHub: https://github.com/kevchant</a:t>
            </a:r>
            <a:endParaRPr lang="en-GB" sz="24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GB" sz="2268" dirty="0">
                <a:solidFill>
                  <a:schemeClr val="bg1"/>
                </a:solidFill>
                <a:latin typeface="Lucida Sans Unicode"/>
              </a:rPr>
              <a:t>Email: Available upon request</a:t>
            </a:r>
            <a:endParaRPr lang="en-GB" sz="2268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62ADB1-930B-BE46-94DE-D0A0E7E44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0201" y="363850"/>
            <a:ext cx="176824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17EC62-C788-0894-D828-11375E96FF5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898492" y="4644045"/>
            <a:ext cx="1372835" cy="15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5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F0B50C-9BFB-F00A-95D4-F8D5743811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CC8F0-9060-5B0A-D9C8-3A2843C79D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26B846-DA53-2C2A-BBF8-399E1E4A6D73}"/>
              </a:ext>
            </a:extLst>
          </p:cNvPr>
          <p:cNvGrpSpPr/>
          <p:nvPr/>
        </p:nvGrpSpPr>
        <p:grpSpPr>
          <a:xfrm>
            <a:off x="1455636" y="304285"/>
            <a:ext cx="3550299" cy="918013"/>
            <a:chOff x="2217744" y="691308"/>
            <a:chExt cx="2938138" cy="918013"/>
          </a:xfrm>
        </p:grpSpPr>
        <p:sp>
          <p:nvSpPr>
            <p:cNvPr id="5" name="Title 4">
              <a:extLst>
                <a:ext uri="{FF2B5EF4-FFF2-40B4-BE49-F238E27FC236}">
                  <a16:creationId xmlns:a16="http://schemas.microsoft.com/office/drawing/2014/main" id="{92C5E141-6D9C-ACC7-31FA-8D6E414942DF}"/>
                </a:ext>
              </a:extLst>
            </p:cNvPr>
            <p:cNvSpPr txBox="1">
              <a:spLocks/>
            </p:cNvSpPr>
            <p:nvPr/>
          </p:nvSpPr>
          <p:spPr>
            <a:xfrm>
              <a:off x="2217744" y="691308"/>
              <a:ext cx="2938138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3600" b="0" i="0" u="none" strike="noStrike" kern="1200" cap="none" spc="-5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Microsoft Fabric</a:t>
              </a:r>
            </a:p>
          </p:txBody>
        </p:sp>
        <p:sp>
          <p:nvSpPr>
            <p:cNvPr id="6" name="Text Placeholder 6">
              <a:extLst>
                <a:ext uri="{FF2B5EF4-FFF2-40B4-BE49-F238E27FC236}">
                  <a16:creationId xmlns:a16="http://schemas.microsoft.com/office/drawing/2014/main" id="{AC57BFA0-7436-2527-6638-B4B22C3E7E53}"/>
                </a:ext>
              </a:extLst>
            </p:cNvPr>
            <p:cNvSpPr txBox="1">
              <a:spLocks/>
            </p:cNvSpPr>
            <p:nvPr/>
          </p:nvSpPr>
          <p:spPr>
            <a:xfrm>
              <a:off x="2931367" y="1209211"/>
              <a:ext cx="18473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lvl1pPr marL="228600" marR="0" indent="-22860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28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1pPr>
              <a:lvl2pPr marL="457200" marR="0" indent="-22860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20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57225" marR="0" indent="-20002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42963" marR="0" indent="-1809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23938" marR="0" indent="-1682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FABFE57-8A92-D829-0B15-99A4DC449C84}"/>
              </a:ext>
            </a:extLst>
          </p:cNvPr>
          <p:cNvGrpSpPr/>
          <p:nvPr/>
        </p:nvGrpSpPr>
        <p:grpSpPr>
          <a:xfrm>
            <a:off x="5773880" y="129669"/>
            <a:ext cx="5783334" cy="1183227"/>
            <a:chOff x="8216479" y="2959533"/>
            <a:chExt cx="5527271" cy="10772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68BC2C-5056-30FF-43D5-FD4FC681595A}"/>
                </a:ext>
              </a:extLst>
            </p:cNvPr>
            <p:cNvSpPr txBox="1"/>
            <p:nvPr/>
          </p:nvSpPr>
          <p:spPr>
            <a:xfrm>
              <a:off x="8216479" y="3124487"/>
              <a:ext cx="1007997" cy="756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342900" indent="-342900">
                <a:buFont typeface="Arial" panose="020B0604020202020204" pitchFamily="34" charset="0"/>
                <a:buChar char="•"/>
                <a:defRPr sz="160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Comp analytics platform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F69C6D-8F5D-A7D4-0967-A2CA804415E4}"/>
                </a:ext>
              </a:extLst>
            </p:cNvPr>
            <p:cNvSpPr txBox="1"/>
            <p:nvPr/>
          </p:nvSpPr>
          <p:spPr>
            <a:xfrm>
              <a:off x="9567167" y="3082643"/>
              <a:ext cx="11102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342900" indent="-342900">
                <a:buFont typeface="Arial" panose="020B0604020202020204" pitchFamily="34" charset="0"/>
                <a:buChar char="•"/>
                <a:defRPr sz="160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Lake centric and open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667757-373A-E78B-3A7A-CE6226B3C7E2}"/>
                </a:ext>
              </a:extLst>
            </p:cNvPr>
            <p:cNvSpPr txBox="1"/>
            <p:nvPr/>
          </p:nvSpPr>
          <p:spPr>
            <a:xfrm>
              <a:off x="10897834" y="2959533"/>
              <a:ext cx="1244202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342900" indent="-342900">
                <a:buFont typeface="Arial" panose="020B0604020202020204" pitchFamily="34" charset="0"/>
                <a:buChar char="•"/>
                <a:defRPr sz="160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Empower every Business user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83B1EE-914C-F934-E8C0-D2DF05DB1AF4}"/>
                </a:ext>
              </a:extLst>
            </p:cNvPr>
            <p:cNvSpPr txBox="1"/>
            <p:nvPr/>
          </p:nvSpPr>
          <p:spPr>
            <a:xfrm>
              <a:off x="12420700" y="3328864"/>
              <a:ext cx="132305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342900" indent="-342900">
                <a:buFont typeface="Arial" panose="020B0604020202020204" pitchFamily="34" charset="0"/>
                <a:buChar char="•"/>
                <a:defRPr sz="160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AI Powered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3C9BB1-9FE7-65B6-D66E-9148DAFA81AD}"/>
                </a:ext>
              </a:extLst>
            </p:cNvPr>
            <p:cNvCxnSpPr>
              <a:cxnSpLocks/>
            </p:cNvCxnSpPr>
            <p:nvPr/>
          </p:nvCxnSpPr>
          <p:spPr>
            <a:xfrm>
              <a:off x="9395823" y="3091881"/>
              <a:ext cx="0" cy="82175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7A1304E-059B-50EA-21B6-80099642BA4B}"/>
                </a:ext>
              </a:extLst>
            </p:cNvPr>
            <p:cNvCxnSpPr>
              <a:cxnSpLocks/>
            </p:cNvCxnSpPr>
            <p:nvPr/>
          </p:nvCxnSpPr>
          <p:spPr>
            <a:xfrm>
              <a:off x="10726490" y="3091881"/>
              <a:ext cx="0" cy="82175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A82FDB-98BF-2B43-15EE-EF7D1FAEE881}"/>
                </a:ext>
              </a:extLst>
            </p:cNvPr>
            <p:cNvCxnSpPr>
              <a:cxnSpLocks/>
            </p:cNvCxnSpPr>
            <p:nvPr/>
          </p:nvCxnSpPr>
          <p:spPr>
            <a:xfrm>
              <a:off x="12249354" y="3091881"/>
              <a:ext cx="0" cy="82175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C8B16B1-7DE6-A8B5-AFBF-DB7543863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" b="6750"/>
          <a:stretch/>
        </p:blipFill>
        <p:spPr>
          <a:xfrm>
            <a:off x="695086" y="342828"/>
            <a:ext cx="760550" cy="657882"/>
          </a:xfrm>
          <a:prstGeom prst="rect">
            <a:avLst/>
          </a:prstGeom>
        </p:spPr>
      </p:pic>
      <p:sp>
        <p:nvSpPr>
          <p:cNvPr id="16" name="Rounded Rectangle 38">
            <a:extLst>
              <a:ext uri="{FF2B5EF4-FFF2-40B4-BE49-F238E27FC236}">
                <a16:creationId xmlns:a16="http://schemas.microsoft.com/office/drawing/2014/main" id="{AC2A4487-A471-B53A-CB29-DDDE0C6C37A5}"/>
              </a:ext>
            </a:extLst>
          </p:cNvPr>
          <p:cNvSpPr/>
          <p:nvPr/>
        </p:nvSpPr>
        <p:spPr bwMode="auto">
          <a:xfrm>
            <a:off x="537384" y="1237559"/>
            <a:ext cx="11019830" cy="3982098"/>
          </a:xfrm>
          <a:prstGeom prst="roundRect">
            <a:avLst>
              <a:gd name="adj" fmla="val 3641"/>
            </a:avLst>
          </a:prstGeom>
          <a:gradFill flip="none" rotWithShape="1">
            <a:gsLst>
              <a:gs pos="0">
                <a:srgbClr val="243A5E"/>
              </a:gs>
              <a:gs pos="100000">
                <a:srgbClr val="0078D4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none" lIns="182880" tIns="146304" rIns="18360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</a:endParaRP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A88C9273-7C2A-6AF2-C5C7-2D1BD5A2B315}"/>
              </a:ext>
            </a:extLst>
          </p:cNvPr>
          <p:cNvSpPr/>
          <p:nvPr/>
        </p:nvSpPr>
        <p:spPr>
          <a:xfrm>
            <a:off x="1104279" y="2716153"/>
            <a:ext cx="1327001" cy="1006236"/>
          </a:xfrm>
          <a:prstGeom prst="roundRect">
            <a:avLst>
              <a:gd name="adj" fmla="val 6586"/>
            </a:avLst>
          </a:prstGeom>
          <a:gradFill flip="none" rotWithShape="1">
            <a:gsLst>
              <a:gs pos="20000">
                <a:srgbClr val="243A5E"/>
              </a:gs>
              <a:gs pos="100000">
                <a:srgbClr val="0078D4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none" lIns="182880" tIns="146304" rIns="18360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</a:endParaRPr>
          </a:p>
        </p:txBody>
      </p:sp>
      <p:sp>
        <p:nvSpPr>
          <p:cNvPr id="18" name="Rounded Rectangle 15">
            <a:extLst>
              <a:ext uri="{FF2B5EF4-FFF2-40B4-BE49-F238E27FC236}">
                <a16:creationId xmlns:a16="http://schemas.microsoft.com/office/drawing/2014/main" id="{4D2EEA46-E3A4-1BBE-3CE8-13EC53221D54}"/>
              </a:ext>
            </a:extLst>
          </p:cNvPr>
          <p:cNvSpPr/>
          <p:nvPr/>
        </p:nvSpPr>
        <p:spPr>
          <a:xfrm>
            <a:off x="1101255" y="1431688"/>
            <a:ext cx="1327001" cy="1006236"/>
          </a:xfrm>
          <a:prstGeom prst="roundRect">
            <a:avLst>
              <a:gd name="adj" fmla="val 6586"/>
            </a:avLst>
          </a:prstGeom>
          <a:gradFill flip="none" rotWithShape="1">
            <a:gsLst>
              <a:gs pos="20000">
                <a:srgbClr val="243A5E"/>
              </a:gs>
              <a:gs pos="100000">
                <a:srgbClr val="0078D4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none" lIns="182880" tIns="146304" rIns="18360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</a:endParaRPr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F8651F12-3D47-C90F-D8DE-5CB5D0D0F693}"/>
              </a:ext>
            </a:extLst>
          </p:cNvPr>
          <p:cNvSpPr/>
          <p:nvPr/>
        </p:nvSpPr>
        <p:spPr>
          <a:xfrm>
            <a:off x="3989741" y="2716153"/>
            <a:ext cx="1327001" cy="1006236"/>
          </a:xfrm>
          <a:prstGeom prst="roundRect">
            <a:avLst>
              <a:gd name="adj" fmla="val 6586"/>
            </a:avLst>
          </a:prstGeom>
          <a:gradFill flip="none" rotWithShape="1">
            <a:gsLst>
              <a:gs pos="20000">
                <a:srgbClr val="243A5E"/>
              </a:gs>
              <a:gs pos="100000">
                <a:srgbClr val="0078D4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none" lIns="182880" tIns="146304" rIns="18360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</a:endParaRP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F70A79BD-CB13-2D07-8D79-C3048751A204}"/>
              </a:ext>
            </a:extLst>
          </p:cNvPr>
          <p:cNvSpPr/>
          <p:nvPr/>
        </p:nvSpPr>
        <p:spPr>
          <a:xfrm>
            <a:off x="3989741" y="1430431"/>
            <a:ext cx="1327001" cy="1006236"/>
          </a:xfrm>
          <a:prstGeom prst="roundRect">
            <a:avLst>
              <a:gd name="adj" fmla="val 6586"/>
            </a:avLst>
          </a:prstGeom>
          <a:gradFill flip="none" rotWithShape="1">
            <a:gsLst>
              <a:gs pos="20000">
                <a:srgbClr val="243A5E"/>
              </a:gs>
              <a:gs pos="100000">
                <a:srgbClr val="0078D4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none" lIns="182880" tIns="146304" rIns="18360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</a:endParaRPr>
          </a:p>
        </p:txBody>
      </p:sp>
      <p:sp>
        <p:nvSpPr>
          <p:cNvPr id="21" name="Rounded Rectangle 18">
            <a:extLst>
              <a:ext uri="{FF2B5EF4-FFF2-40B4-BE49-F238E27FC236}">
                <a16:creationId xmlns:a16="http://schemas.microsoft.com/office/drawing/2014/main" id="{A7B1FAA2-2762-38E3-181A-EE9EBABABD4A}"/>
              </a:ext>
            </a:extLst>
          </p:cNvPr>
          <p:cNvSpPr/>
          <p:nvPr/>
        </p:nvSpPr>
        <p:spPr>
          <a:xfrm>
            <a:off x="6875202" y="2716153"/>
            <a:ext cx="1327001" cy="1006236"/>
          </a:xfrm>
          <a:prstGeom prst="roundRect">
            <a:avLst>
              <a:gd name="adj" fmla="val 6586"/>
            </a:avLst>
          </a:prstGeom>
          <a:gradFill flip="none" rotWithShape="1">
            <a:gsLst>
              <a:gs pos="20000">
                <a:srgbClr val="243A5E"/>
              </a:gs>
              <a:gs pos="100000">
                <a:srgbClr val="0078D4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none" lIns="182880" tIns="146304" rIns="18360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</a:endParaRPr>
          </a:p>
        </p:txBody>
      </p:sp>
      <p:sp>
        <p:nvSpPr>
          <p:cNvPr id="22" name="Rounded Rectangle 19">
            <a:extLst>
              <a:ext uri="{FF2B5EF4-FFF2-40B4-BE49-F238E27FC236}">
                <a16:creationId xmlns:a16="http://schemas.microsoft.com/office/drawing/2014/main" id="{4C513025-53F4-1327-EB68-FB111DE561FC}"/>
              </a:ext>
            </a:extLst>
          </p:cNvPr>
          <p:cNvSpPr/>
          <p:nvPr/>
        </p:nvSpPr>
        <p:spPr>
          <a:xfrm>
            <a:off x="9762578" y="2716153"/>
            <a:ext cx="1327001" cy="1006236"/>
          </a:xfrm>
          <a:prstGeom prst="roundRect">
            <a:avLst>
              <a:gd name="adj" fmla="val 6586"/>
            </a:avLst>
          </a:prstGeom>
          <a:gradFill flip="none" rotWithShape="1">
            <a:gsLst>
              <a:gs pos="20000">
                <a:srgbClr val="243A5E"/>
              </a:gs>
              <a:gs pos="100000">
                <a:srgbClr val="0078D4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none" lIns="182880" tIns="146304" rIns="18360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</a:endParaRP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E7C7284B-7551-EC25-CD58-20EEB5E46C54}"/>
              </a:ext>
            </a:extLst>
          </p:cNvPr>
          <p:cNvSpPr/>
          <p:nvPr/>
        </p:nvSpPr>
        <p:spPr>
          <a:xfrm>
            <a:off x="6871397" y="1439095"/>
            <a:ext cx="1327001" cy="1006236"/>
          </a:xfrm>
          <a:prstGeom prst="roundRect">
            <a:avLst>
              <a:gd name="adj" fmla="val 6586"/>
            </a:avLst>
          </a:prstGeom>
          <a:gradFill flip="none" rotWithShape="1">
            <a:gsLst>
              <a:gs pos="20000">
                <a:srgbClr val="243A5E"/>
              </a:gs>
              <a:gs pos="100000">
                <a:srgbClr val="0078D4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none" lIns="182880" tIns="146304" rIns="18360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</a:endParaRPr>
          </a:p>
        </p:txBody>
      </p:sp>
      <p:sp>
        <p:nvSpPr>
          <p:cNvPr id="24" name="Rounded Rectangle 48">
            <a:extLst>
              <a:ext uri="{FF2B5EF4-FFF2-40B4-BE49-F238E27FC236}">
                <a16:creationId xmlns:a16="http://schemas.microsoft.com/office/drawing/2014/main" id="{2B45B4D0-D05C-74D8-4845-7EE465CF67B5}"/>
              </a:ext>
            </a:extLst>
          </p:cNvPr>
          <p:cNvSpPr/>
          <p:nvPr/>
        </p:nvSpPr>
        <p:spPr>
          <a:xfrm>
            <a:off x="1096696" y="3963790"/>
            <a:ext cx="9985300" cy="1183227"/>
          </a:xfrm>
          <a:prstGeom prst="roundRect">
            <a:avLst>
              <a:gd name="adj" fmla="val 3252"/>
            </a:avLst>
          </a:prstGeom>
          <a:gradFill flip="none" rotWithShape="1">
            <a:gsLst>
              <a:gs pos="100000">
                <a:srgbClr val="4FD4FF"/>
              </a:gs>
              <a:gs pos="0">
                <a:srgbClr val="0078D4"/>
              </a:gs>
              <a:gs pos="60000">
                <a:srgbClr val="0078D4">
                  <a:lumMod val="60000"/>
                  <a:lumOff val="40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B5B9F3E-0D95-E737-5E65-FE9FE160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7" b="667"/>
          <a:stretch/>
        </p:blipFill>
        <p:spPr>
          <a:xfrm>
            <a:off x="1522354" y="2817974"/>
            <a:ext cx="490852" cy="42376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52965FD-5AB7-20C8-7457-776FA4B9F5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834" b="6834"/>
          <a:stretch/>
        </p:blipFill>
        <p:spPr>
          <a:xfrm>
            <a:off x="1528513" y="1522861"/>
            <a:ext cx="490850" cy="42376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C325101-6FC8-5276-6161-732CF21E37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" r="48"/>
          <a:stretch/>
        </p:blipFill>
        <p:spPr>
          <a:xfrm>
            <a:off x="4407817" y="1532252"/>
            <a:ext cx="490852" cy="42376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45B2E5A-2E4D-EE5F-231F-63AB7078A6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834" b="6834"/>
          <a:stretch/>
        </p:blipFill>
        <p:spPr>
          <a:xfrm>
            <a:off x="4393811" y="2805884"/>
            <a:ext cx="518860" cy="44794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CD06C042-1851-4C88-76C3-92BC7169757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6834" b="6834"/>
          <a:stretch/>
        </p:blipFill>
        <p:spPr>
          <a:xfrm>
            <a:off x="7282010" y="2808247"/>
            <a:ext cx="513386" cy="443217"/>
          </a:xfrm>
          <a:prstGeom prst="rect">
            <a:avLst/>
          </a:prstGeom>
        </p:spPr>
      </p:pic>
      <p:sp>
        <p:nvSpPr>
          <p:cNvPr id="30" name="Rounded Rectangle 14">
            <a:extLst>
              <a:ext uri="{FF2B5EF4-FFF2-40B4-BE49-F238E27FC236}">
                <a16:creationId xmlns:a16="http://schemas.microsoft.com/office/drawing/2014/main" id="{FACF5F71-1932-0F3F-EFB1-34DE28991DAF}"/>
              </a:ext>
            </a:extLst>
          </p:cNvPr>
          <p:cNvSpPr/>
          <p:nvPr/>
        </p:nvSpPr>
        <p:spPr>
          <a:xfrm>
            <a:off x="1336626" y="3324530"/>
            <a:ext cx="862306" cy="319683"/>
          </a:xfrm>
          <a:prstGeom prst="roundRect">
            <a:avLst>
              <a:gd name="adj" fmla="val 6586"/>
            </a:avLst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rgbClr val="FFFFFF"/>
                </a:solidFill>
                <a:latin typeface="Segoe UI Semibold"/>
              </a:rPr>
              <a:t>Real-Time Intelligence</a:t>
            </a:r>
          </a:p>
        </p:txBody>
      </p:sp>
      <p:sp>
        <p:nvSpPr>
          <p:cNvPr id="31" name="Rounded Rectangle 15">
            <a:extLst>
              <a:ext uri="{FF2B5EF4-FFF2-40B4-BE49-F238E27FC236}">
                <a16:creationId xmlns:a16="http://schemas.microsoft.com/office/drawing/2014/main" id="{BD2D0887-F45A-3B26-2BBF-CAD79B470C78}"/>
              </a:ext>
            </a:extLst>
          </p:cNvPr>
          <p:cNvSpPr/>
          <p:nvPr/>
        </p:nvSpPr>
        <p:spPr>
          <a:xfrm>
            <a:off x="1308909" y="2108969"/>
            <a:ext cx="930060" cy="159841"/>
          </a:xfrm>
          <a:prstGeom prst="roundRect">
            <a:avLst>
              <a:gd name="adj" fmla="val 6586"/>
            </a:avLst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rgbClr val="FFFFFF"/>
                </a:solidFill>
                <a:latin typeface="Segoe UI Semibold"/>
              </a:rPr>
              <a:t>Power BI</a:t>
            </a:r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E7F8E120-A695-A49C-288C-0D9325B24C82}"/>
              </a:ext>
            </a:extLst>
          </p:cNvPr>
          <p:cNvSpPr/>
          <p:nvPr/>
        </p:nvSpPr>
        <p:spPr>
          <a:xfrm>
            <a:off x="4208627" y="3324161"/>
            <a:ext cx="889228" cy="319683"/>
          </a:xfrm>
          <a:prstGeom prst="roundRect">
            <a:avLst>
              <a:gd name="adj" fmla="val 6586"/>
            </a:avLst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rgbClr val="FFFFFF"/>
                </a:solidFill>
                <a:latin typeface="Segoe UI Semibold"/>
              </a:rPr>
              <a:t>Data Engineering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A4B2B7A8-85B0-4839-A0B0-609D9BA55EB8}"/>
              </a:ext>
            </a:extLst>
          </p:cNvPr>
          <p:cNvSpPr/>
          <p:nvPr/>
        </p:nvSpPr>
        <p:spPr>
          <a:xfrm>
            <a:off x="4208628" y="2118360"/>
            <a:ext cx="889228" cy="159841"/>
          </a:xfrm>
          <a:prstGeom prst="roundRect">
            <a:avLst>
              <a:gd name="adj" fmla="val 6586"/>
            </a:avLst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rgbClr val="FFFFFF"/>
                </a:solidFill>
                <a:latin typeface="Segoe UI Semibold"/>
              </a:rPr>
              <a:t>Databases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60E4D93-AAB2-99C9-6D82-4A6F270B281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834" b="6834"/>
          <a:stretch/>
        </p:blipFill>
        <p:spPr>
          <a:xfrm>
            <a:off x="7289472" y="1540916"/>
            <a:ext cx="490852" cy="423763"/>
          </a:xfrm>
          <a:prstGeom prst="rect">
            <a:avLst/>
          </a:prstGeom>
        </p:spPr>
      </p:pic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682D611E-C42B-C8FC-7098-5DB9AF816A7C}"/>
              </a:ext>
            </a:extLst>
          </p:cNvPr>
          <p:cNvSpPr/>
          <p:nvPr/>
        </p:nvSpPr>
        <p:spPr>
          <a:xfrm>
            <a:off x="7151531" y="2047103"/>
            <a:ext cx="766733" cy="319683"/>
          </a:xfrm>
          <a:prstGeom prst="roundRect">
            <a:avLst>
              <a:gd name="adj" fmla="val 6586"/>
            </a:avLst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egoe UI Semibold"/>
              </a:rPr>
              <a:t>Data Activator</a:t>
            </a:r>
          </a:p>
        </p:txBody>
      </p:sp>
      <p:sp>
        <p:nvSpPr>
          <p:cNvPr id="36" name="Rounded Rectangle 19">
            <a:extLst>
              <a:ext uri="{FF2B5EF4-FFF2-40B4-BE49-F238E27FC236}">
                <a16:creationId xmlns:a16="http://schemas.microsoft.com/office/drawing/2014/main" id="{4C986175-91B9-DF47-909F-7226A5AB0D15}"/>
              </a:ext>
            </a:extLst>
          </p:cNvPr>
          <p:cNvSpPr/>
          <p:nvPr/>
        </p:nvSpPr>
        <p:spPr>
          <a:xfrm>
            <a:off x="9974660" y="3324161"/>
            <a:ext cx="902838" cy="319683"/>
          </a:xfrm>
          <a:prstGeom prst="roundRect">
            <a:avLst>
              <a:gd name="adj" fmla="val 6586"/>
            </a:avLst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rgbClr val="FFFFFF"/>
                </a:solidFill>
                <a:latin typeface="Segoe UI Semibold"/>
              </a:rPr>
              <a:t>Data Warehouse</a:t>
            </a:r>
          </a:p>
        </p:txBody>
      </p:sp>
      <p:pic>
        <p:nvPicPr>
          <p:cNvPr id="37" name="Picture 26">
            <a:extLst>
              <a:ext uri="{FF2B5EF4-FFF2-40B4-BE49-F238E27FC236}">
                <a16:creationId xmlns:a16="http://schemas.microsoft.com/office/drawing/2014/main" id="{794E530A-1562-9CAD-5A1C-B5F45CB00D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8910" b="8910"/>
          <a:stretch/>
        </p:blipFill>
        <p:spPr>
          <a:xfrm>
            <a:off x="10179370" y="2827111"/>
            <a:ext cx="493419" cy="405489"/>
          </a:xfrm>
          <a:prstGeom prst="rect">
            <a:avLst/>
          </a:prstGeom>
        </p:spPr>
      </p:pic>
      <p:sp>
        <p:nvSpPr>
          <p:cNvPr id="38" name="Rounded Rectangle 45">
            <a:extLst>
              <a:ext uri="{FF2B5EF4-FFF2-40B4-BE49-F238E27FC236}">
                <a16:creationId xmlns:a16="http://schemas.microsoft.com/office/drawing/2014/main" id="{16D05F66-E2D9-8075-FF14-40984E5EB564}"/>
              </a:ext>
            </a:extLst>
          </p:cNvPr>
          <p:cNvSpPr/>
          <p:nvPr/>
        </p:nvSpPr>
        <p:spPr>
          <a:xfrm>
            <a:off x="5693969" y="4815470"/>
            <a:ext cx="805925" cy="250984"/>
          </a:xfrm>
          <a:prstGeom prst="roundRect">
            <a:avLst>
              <a:gd name="adj" fmla="val 4528"/>
            </a:avLst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OneLake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D059A4E5-4E27-7501-B5C9-ED39812C585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16" r="-7916"/>
          <a:stretch/>
        </p:blipFill>
        <p:spPr>
          <a:xfrm>
            <a:off x="5716654" y="4015893"/>
            <a:ext cx="760550" cy="657882"/>
          </a:xfrm>
          <a:prstGeom prst="rect">
            <a:avLst/>
          </a:prstGeom>
        </p:spPr>
      </p:pic>
      <p:sp>
        <p:nvSpPr>
          <p:cNvPr id="40" name="Rounded Rectangle 14">
            <a:extLst>
              <a:ext uri="{FF2B5EF4-FFF2-40B4-BE49-F238E27FC236}">
                <a16:creationId xmlns:a16="http://schemas.microsoft.com/office/drawing/2014/main" id="{0BD803A5-4151-D655-09F8-475708ECD9D6}"/>
              </a:ext>
            </a:extLst>
          </p:cNvPr>
          <p:cNvSpPr/>
          <p:nvPr/>
        </p:nvSpPr>
        <p:spPr>
          <a:xfrm>
            <a:off x="1340888" y="5424975"/>
            <a:ext cx="3807265" cy="907294"/>
          </a:xfrm>
          <a:prstGeom prst="roundRect">
            <a:avLst>
              <a:gd name="adj" fmla="val 6586"/>
            </a:avLst>
          </a:prstGeom>
          <a:gradFill flip="none" rotWithShape="1">
            <a:gsLst>
              <a:gs pos="20000">
                <a:srgbClr val="243A5E"/>
              </a:gs>
              <a:gs pos="100000">
                <a:srgbClr val="0078D4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none" lIns="182880" tIns="146304" rIns="18360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F3A8120F-0F9A-A0AD-C7A5-2F9A24BB6A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6834" b="6834"/>
          <a:stretch/>
        </p:blipFill>
        <p:spPr>
          <a:xfrm>
            <a:off x="1623258" y="5522478"/>
            <a:ext cx="490852" cy="423763"/>
          </a:xfrm>
          <a:prstGeom prst="rect">
            <a:avLst/>
          </a:prstGeom>
        </p:spPr>
      </p:pic>
      <p:sp>
        <p:nvSpPr>
          <p:cNvPr id="42" name="Rounded Rectangle 14">
            <a:extLst>
              <a:ext uri="{FF2B5EF4-FFF2-40B4-BE49-F238E27FC236}">
                <a16:creationId xmlns:a16="http://schemas.microsoft.com/office/drawing/2014/main" id="{DC99F6A2-8CF5-1F9A-80A2-8C9A9D0716C7}"/>
              </a:ext>
            </a:extLst>
          </p:cNvPr>
          <p:cNvSpPr/>
          <p:nvPr/>
        </p:nvSpPr>
        <p:spPr>
          <a:xfrm>
            <a:off x="1503994" y="5952341"/>
            <a:ext cx="734975" cy="319683"/>
          </a:xfrm>
          <a:prstGeom prst="roundRect">
            <a:avLst>
              <a:gd name="adj" fmla="val 6586"/>
            </a:avLst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rgbClr val="FFFFFF"/>
                </a:solidFill>
                <a:latin typeface="Segoe UI Semibold"/>
              </a:rPr>
              <a:t>Microsoft Purview</a:t>
            </a:r>
          </a:p>
        </p:txBody>
      </p:sp>
      <p:sp>
        <p:nvSpPr>
          <p:cNvPr id="43" name="Rounded Rectangle 45">
            <a:extLst>
              <a:ext uri="{FF2B5EF4-FFF2-40B4-BE49-F238E27FC236}">
                <a16:creationId xmlns:a16="http://schemas.microsoft.com/office/drawing/2014/main" id="{CCFE2BC1-A3DD-3AB5-DF44-95E637A6806A}"/>
              </a:ext>
            </a:extLst>
          </p:cNvPr>
          <p:cNvSpPr/>
          <p:nvPr/>
        </p:nvSpPr>
        <p:spPr>
          <a:xfrm>
            <a:off x="2189604" y="5750758"/>
            <a:ext cx="2534710" cy="250984"/>
          </a:xfrm>
          <a:prstGeom prst="roundRect">
            <a:avLst>
              <a:gd name="adj" fmla="val 4528"/>
            </a:avLst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Compliance &amp; Governance</a:t>
            </a:r>
          </a:p>
        </p:txBody>
      </p:sp>
      <p:sp>
        <p:nvSpPr>
          <p:cNvPr id="44" name="Rounded Rectangle 14">
            <a:extLst>
              <a:ext uri="{FF2B5EF4-FFF2-40B4-BE49-F238E27FC236}">
                <a16:creationId xmlns:a16="http://schemas.microsoft.com/office/drawing/2014/main" id="{2208F0DB-44D6-49D8-8014-2EFBBE7E1149}"/>
              </a:ext>
            </a:extLst>
          </p:cNvPr>
          <p:cNvSpPr/>
          <p:nvPr/>
        </p:nvSpPr>
        <p:spPr>
          <a:xfrm>
            <a:off x="6045966" y="5420253"/>
            <a:ext cx="4217879" cy="907294"/>
          </a:xfrm>
          <a:prstGeom prst="roundRect">
            <a:avLst>
              <a:gd name="adj" fmla="val 6586"/>
            </a:avLst>
          </a:prstGeom>
          <a:gradFill flip="none" rotWithShape="1">
            <a:gsLst>
              <a:gs pos="20000">
                <a:srgbClr val="243A5E"/>
              </a:gs>
              <a:gs pos="100000">
                <a:srgbClr val="0078D4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none" lIns="182880" tIns="146304" rIns="18360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99F07513-0DB8-3C92-EF1D-7AC4A45566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t="6834" b="6834"/>
          <a:stretch/>
        </p:blipFill>
        <p:spPr>
          <a:xfrm>
            <a:off x="6140261" y="5517756"/>
            <a:ext cx="490852" cy="423763"/>
          </a:xfrm>
          <a:prstGeom prst="rect">
            <a:avLst/>
          </a:prstGeom>
        </p:spPr>
      </p:pic>
      <p:sp>
        <p:nvSpPr>
          <p:cNvPr id="46" name="Rounded Rectangle 14">
            <a:extLst>
              <a:ext uri="{FF2B5EF4-FFF2-40B4-BE49-F238E27FC236}">
                <a16:creationId xmlns:a16="http://schemas.microsoft.com/office/drawing/2014/main" id="{1F11D3E8-4E7C-AC29-3474-8E27DFC09BA0}"/>
              </a:ext>
            </a:extLst>
          </p:cNvPr>
          <p:cNvSpPr/>
          <p:nvPr/>
        </p:nvSpPr>
        <p:spPr>
          <a:xfrm>
            <a:off x="6045966" y="5971605"/>
            <a:ext cx="734975" cy="319683"/>
          </a:xfrm>
          <a:prstGeom prst="roundRect">
            <a:avLst>
              <a:gd name="adj" fmla="val 6586"/>
            </a:avLst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rgbClr val="FFFFFF"/>
                </a:solidFill>
                <a:latin typeface="Segoe UI Semibold"/>
              </a:rPr>
              <a:t>Azure DevOps</a:t>
            </a:r>
          </a:p>
        </p:txBody>
      </p:sp>
      <p:sp>
        <p:nvSpPr>
          <p:cNvPr id="47" name="Rounded Rectangle 45">
            <a:extLst>
              <a:ext uri="{FF2B5EF4-FFF2-40B4-BE49-F238E27FC236}">
                <a16:creationId xmlns:a16="http://schemas.microsoft.com/office/drawing/2014/main" id="{21769C8F-4374-12BF-E940-5B47A3F8DAF8}"/>
              </a:ext>
            </a:extLst>
          </p:cNvPr>
          <p:cNvSpPr/>
          <p:nvPr/>
        </p:nvSpPr>
        <p:spPr>
          <a:xfrm>
            <a:off x="7762317" y="5735962"/>
            <a:ext cx="1942035" cy="250984"/>
          </a:xfrm>
          <a:prstGeom prst="roundRect">
            <a:avLst>
              <a:gd name="adj" fmla="val 4528"/>
            </a:avLst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CI/CD requirements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0BEEAACB-6932-3735-D098-23703D0AD0F0}"/>
              </a:ext>
            </a:extLst>
          </p:cNvPr>
          <p:cNvSpPr/>
          <p:nvPr/>
        </p:nvSpPr>
        <p:spPr>
          <a:xfrm>
            <a:off x="3147286" y="5227833"/>
            <a:ext cx="371192" cy="19293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1AFABDC1-DD1A-32AD-3469-B55F71339340}"/>
              </a:ext>
            </a:extLst>
          </p:cNvPr>
          <p:cNvSpPr/>
          <p:nvPr/>
        </p:nvSpPr>
        <p:spPr>
          <a:xfrm>
            <a:off x="7707185" y="5223111"/>
            <a:ext cx="371192" cy="19293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ounded Rectangle 16">
            <a:extLst>
              <a:ext uri="{FF2B5EF4-FFF2-40B4-BE49-F238E27FC236}">
                <a16:creationId xmlns:a16="http://schemas.microsoft.com/office/drawing/2014/main" id="{07173D62-2FB2-8FCC-B1BD-ED59586647EF}"/>
              </a:ext>
            </a:extLst>
          </p:cNvPr>
          <p:cNvSpPr/>
          <p:nvPr/>
        </p:nvSpPr>
        <p:spPr>
          <a:xfrm>
            <a:off x="7045655" y="3399893"/>
            <a:ext cx="1052408" cy="159841"/>
          </a:xfrm>
          <a:prstGeom prst="roundRect">
            <a:avLst>
              <a:gd name="adj" fmla="val 6586"/>
            </a:avLst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rgbClr val="FFFFFF"/>
                </a:solidFill>
                <a:latin typeface="Segoe UI Semibold"/>
              </a:rPr>
              <a:t>Data Science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27377D-5E7A-8817-7AC0-C683E07D57BB}"/>
              </a:ext>
            </a:extLst>
          </p:cNvPr>
          <p:cNvSpPr/>
          <p:nvPr/>
        </p:nvSpPr>
        <p:spPr>
          <a:xfrm>
            <a:off x="1115963" y="3949418"/>
            <a:ext cx="9966669" cy="118104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0C14BE-2633-CB83-75E5-9E45BF329951}"/>
              </a:ext>
            </a:extLst>
          </p:cNvPr>
          <p:cNvSpPr/>
          <p:nvPr/>
        </p:nvSpPr>
        <p:spPr>
          <a:xfrm>
            <a:off x="1114812" y="2730526"/>
            <a:ext cx="1314554" cy="9688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49D34A-F387-B8A5-2931-02C5B54D3153}"/>
              </a:ext>
            </a:extLst>
          </p:cNvPr>
          <p:cNvSpPr/>
          <p:nvPr/>
        </p:nvSpPr>
        <p:spPr>
          <a:xfrm>
            <a:off x="1104279" y="1445974"/>
            <a:ext cx="1314554" cy="9688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A5D6C3E-0C49-6299-53E6-7B0D28484D2A}"/>
              </a:ext>
            </a:extLst>
          </p:cNvPr>
          <p:cNvSpPr/>
          <p:nvPr/>
        </p:nvSpPr>
        <p:spPr>
          <a:xfrm>
            <a:off x="4016465" y="1438205"/>
            <a:ext cx="1314554" cy="9688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014E08-B58B-42A9-A13F-845FFDCE5106}"/>
              </a:ext>
            </a:extLst>
          </p:cNvPr>
          <p:cNvSpPr/>
          <p:nvPr/>
        </p:nvSpPr>
        <p:spPr>
          <a:xfrm>
            <a:off x="6871396" y="1445974"/>
            <a:ext cx="1314554" cy="9688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31E8F7-E25B-4A65-3ADE-01933E307AEC}"/>
              </a:ext>
            </a:extLst>
          </p:cNvPr>
          <p:cNvSpPr/>
          <p:nvPr/>
        </p:nvSpPr>
        <p:spPr>
          <a:xfrm>
            <a:off x="4002189" y="2717518"/>
            <a:ext cx="1314554" cy="9688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7F7390-5C16-8AFC-7FB3-51159FFF2F9F}"/>
              </a:ext>
            </a:extLst>
          </p:cNvPr>
          <p:cNvSpPr/>
          <p:nvPr/>
        </p:nvSpPr>
        <p:spPr>
          <a:xfrm>
            <a:off x="6876397" y="2724439"/>
            <a:ext cx="1314554" cy="9688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1CE10A-90AD-4354-9D2E-024C295A43FF}"/>
              </a:ext>
            </a:extLst>
          </p:cNvPr>
          <p:cNvSpPr/>
          <p:nvPr/>
        </p:nvSpPr>
        <p:spPr>
          <a:xfrm>
            <a:off x="9785419" y="2711457"/>
            <a:ext cx="1314554" cy="9688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AACA266-564F-5879-01C6-778B5F33DE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2762" y="5558962"/>
            <a:ext cx="1029555" cy="422117"/>
          </a:xfrm>
          <a:prstGeom prst="rect">
            <a:avLst/>
          </a:prstGeom>
        </p:spPr>
      </p:pic>
      <p:sp>
        <p:nvSpPr>
          <p:cNvPr id="60" name="Rounded Rectangle 19">
            <a:extLst>
              <a:ext uri="{FF2B5EF4-FFF2-40B4-BE49-F238E27FC236}">
                <a16:creationId xmlns:a16="http://schemas.microsoft.com/office/drawing/2014/main" id="{453F2E0C-6D66-2A87-0237-97C02E5878AD}"/>
              </a:ext>
            </a:extLst>
          </p:cNvPr>
          <p:cNvSpPr/>
          <p:nvPr/>
        </p:nvSpPr>
        <p:spPr>
          <a:xfrm>
            <a:off x="9745101" y="1451385"/>
            <a:ext cx="1327001" cy="1006236"/>
          </a:xfrm>
          <a:prstGeom prst="roundRect">
            <a:avLst>
              <a:gd name="adj" fmla="val 6586"/>
            </a:avLst>
          </a:prstGeom>
          <a:gradFill flip="none" rotWithShape="1">
            <a:gsLst>
              <a:gs pos="20000">
                <a:srgbClr val="243A5E"/>
              </a:gs>
              <a:gs pos="100000">
                <a:srgbClr val="0078D4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none" lIns="182880" tIns="146304" rIns="18360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5ED0B8E7-73A4-FF29-CCCB-2A2C096FE65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t="6834" b="6834"/>
          <a:stretch/>
        </p:blipFill>
        <p:spPr>
          <a:xfrm>
            <a:off x="10163176" y="1553206"/>
            <a:ext cx="490852" cy="423763"/>
          </a:xfrm>
          <a:prstGeom prst="rect">
            <a:avLst/>
          </a:prstGeom>
        </p:spPr>
      </p:pic>
      <p:sp>
        <p:nvSpPr>
          <p:cNvPr id="62" name="Rounded Rectangle 19">
            <a:extLst>
              <a:ext uri="{FF2B5EF4-FFF2-40B4-BE49-F238E27FC236}">
                <a16:creationId xmlns:a16="http://schemas.microsoft.com/office/drawing/2014/main" id="{8AC2E1E1-8506-EFD9-F9B4-563C6F9FFEC6}"/>
              </a:ext>
            </a:extLst>
          </p:cNvPr>
          <p:cNvSpPr/>
          <p:nvPr/>
        </p:nvSpPr>
        <p:spPr>
          <a:xfrm>
            <a:off x="10025235" y="2059393"/>
            <a:ext cx="766733" cy="319683"/>
          </a:xfrm>
          <a:prstGeom prst="roundRect">
            <a:avLst>
              <a:gd name="adj" fmla="val 6586"/>
            </a:avLst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egoe UI Semibold"/>
              </a:rPr>
              <a:t>Industry Solutions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5F8C3B-12E3-FB91-EF85-F97EA30D1099}"/>
              </a:ext>
            </a:extLst>
          </p:cNvPr>
          <p:cNvSpPr/>
          <p:nvPr/>
        </p:nvSpPr>
        <p:spPr>
          <a:xfrm>
            <a:off x="9767625" y="1468211"/>
            <a:ext cx="1314554" cy="9688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279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  <p:bldP spid="43" grpId="0"/>
      <p:bldP spid="44" grpId="0" animBg="1"/>
      <p:bldP spid="46" grpId="0"/>
      <p:bldP spid="47" grpId="0"/>
      <p:bldP spid="48" grpId="0" animBg="1"/>
      <p:bldP spid="49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3" grpId="0" animBg="1"/>
      <p:bldP spid="6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4C5B97-354A-8C49-8B70-51B6407FDD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70546-4D4C-D8B7-9602-EFA9085B18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BDE1D-7166-60AD-8B82-F84E16CFB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F67C34-F204-53B1-DBBD-0F06AE534C8D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066908" cy="106762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Integrating various services</a:t>
            </a:r>
          </a:p>
        </p:txBody>
      </p:sp>
      <p:pic>
        <p:nvPicPr>
          <p:cNvPr id="6" name="Picture 2" descr="Example of multiple services that require integration">
            <a:extLst>
              <a:ext uri="{FF2B5EF4-FFF2-40B4-BE49-F238E27FC236}">
                <a16:creationId xmlns:a16="http://schemas.microsoft.com/office/drawing/2014/main" id="{6240F6CE-55E0-00D2-4FF7-92D47AC38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86" y="1830304"/>
            <a:ext cx="78676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34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1499C2-DA7B-1EC6-8841-56B311CEBF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8AC9A-A4F9-C476-2C4B-64095CB0AC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789CD6-E2E5-0081-1545-9E0670B24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044AFB-0F23-0E92-BA68-9B40FB18CE00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11066908" cy="1182443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Within Microsoft Fabric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21BDA35-673B-335F-E352-D75B043BE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924673" y="1830303"/>
            <a:ext cx="8075792" cy="454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1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2B69BC-B754-C44A-9D6F-A303F94017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C8F04-FFC4-C539-CB7B-7F5F54645B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98C37-C673-9D9E-A98D-13792B238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1BEC10-BE10-A821-1D03-7CE23131F7EE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9638024" cy="115289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Fabric Demo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DEF2E2E-4897-009A-2644-3C22238A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4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6BD17E-1E88-3260-3F63-4CE490198D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Microsoft Fabric and Azure DevOps - The story so far as we end 2024</a:t>
            </a:r>
            <a:endParaRPr lang="en-US" sz="1000" dirty="0">
              <a:solidFill>
                <a:srgbClr val="000000"/>
              </a:solidFill>
              <a:latin typeface="Graphik Meetup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98CA95-ABB5-2C36-E329-436812710C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41E673-449E-0643-9571-D5931054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093" y="418211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221946-30D3-FF69-425C-50C6A20A8703}"/>
              </a:ext>
            </a:extLst>
          </p:cNvPr>
          <p:cNvSpPr txBox="1">
            <a:spLocks/>
          </p:cNvSpPr>
          <p:nvPr/>
        </p:nvSpPr>
        <p:spPr>
          <a:xfrm>
            <a:off x="693092" y="533036"/>
            <a:ext cx="9638024" cy="115289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Azure DevOps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11204-1A43-614A-F6ED-D129F62A6316}"/>
              </a:ext>
            </a:extLst>
          </p:cNvPr>
          <p:cNvSpPr txBox="1"/>
          <p:nvPr/>
        </p:nvSpPr>
        <p:spPr>
          <a:xfrm>
            <a:off x="743699" y="1685926"/>
            <a:ext cx="11334235" cy="43961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6402" tIns="43201" rIns="86402" bIns="43201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6" indent="-324006">
              <a:buFont typeface="Arial"/>
              <a:buChar char="•"/>
            </a:pPr>
            <a:r>
              <a:rPr lang="en-US" sz="4000" dirty="0">
                <a:latin typeface="Lucida Sans Unicode"/>
                <a:cs typeface="Lucida Sans Unicode"/>
              </a:rPr>
              <a:t>Manages Application Lifecycle Management</a:t>
            </a:r>
          </a:p>
          <a:p>
            <a:pPr marL="324006" indent="-324006">
              <a:buFont typeface="Arial"/>
              <a:buChar char="•"/>
            </a:pPr>
            <a:endParaRPr lang="en-US" sz="40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4000" dirty="0">
                <a:latin typeface="Lucida Sans Unicode"/>
                <a:cs typeface="Lucida Sans Unicode"/>
              </a:rPr>
              <a:t>Collection of services</a:t>
            </a:r>
          </a:p>
          <a:p>
            <a:pPr marL="324006" indent="-324006">
              <a:buFont typeface="Arial"/>
              <a:buChar char="•"/>
            </a:pPr>
            <a:endParaRPr lang="en-US" sz="40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r>
              <a:rPr lang="en-US" sz="4000" dirty="0">
                <a:latin typeface="Lucida Sans Unicode"/>
                <a:cs typeface="Lucida Sans Unicode"/>
              </a:rPr>
              <a:t>Two main versions</a:t>
            </a:r>
          </a:p>
          <a:p>
            <a:pPr marL="324006" indent="-324006">
              <a:buFont typeface="Arial"/>
              <a:buChar char="•"/>
            </a:pPr>
            <a:endParaRPr lang="en-US" sz="4000" dirty="0">
              <a:latin typeface="Lucida Sans Unicode"/>
              <a:cs typeface="Lucida Sans Unicode"/>
            </a:endParaRPr>
          </a:p>
          <a:p>
            <a:pPr marL="324006" indent="-324006">
              <a:buFont typeface="Arial"/>
              <a:buChar char="•"/>
            </a:pPr>
            <a:endParaRPr lang="en-US" sz="40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88497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1828</Words>
  <Application>Microsoft Office PowerPoint</Application>
  <PresentationFormat>Widescreen</PresentationFormat>
  <Paragraphs>314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Candara</vt:lpstr>
      <vt:lpstr>Comic Sans MS</vt:lpstr>
      <vt:lpstr>Corbel</vt:lpstr>
      <vt:lpstr>Graphik Meetup</vt:lpstr>
      <vt:lpstr>Lucida Sans Unicode</vt:lpstr>
      <vt:lpstr>Segoe UI</vt:lpstr>
      <vt:lpstr>Segoe UI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Chant</dc:creator>
  <cp:lastModifiedBy>Kevin Chant</cp:lastModifiedBy>
  <cp:revision>6</cp:revision>
  <dcterms:created xsi:type="dcterms:W3CDTF">2024-10-17T05:08:52Z</dcterms:created>
  <dcterms:modified xsi:type="dcterms:W3CDTF">2024-12-21T16:39:02Z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