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37A2B-BBB7-4CAD-A0AD-45BA816E9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665A3-5A37-4538-9A76-B0A529A00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9AD5F-76BB-44A1-A2B1-95F99E90F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B269-629B-4DFA-B110-E904DC884D2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F5427-AFA8-46D8-A352-FC35449FC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65101-BE8B-468E-A0E1-7B64D663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DE4D-9CE0-42EB-B065-EB54C43A4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81B6-96D2-455C-9AF0-48D06B3E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EB9E9-9B34-480B-95B5-6165BFA95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C5F38-887A-4AE5-8741-C370A9BF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B269-629B-4DFA-B110-E904DC884D2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4818A-2CC7-43C8-AA17-E10D9717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CDB98-76AF-4C45-956D-C82AE898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DE4D-9CE0-42EB-B065-EB54C43A4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3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50661E-AE19-447E-82D1-6D5133F2E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30390-AE85-4E3F-A321-1CEA22256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18E2F-DCFE-47A8-B212-F38E579A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B269-629B-4DFA-B110-E904DC884D2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F089A-28E4-4457-94A3-A8446F462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68FDD-6918-4FEF-8EFB-A9AF2B25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DE4D-9CE0-42EB-B065-EB54C43A4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4299-F469-4DF0-A84B-89CFA007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3245B-7090-4FA5-97AE-21CE01D9C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BF888-BCA3-4EEC-84CB-055B32E8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B269-629B-4DFA-B110-E904DC884D2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C9499-9B25-403D-B323-510F75845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4A057-1299-4BFF-AE38-A5DCD9D8C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DE4D-9CE0-42EB-B065-EB54C43A4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7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CA958-E080-4A1B-ADDD-A732320C2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DE3C3-4898-4EFA-A9EB-D916DA4A5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25F80-E17E-4FDB-9DB1-86CA79F49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B269-629B-4DFA-B110-E904DC884D2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A50D7-EB1D-40F8-A73B-61218D2C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44062-0B7A-45B6-AB9B-62EE9259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DE4D-9CE0-42EB-B065-EB54C43A4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E61C1-CC6E-4A8B-9D1A-6A03DAE67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19A75-D452-4A93-89CD-C4C655B3C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7FEFC-FB79-4AE2-BDEA-F6E3524FF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9C14F-F705-46F4-823A-B511D82C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B269-629B-4DFA-B110-E904DC884D2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A3F7C-9732-4C5E-9C69-039225DA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C0FA4-4B5A-40E4-BEE5-5CB364151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DE4D-9CE0-42EB-B065-EB54C43A4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0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98A2A-CCA1-4A2F-948D-E65A8AB04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91872-9487-464C-B5BE-F96D8F514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C7E46-B6BC-4116-AF54-3C2DF72EA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6FB1D-E057-483A-A9B8-E77702185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10E4B1-5F85-45BE-999D-9131370FE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DBEB84-179E-4984-AA6E-67DB3E0EB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B269-629B-4DFA-B110-E904DC884D2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18DCE-CBDC-43E6-B18E-BA6E3867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A1CF24-82B2-4B6B-ADC1-9C9D60E4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DE4D-9CE0-42EB-B065-EB54C43A4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9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7C0A-D5F0-47BE-B2C9-89FD38C5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B06A59-8BB4-4A48-846D-4B0BC779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B269-629B-4DFA-B110-E904DC884D2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FBFAD-4779-4D91-AF59-9F1DA9C45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9AFD3-6F81-4766-820A-B87A3746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DE4D-9CE0-42EB-B065-EB54C43A4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0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D26A9-8C0C-4191-AE47-703C04AE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B269-629B-4DFA-B110-E904DC884D2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6C2BC2-EB30-4A14-80A7-1294E1B06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195A3-4D04-43D5-B7E7-4F694DCC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DE4D-9CE0-42EB-B065-EB54C43A4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1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5391-468D-45E0-8737-88725C74F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7CA95-B585-41E8-9D1C-0575E64C4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D9407-EC7C-4978-814F-A7E6A3EB0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0B008-1404-42EC-A24E-5042E317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B269-629B-4DFA-B110-E904DC884D2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CAB9B-F966-4295-80D4-CF14E00C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99D11-090B-47A0-9C01-4B8712E7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DE4D-9CE0-42EB-B065-EB54C43A4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3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57DA-0741-4CA6-9B5A-3FCA9977A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22AE6-F22C-4ACF-94F9-C8D5F00DC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40AAB-59C2-49EC-9D98-A621430B5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3C726-137D-4EE6-B4D8-9E060BC5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B269-629B-4DFA-B110-E904DC884D2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75DBF-F94E-4BA7-BF80-D87F594EF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E080F-E6AC-4B1B-B9DF-CAF95D75D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DE4D-9CE0-42EB-B065-EB54C43A4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3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95850-DC55-454B-8D99-FA566D17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BFCDF-7ECF-4C0D-A8A4-2D7EA534D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552A6-22E7-4464-BD7A-64295C092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1B269-629B-4DFA-B110-E904DC884D2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33753-297E-4F57-9BC7-C461A7093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988F9-C131-4F05-BEBF-2E430E5FE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3DE4D-9CE0-42EB-B065-EB54C43A4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3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tnet.microsoft.com/download/dotnet-core/2.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9ADF-BD2D-4DCD-8AD1-CB2A4714B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58791"/>
          </a:xfrm>
        </p:spPr>
        <p:txBody>
          <a:bodyPr/>
          <a:lstStyle/>
          <a:p>
            <a:r>
              <a:rPr lang="en-US" dirty="0"/>
              <a:t>Intro To Visual Studio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0CB69-430D-4E61-80AF-050254277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26533"/>
            <a:ext cx="9144000" cy="307453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algn="r"/>
            <a:r>
              <a:rPr lang="en-US" dirty="0"/>
              <a:t>By Kevin Israel</a:t>
            </a:r>
          </a:p>
          <a:p>
            <a:pPr algn="r"/>
            <a:endParaRPr lang="en-US" dirty="0"/>
          </a:p>
          <a:p>
            <a:pPr algn="r"/>
            <a:r>
              <a:rPr lang="en-US" i="1" dirty="0"/>
              <a:t>“Chance favors only the prepared mind.”</a:t>
            </a:r>
          </a:p>
          <a:p>
            <a:pPr algn="r"/>
            <a:r>
              <a:rPr lang="en-US" i="1" dirty="0"/>
              <a:t>- Louis Pasteur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E1387C-441B-4934-B71A-B90C9F5E6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34" y="3808031"/>
            <a:ext cx="5658091" cy="282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DA17-87A2-4A63-868C-5AAF150D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Getting Started With Visual Studio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66685-2E9D-476E-9727-08475C5F9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060" y="6275868"/>
            <a:ext cx="776176" cy="5821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81CACE-3105-4C29-9C84-34931978A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068" y="1524301"/>
            <a:ext cx="93440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94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DA17-87A2-4A63-868C-5AAF150D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Getting Started With Visual Studio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66685-2E9D-476E-9727-08475C5F9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060" y="6275868"/>
            <a:ext cx="776176" cy="5821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E052F5-5921-43A9-8238-A9402127C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638" y="1387058"/>
            <a:ext cx="9499198" cy="517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28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DA17-87A2-4A63-868C-5AAF150D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Getting Started With Visual Studio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66685-2E9D-476E-9727-08475C5F9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060" y="6275868"/>
            <a:ext cx="776176" cy="5821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556CD-B68E-4707-A3F9-419623AFF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049" y="1300223"/>
            <a:ext cx="8303329" cy="546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91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DA17-87A2-4A63-868C-5AAF150D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Getting Started With Visual Studio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66685-2E9D-476E-9727-08475C5F9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060" y="6275868"/>
            <a:ext cx="776176" cy="5821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705427-76C9-47A7-BD81-C0FF95F7A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112" y="2243137"/>
            <a:ext cx="5819775" cy="2371725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7E317ECC-28A0-4A22-8DD6-905D321CE224}"/>
              </a:ext>
            </a:extLst>
          </p:cNvPr>
          <p:cNvSpPr/>
          <p:nvPr/>
        </p:nvSpPr>
        <p:spPr>
          <a:xfrm>
            <a:off x="8910218" y="3746761"/>
            <a:ext cx="1816261" cy="8681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33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DA17-87A2-4A63-868C-5AAF150D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Getting Started With Visual Studio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66685-2E9D-476E-9727-08475C5F9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060" y="6275868"/>
            <a:ext cx="776176" cy="5821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39BABA-7F0E-41C6-A75D-3BB40C431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652" y="2112922"/>
            <a:ext cx="87820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75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DA17-87A2-4A63-868C-5AAF150D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Getting Started With Visual Studio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66685-2E9D-476E-9727-08475C5F9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060" y="6275868"/>
            <a:ext cx="776176" cy="5821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81CACE-3105-4C29-9C84-34931978A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068" y="1524301"/>
            <a:ext cx="93440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3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B1139-840E-42B8-B7E4-78430C623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52577-09A4-461F-AB0F-A7D2647E5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625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Agenda</a:t>
            </a:r>
          </a:p>
          <a:p>
            <a:r>
              <a:rPr lang="en-US" dirty="0"/>
              <a:t>Downloading .NET Core</a:t>
            </a:r>
          </a:p>
          <a:p>
            <a:r>
              <a:rPr lang="en-US" dirty="0"/>
              <a:t>Downloading Visual Studio Code</a:t>
            </a:r>
          </a:p>
          <a:p>
            <a:r>
              <a:rPr lang="en-US" dirty="0"/>
              <a:t>Getting Started With Visual Studio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EB2955-D78B-47C3-A33B-501B152A967D}"/>
              </a:ext>
            </a:extLst>
          </p:cNvPr>
          <p:cNvSpPr txBox="1"/>
          <p:nvPr/>
        </p:nvSpPr>
        <p:spPr>
          <a:xfrm>
            <a:off x="1100469" y="4088220"/>
            <a:ext cx="51195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Folder Based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Intellisense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Source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Debugging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CLI for project initialization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Code Navigation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Code Compiling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05B2BD-018A-478A-9D1A-D2D9D45CD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060" y="6275868"/>
            <a:ext cx="776176" cy="5821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7F798B-D2A9-4426-B302-A94E3B5F8F7F}"/>
              </a:ext>
            </a:extLst>
          </p:cNvPr>
          <p:cNvSpPr txBox="1"/>
          <p:nvPr/>
        </p:nvSpPr>
        <p:spPr>
          <a:xfrm>
            <a:off x="4921102" y="4088220"/>
            <a:ext cx="5119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Extensions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Refactoring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Configurable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9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DA17-87A2-4A63-868C-5AAF150D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– Downloading .NET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575C8-71CF-4658-97AD-DE0FBB8CF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https://dotnet.microsoft.com/download/dotnet-core/2.2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66685-2E9D-476E-9727-08475C5F9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060" y="6275868"/>
            <a:ext cx="776176" cy="5821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5C1DB0-B588-4912-A9D8-C62C41E96C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840" y="2429049"/>
            <a:ext cx="8271076" cy="429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7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DA17-87A2-4A63-868C-5AAF150D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– Downloading 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575C8-71CF-4658-97AD-DE0FBB8CF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176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https://code.visualstudio.com/download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66685-2E9D-476E-9727-08475C5F9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060" y="6275868"/>
            <a:ext cx="776176" cy="5821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DF055C-B015-4072-92A3-DE567EFB5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352" y="2338166"/>
            <a:ext cx="7733457" cy="426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9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DA17-87A2-4A63-868C-5AAF150D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Getting Started With 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575C8-71CF-4658-97AD-DE0FBB8CF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04451" cy="1603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1 – Create a folder using your computers GUI</a:t>
            </a:r>
          </a:p>
          <a:p>
            <a:pPr marL="0" indent="0">
              <a:buNone/>
            </a:pPr>
            <a:r>
              <a:rPr lang="en-US" dirty="0"/>
              <a:t>                                     or</a:t>
            </a:r>
          </a:p>
          <a:p>
            <a:pPr marL="0" indent="0">
              <a:buNone/>
            </a:pPr>
            <a:r>
              <a:rPr lang="en-US" dirty="0"/>
              <a:t>Step 1 – Create a folder using CLI =&gt; 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66685-2E9D-476E-9727-08475C5F9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060" y="6275868"/>
            <a:ext cx="776176" cy="5821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D87198-08AB-4F20-88B3-35433FE08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384" y="3429000"/>
            <a:ext cx="10033225" cy="320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DA17-87A2-4A63-868C-5AAF150D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Getting Started With Visual Studio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A851D4-6D56-4B48-B37A-9635FECAA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31" y="25592"/>
            <a:ext cx="11449050" cy="683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10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DA17-87A2-4A63-868C-5AAF150D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Getting Started With 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575C8-71CF-4658-97AD-DE0FBB8CF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04451" cy="45751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66685-2E9D-476E-9727-08475C5F9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060" y="6275868"/>
            <a:ext cx="776176" cy="5821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3536D3-1204-4A63-ACAE-84A8ED936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" y="31899"/>
            <a:ext cx="12186493" cy="679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3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DA17-87A2-4A63-868C-5AAF150D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Getting Started With Visual Studio 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0980FA-1AE6-4CDA-8E54-8102845C8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8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DA17-87A2-4A63-868C-5AAF150D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Getting Started With 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575C8-71CF-4658-97AD-DE0FBB8CF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04451" cy="45751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66685-2E9D-476E-9727-08475C5F9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060" y="6275868"/>
            <a:ext cx="776176" cy="5821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A83F13-A42C-49BD-9C6E-6FC92046D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266700"/>
            <a:ext cx="1030605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31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182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Intro To Visual Studio Code</vt:lpstr>
      <vt:lpstr>Intro To Visual Studio Code</vt:lpstr>
      <vt:lpstr>Getting Started – Downloading .NET Core</vt:lpstr>
      <vt:lpstr>Getting Started – Downloading Visual Studio Code</vt:lpstr>
      <vt:lpstr>Getting Started With Visual Studio Code</vt:lpstr>
      <vt:lpstr>Getting Started With Visual Studio Code</vt:lpstr>
      <vt:lpstr>Getting Started With Visual Studio Code</vt:lpstr>
      <vt:lpstr>Getting Started With Visual Studio Code</vt:lpstr>
      <vt:lpstr>Getting Started With Visual Studio Code</vt:lpstr>
      <vt:lpstr>Getting Started With Visual Studio Code</vt:lpstr>
      <vt:lpstr>Getting Started With Visual Studio Code</vt:lpstr>
      <vt:lpstr>Getting Started With Visual Studio Code</vt:lpstr>
      <vt:lpstr>Getting Started With Visual Studio Code</vt:lpstr>
      <vt:lpstr>Getting Started With Visual Studio Code</vt:lpstr>
      <vt:lpstr>Getting Started With Visual Studio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Visual Studio Code</dc:title>
  <dc:creator>Kevin Israel</dc:creator>
  <cp:lastModifiedBy>Kevin Israel</cp:lastModifiedBy>
  <cp:revision>14</cp:revision>
  <dcterms:created xsi:type="dcterms:W3CDTF">2019-04-05T20:42:52Z</dcterms:created>
  <dcterms:modified xsi:type="dcterms:W3CDTF">2019-04-06T06:34:45Z</dcterms:modified>
</cp:coreProperties>
</file>