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5FD328-1E8B-DFC3-E0AB-7E00B938C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EE10ECA-D6A6-A788-3026-2EA6AF3BA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F317691-E8EA-437B-CA6C-7FD8B40F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BC7B-E7D1-40AD-ADF3-A2E67FA17AC9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733B6CA-DCDE-AEE7-EAC4-8A8571B2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C176B51-84A3-75B4-4D5C-717EE7D7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1277-45A6-412C-8129-773431629E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188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8AC0B3-20EF-B500-2775-9B47212D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51C48CE-7134-0431-C3A7-7119873C1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6D2785B-55B1-4488-FBDB-5F494780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BC7B-E7D1-40AD-ADF3-A2E67FA17AC9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F02A757-2129-3117-CD20-A994E8AF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EF23009-9D2C-AD9C-18C4-1095267F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1277-45A6-412C-8129-773431629E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556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D1C71FB-992D-F19A-4B3C-C1E0074DA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8F08ACB-4F06-77CE-2211-A8475ACF8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D3D9F62-141F-B8DF-0589-A39B5167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BC7B-E7D1-40AD-ADF3-A2E67FA17AC9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28BB8F2-AADB-5184-55E2-24403FB3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73C7E7D-FB0F-C1DB-D939-EDFF355A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1277-45A6-412C-8129-773431629E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859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8076F6-089E-E1FB-CA49-EF67C730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E13446-9A5F-C78D-88E1-DE412FE4D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93823DF-793E-74D3-0635-8F6C9E5F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BC7B-E7D1-40AD-ADF3-A2E67FA17AC9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7238DA6-7F01-229F-22C4-06DF5218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630FF8-AEB1-B0FF-4727-2A51A685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1277-45A6-412C-8129-773431629E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69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8A2D86-1565-95F3-89FD-17280F9D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DA5B5FA-CCC5-9D2A-118C-91281A30A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8C4C5EE-DEAB-727F-230B-930CF12B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BC7B-E7D1-40AD-ADF3-A2E67FA17AC9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558FDBA-22B2-4B6C-486C-C97896D9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B62F23E-A465-5DA1-F643-C394DE60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1277-45A6-412C-8129-773431629E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986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532744-06A3-2081-C154-45804EE8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BEF1D8-26AE-8DB3-64A6-DFD9A83EF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6C749CD-EC43-2D86-12AD-03890E0FB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43AFDB8-D3D2-06C2-7924-107716081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BC7B-E7D1-40AD-ADF3-A2E67FA17AC9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4F9C2ED-B33D-22DF-B640-787AB025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335E7FB-4B69-4516-90D2-99D40BDA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1277-45A6-412C-8129-773431629E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514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16E621-E1AA-7682-FD08-6234E318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3000139-DE95-07E9-80C5-3E77C87A0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4D25B6A-284B-6E5C-FDD5-91C02F5F4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70CF4DE-4D2E-77CC-FA30-F3D760078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40F2E2D-EAF0-9691-1EC2-4B4055ADE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7186C88-1FC2-6B94-4974-49BA7383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BC7B-E7D1-40AD-ADF3-A2E67FA17AC9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930DB79-AF3A-CACD-491B-E558A66E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CFD4655-7F98-A394-6F4E-EB308944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1277-45A6-412C-8129-773431629E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582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C5C0B6-AF35-7866-FCAD-F87E1EED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AF54D66-3833-311B-B93F-0895329B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BC7B-E7D1-40AD-ADF3-A2E67FA17AC9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36A1FE1-724D-E23E-1FEA-CEA96D2C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D26ABAE-7513-9C85-9544-922042DF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1277-45A6-412C-8129-773431629E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440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42AC86F-A321-DED6-3FEF-856FE12B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BC7B-E7D1-40AD-ADF3-A2E67FA17AC9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3BF2A12-8920-9B94-B981-0688A41E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C3A5312-1420-733B-696A-7BF76AA39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1277-45A6-412C-8129-773431629E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612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1C173D-176E-17E5-1AD3-D37E2FFCE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7706F3-210D-B3B8-9170-3D7690DA6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42242A9-E7AF-DE84-6D99-D6E385C64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F16375D-42D3-1353-03D8-7A72A9EA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BC7B-E7D1-40AD-ADF3-A2E67FA17AC9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D73C0B1-E0F6-33DA-0CFA-34240A73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8F00EB6-DB8E-3609-8F52-7193C9338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1277-45A6-412C-8129-773431629E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715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C98758-009F-6EBD-62EC-BC9F76AFE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9CE9A0A-48C0-6636-2A8A-9471B1D18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965A8D1-BF6A-92C3-4A38-640BE6E77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34ADAE8-2E73-4CE9-01C1-8ABA8751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BC7B-E7D1-40AD-ADF3-A2E67FA17AC9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1B8DB97-29BE-AC3B-B942-A9E0B5B7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6918BC-6CFD-43B0-9E8F-74918978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1277-45A6-412C-8129-773431629E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200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8631476-41CA-D4CC-4CBF-548B029B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F6AA4AE-B00D-6559-6FC5-784886B76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65844D4-943D-7EB5-FCD7-287F13FCD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DBC7B-E7D1-40AD-ADF3-A2E67FA17AC9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5F91210-0EC7-80D1-F458-DFBD0526A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F420BF-0CA4-0981-2C62-411538AF6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1277-45A6-412C-8129-773431629E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217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48B9EA26-0ACC-51EA-297D-E91A6CC388B1}"/>
              </a:ext>
            </a:extLst>
          </p:cNvPr>
          <p:cNvSpPr txBox="1"/>
          <p:nvPr/>
        </p:nvSpPr>
        <p:spPr>
          <a:xfrm>
            <a:off x="4340936" y="285226"/>
            <a:ext cx="3510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webshop és környezeti kockázatai</a:t>
            </a:r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766064D8-8479-B0A6-621C-460C4BA490FB}"/>
              </a:ext>
            </a:extLst>
          </p:cNvPr>
          <p:cNvSpPr/>
          <p:nvPr/>
        </p:nvSpPr>
        <p:spPr>
          <a:xfrm>
            <a:off x="4904763" y="2625755"/>
            <a:ext cx="2382473" cy="23824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A68DAA0-77CD-4C29-F867-05F03E44AABC}"/>
              </a:ext>
            </a:extLst>
          </p:cNvPr>
          <p:cNvSpPr txBox="1"/>
          <p:nvPr/>
        </p:nvSpPr>
        <p:spPr>
          <a:xfrm>
            <a:off x="5559634" y="3632325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Webshop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5DA28763-CE31-6FE2-B842-4FE35D288A23}"/>
              </a:ext>
            </a:extLst>
          </p:cNvPr>
          <p:cNvSpPr/>
          <p:nvPr/>
        </p:nvSpPr>
        <p:spPr>
          <a:xfrm>
            <a:off x="5167882" y="1426237"/>
            <a:ext cx="1856234" cy="528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236D8D7-54B9-329B-C769-C3FAB8977E6E}"/>
              </a:ext>
            </a:extLst>
          </p:cNvPr>
          <p:cNvSpPr txBox="1"/>
          <p:nvPr/>
        </p:nvSpPr>
        <p:spPr>
          <a:xfrm>
            <a:off x="5458965" y="1505824"/>
            <a:ext cx="127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Felhasználó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BE6E822A-CE53-8144-A335-BD33612C5BA5}"/>
              </a:ext>
            </a:extLst>
          </p:cNvPr>
          <p:cNvSpPr/>
          <p:nvPr/>
        </p:nvSpPr>
        <p:spPr>
          <a:xfrm>
            <a:off x="2216356" y="3541661"/>
            <a:ext cx="1856234" cy="528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96D0F1E-1270-AD45-6FCA-D2836BF8442C}"/>
              </a:ext>
            </a:extLst>
          </p:cNvPr>
          <p:cNvSpPr txBox="1"/>
          <p:nvPr/>
        </p:nvSpPr>
        <p:spPr>
          <a:xfrm>
            <a:off x="2750719" y="363232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Admin</a:t>
            </a:r>
            <a:endParaRPr lang="hu-HU" dirty="0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4D4C97E0-D051-B2F7-679F-3803245CB2B2}"/>
              </a:ext>
            </a:extLst>
          </p:cNvPr>
          <p:cNvSpPr/>
          <p:nvPr/>
        </p:nvSpPr>
        <p:spPr>
          <a:xfrm>
            <a:off x="5167882" y="5796145"/>
            <a:ext cx="1856234" cy="528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CA3D56AB-0B8E-37D3-B77A-FEA9AF45414C}"/>
              </a:ext>
            </a:extLst>
          </p:cNvPr>
          <p:cNvSpPr txBox="1"/>
          <p:nvPr/>
        </p:nvSpPr>
        <p:spPr>
          <a:xfrm>
            <a:off x="5597400" y="5875732"/>
            <a:ext cx="99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Látogató</a:t>
            </a:r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1A62CC46-1ADF-3A33-F92A-ABA95F5DBDB2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6095999" y="1954744"/>
            <a:ext cx="1" cy="67101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736F207E-390D-9087-BA5D-14BFA2D33A31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>
            <a:off x="4072590" y="3805915"/>
            <a:ext cx="832173" cy="110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180D096E-72FC-17F2-C6F4-623EDC9DC667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 flipH="1">
            <a:off x="6095999" y="5008228"/>
            <a:ext cx="1" cy="78791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Ív 35">
            <a:extLst>
              <a:ext uri="{FF2B5EF4-FFF2-40B4-BE49-F238E27FC236}">
                <a16:creationId xmlns:a16="http://schemas.microsoft.com/office/drawing/2014/main" id="{7DA40068-EFA3-6520-7574-2F1C700D3982}"/>
              </a:ext>
            </a:extLst>
          </p:cNvPr>
          <p:cNvSpPr/>
          <p:nvPr/>
        </p:nvSpPr>
        <p:spPr>
          <a:xfrm>
            <a:off x="5458965" y="2260887"/>
            <a:ext cx="1286044" cy="931071"/>
          </a:xfrm>
          <a:prstGeom prst="arc">
            <a:avLst>
              <a:gd name="adj1" fmla="val 13033598"/>
              <a:gd name="adj2" fmla="val 19188055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Ív 36">
            <a:extLst>
              <a:ext uri="{FF2B5EF4-FFF2-40B4-BE49-F238E27FC236}">
                <a16:creationId xmlns:a16="http://schemas.microsoft.com/office/drawing/2014/main" id="{A0CD8CC9-66DD-14B6-F89D-5F43EB3E42F7}"/>
              </a:ext>
            </a:extLst>
          </p:cNvPr>
          <p:cNvSpPr/>
          <p:nvPr/>
        </p:nvSpPr>
        <p:spPr>
          <a:xfrm flipV="1">
            <a:off x="5458965" y="4442024"/>
            <a:ext cx="1286044" cy="1006571"/>
          </a:xfrm>
          <a:prstGeom prst="arc">
            <a:avLst>
              <a:gd name="adj1" fmla="val 13033598"/>
              <a:gd name="adj2" fmla="val 19188055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Ív 38">
            <a:extLst>
              <a:ext uri="{FF2B5EF4-FFF2-40B4-BE49-F238E27FC236}">
                <a16:creationId xmlns:a16="http://schemas.microsoft.com/office/drawing/2014/main" id="{A49FE7D0-7750-4567-110F-04D49CFBEFFD}"/>
              </a:ext>
            </a:extLst>
          </p:cNvPr>
          <p:cNvSpPr/>
          <p:nvPr/>
        </p:nvSpPr>
        <p:spPr>
          <a:xfrm>
            <a:off x="4261741" y="3380817"/>
            <a:ext cx="1286044" cy="931071"/>
          </a:xfrm>
          <a:prstGeom prst="arc">
            <a:avLst>
              <a:gd name="adj1" fmla="val 9391358"/>
              <a:gd name="adj2" fmla="val 12687651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Folyamatábra: Döntés 41">
            <a:extLst>
              <a:ext uri="{FF2B5EF4-FFF2-40B4-BE49-F238E27FC236}">
                <a16:creationId xmlns:a16="http://schemas.microsoft.com/office/drawing/2014/main" id="{54CECE00-6D20-ADB8-59CB-7BFCC8325675}"/>
              </a:ext>
            </a:extLst>
          </p:cNvPr>
          <p:cNvSpPr/>
          <p:nvPr/>
        </p:nvSpPr>
        <p:spPr>
          <a:xfrm>
            <a:off x="8019875" y="2885867"/>
            <a:ext cx="2197916" cy="85567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Szövegdoboz 42">
            <a:extLst>
              <a:ext uri="{FF2B5EF4-FFF2-40B4-BE49-F238E27FC236}">
                <a16:creationId xmlns:a16="http://schemas.microsoft.com/office/drawing/2014/main" id="{9D888AD3-C8E0-FB15-E182-8F774F52DF09}"/>
              </a:ext>
            </a:extLst>
          </p:cNvPr>
          <p:cNvSpPr txBox="1"/>
          <p:nvPr/>
        </p:nvSpPr>
        <p:spPr>
          <a:xfrm>
            <a:off x="8447714" y="3060295"/>
            <a:ext cx="1342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/>
              <a:t>Felhasználói adatok</a:t>
            </a:r>
          </a:p>
        </p:txBody>
      </p:sp>
      <p:sp>
        <p:nvSpPr>
          <p:cNvPr id="44" name="Folyamatábra: Döntés 43">
            <a:extLst>
              <a:ext uri="{FF2B5EF4-FFF2-40B4-BE49-F238E27FC236}">
                <a16:creationId xmlns:a16="http://schemas.microsoft.com/office/drawing/2014/main" id="{A41E43BA-E826-7DF4-0A9C-E6895A955CDB}"/>
              </a:ext>
            </a:extLst>
          </p:cNvPr>
          <p:cNvSpPr/>
          <p:nvPr/>
        </p:nvSpPr>
        <p:spPr>
          <a:xfrm>
            <a:off x="8016549" y="4152551"/>
            <a:ext cx="2197916" cy="85567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86B5B31B-BBBA-00AA-D465-AEBBD5F57574}"/>
              </a:ext>
            </a:extLst>
          </p:cNvPr>
          <p:cNvSpPr txBox="1"/>
          <p:nvPr/>
        </p:nvSpPr>
        <p:spPr>
          <a:xfrm>
            <a:off x="8447714" y="4410869"/>
            <a:ext cx="1342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/>
              <a:t>Tárolt képek</a:t>
            </a:r>
          </a:p>
        </p:txBody>
      </p:sp>
      <p:cxnSp>
        <p:nvCxnSpPr>
          <p:cNvPr id="47" name="Összekötő: görbe 46">
            <a:extLst>
              <a:ext uri="{FF2B5EF4-FFF2-40B4-BE49-F238E27FC236}">
                <a16:creationId xmlns:a16="http://schemas.microsoft.com/office/drawing/2014/main" id="{0CC42AB8-E540-FA40-5FF3-50F758ED1953}"/>
              </a:ext>
            </a:extLst>
          </p:cNvPr>
          <p:cNvCxnSpPr>
            <a:stCxn id="5" idx="6"/>
            <a:endCxn id="44" idx="2"/>
          </p:cNvCxnSpPr>
          <p:nvPr/>
        </p:nvCxnSpPr>
        <p:spPr>
          <a:xfrm>
            <a:off x="7287236" y="3816992"/>
            <a:ext cx="1828271" cy="1191236"/>
          </a:xfrm>
          <a:prstGeom prst="curvedConnector4">
            <a:avLst>
              <a:gd name="adj1" fmla="val 19945"/>
              <a:gd name="adj2" fmla="val 11919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Összekötő: görbe 47">
            <a:extLst>
              <a:ext uri="{FF2B5EF4-FFF2-40B4-BE49-F238E27FC236}">
                <a16:creationId xmlns:a16="http://schemas.microsoft.com/office/drawing/2014/main" id="{69FFAE6C-EDFF-0CCD-DF95-7C3DB1C1FB49}"/>
              </a:ext>
            </a:extLst>
          </p:cNvPr>
          <p:cNvCxnSpPr>
            <a:cxnSpLocks/>
            <a:stCxn id="5" idx="6"/>
            <a:endCxn id="42" idx="0"/>
          </p:cNvCxnSpPr>
          <p:nvPr/>
        </p:nvCxnSpPr>
        <p:spPr>
          <a:xfrm flipV="1">
            <a:off x="7287236" y="2885867"/>
            <a:ext cx="1831597" cy="931125"/>
          </a:xfrm>
          <a:prstGeom prst="curvedConnector4">
            <a:avLst>
              <a:gd name="adj1" fmla="val 20000"/>
              <a:gd name="adj2" fmla="val 152486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91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églalap 157">
            <a:extLst>
              <a:ext uri="{FF2B5EF4-FFF2-40B4-BE49-F238E27FC236}">
                <a16:creationId xmlns:a16="http://schemas.microsoft.com/office/drawing/2014/main" id="{CAE0D6B3-5B20-4AC2-F4A5-6C8862FB3D02}"/>
              </a:ext>
            </a:extLst>
          </p:cNvPr>
          <p:cNvSpPr/>
          <p:nvPr/>
        </p:nvSpPr>
        <p:spPr>
          <a:xfrm>
            <a:off x="7359186" y="993318"/>
            <a:ext cx="1856234" cy="528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9" name="Szövegdoboz 158">
            <a:extLst>
              <a:ext uri="{FF2B5EF4-FFF2-40B4-BE49-F238E27FC236}">
                <a16:creationId xmlns:a16="http://schemas.microsoft.com/office/drawing/2014/main" id="{9AD57A51-11B7-6003-0B02-C4D728D4A21F}"/>
              </a:ext>
            </a:extLst>
          </p:cNvPr>
          <p:cNvSpPr txBox="1"/>
          <p:nvPr/>
        </p:nvSpPr>
        <p:spPr>
          <a:xfrm>
            <a:off x="3613263" y="84684"/>
            <a:ext cx="572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látogató adatfolyam ábrája interakciók elemzése után</a:t>
            </a:r>
          </a:p>
        </p:txBody>
      </p:sp>
      <p:sp>
        <p:nvSpPr>
          <p:cNvPr id="160" name="Szövegdoboz 159">
            <a:extLst>
              <a:ext uri="{FF2B5EF4-FFF2-40B4-BE49-F238E27FC236}">
                <a16:creationId xmlns:a16="http://schemas.microsoft.com/office/drawing/2014/main" id="{92D053FA-FDA6-42C3-23E2-71449DE370E5}"/>
              </a:ext>
            </a:extLst>
          </p:cNvPr>
          <p:cNvSpPr txBox="1"/>
          <p:nvPr/>
        </p:nvSpPr>
        <p:spPr>
          <a:xfrm>
            <a:off x="7739716" y="965183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Látogató</a:t>
            </a:r>
            <a:br>
              <a:rPr lang="hu-HU" sz="1600" dirty="0"/>
            </a:br>
            <a:r>
              <a:rPr lang="hu-HU" sz="1600" dirty="0"/>
              <a:t>(böngésző)</a:t>
            </a:r>
          </a:p>
        </p:txBody>
      </p:sp>
      <p:sp>
        <p:nvSpPr>
          <p:cNvPr id="161" name="Ellipszis 160">
            <a:extLst>
              <a:ext uri="{FF2B5EF4-FFF2-40B4-BE49-F238E27FC236}">
                <a16:creationId xmlns:a16="http://schemas.microsoft.com/office/drawing/2014/main" id="{B2E71EEA-32DD-F0E4-1F3E-CADE1E7271C6}"/>
              </a:ext>
            </a:extLst>
          </p:cNvPr>
          <p:cNvSpPr/>
          <p:nvPr/>
        </p:nvSpPr>
        <p:spPr>
          <a:xfrm>
            <a:off x="7711664" y="1950078"/>
            <a:ext cx="1151277" cy="1151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2" name="Szövegdoboz 161">
            <a:extLst>
              <a:ext uri="{FF2B5EF4-FFF2-40B4-BE49-F238E27FC236}">
                <a16:creationId xmlns:a16="http://schemas.microsoft.com/office/drawing/2014/main" id="{3F1051AC-D266-52F0-4FB1-E2F778DA1929}"/>
              </a:ext>
            </a:extLst>
          </p:cNvPr>
          <p:cNvSpPr txBox="1"/>
          <p:nvPr/>
        </p:nvSpPr>
        <p:spPr>
          <a:xfrm>
            <a:off x="7765556" y="2371827"/>
            <a:ext cx="1043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Webszerver</a:t>
            </a:r>
          </a:p>
        </p:txBody>
      </p:sp>
      <p:cxnSp>
        <p:nvCxnSpPr>
          <p:cNvPr id="163" name="Összekötő: görbe 162">
            <a:extLst>
              <a:ext uri="{FF2B5EF4-FFF2-40B4-BE49-F238E27FC236}">
                <a16:creationId xmlns:a16="http://schemas.microsoft.com/office/drawing/2014/main" id="{FF95B696-43E0-204C-D378-AF132A23C45B}"/>
              </a:ext>
            </a:extLst>
          </p:cNvPr>
          <p:cNvCxnSpPr>
            <a:cxnSpLocks/>
            <a:endCxn id="161" idx="1"/>
          </p:cNvCxnSpPr>
          <p:nvPr/>
        </p:nvCxnSpPr>
        <p:spPr>
          <a:xfrm rot="5400000">
            <a:off x="7663513" y="1738577"/>
            <a:ext cx="596854" cy="16335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Összekötő: görbe 163">
            <a:extLst>
              <a:ext uri="{FF2B5EF4-FFF2-40B4-BE49-F238E27FC236}">
                <a16:creationId xmlns:a16="http://schemas.microsoft.com/office/drawing/2014/main" id="{CD495D01-ADA3-9B6E-E1EF-5A8B54FCE44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45925" y="1668006"/>
            <a:ext cx="509301" cy="21694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Szövegdoboz 164">
            <a:extLst>
              <a:ext uri="{FF2B5EF4-FFF2-40B4-BE49-F238E27FC236}">
                <a16:creationId xmlns:a16="http://schemas.microsoft.com/office/drawing/2014/main" id="{558BA28B-B1E8-6048-6A32-362042AE659C}"/>
              </a:ext>
            </a:extLst>
          </p:cNvPr>
          <p:cNvSpPr txBox="1"/>
          <p:nvPr/>
        </p:nvSpPr>
        <p:spPr>
          <a:xfrm>
            <a:off x="7192539" y="1513735"/>
            <a:ext cx="880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HTTP kérés</a:t>
            </a:r>
          </a:p>
        </p:txBody>
      </p:sp>
      <p:sp>
        <p:nvSpPr>
          <p:cNvPr id="166" name="Szövegdoboz 165">
            <a:extLst>
              <a:ext uri="{FF2B5EF4-FFF2-40B4-BE49-F238E27FC236}">
                <a16:creationId xmlns:a16="http://schemas.microsoft.com/office/drawing/2014/main" id="{D7A64F20-A494-EF03-FAE0-18A3F9AE9582}"/>
              </a:ext>
            </a:extLst>
          </p:cNvPr>
          <p:cNvSpPr txBox="1"/>
          <p:nvPr/>
        </p:nvSpPr>
        <p:spPr>
          <a:xfrm>
            <a:off x="8783511" y="1519731"/>
            <a:ext cx="918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HTTP válasz</a:t>
            </a:r>
          </a:p>
        </p:txBody>
      </p:sp>
      <p:sp>
        <p:nvSpPr>
          <p:cNvPr id="167" name="Ív 166">
            <a:extLst>
              <a:ext uri="{FF2B5EF4-FFF2-40B4-BE49-F238E27FC236}">
                <a16:creationId xmlns:a16="http://schemas.microsoft.com/office/drawing/2014/main" id="{C0030082-857D-70A3-D832-192F5BDAF057}"/>
              </a:ext>
            </a:extLst>
          </p:cNvPr>
          <p:cNvSpPr/>
          <p:nvPr/>
        </p:nvSpPr>
        <p:spPr>
          <a:xfrm>
            <a:off x="7644279" y="1695417"/>
            <a:ext cx="1286044" cy="931071"/>
          </a:xfrm>
          <a:prstGeom prst="arc">
            <a:avLst>
              <a:gd name="adj1" fmla="val 12732822"/>
              <a:gd name="adj2" fmla="val 20207777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8" name="Szövegdoboz 167">
            <a:extLst>
              <a:ext uri="{FF2B5EF4-FFF2-40B4-BE49-F238E27FC236}">
                <a16:creationId xmlns:a16="http://schemas.microsoft.com/office/drawing/2014/main" id="{7CE8DF73-9C64-4000-DFF6-281EE68D066E}"/>
              </a:ext>
            </a:extLst>
          </p:cNvPr>
          <p:cNvSpPr txBox="1"/>
          <p:nvPr/>
        </p:nvSpPr>
        <p:spPr>
          <a:xfrm>
            <a:off x="8821855" y="1768925"/>
            <a:ext cx="688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>
                <a:solidFill>
                  <a:srgbClr val="FF0000"/>
                </a:solidFill>
              </a:rPr>
              <a:t>Internet</a:t>
            </a:r>
          </a:p>
        </p:txBody>
      </p:sp>
      <p:sp>
        <p:nvSpPr>
          <p:cNvPr id="169" name="Ellipszis 168">
            <a:extLst>
              <a:ext uri="{FF2B5EF4-FFF2-40B4-BE49-F238E27FC236}">
                <a16:creationId xmlns:a16="http://schemas.microsoft.com/office/drawing/2014/main" id="{78E6AF20-8348-5D60-2481-56EEEBFD1C16}"/>
              </a:ext>
            </a:extLst>
          </p:cNvPr>
          <p:cNvSpPr/>
          <p:nvPr/>
        </p:nvSpPr>
        <p:spPr>
          <a:xfrm>
            <a:off x="10559639" y="1950078"/>
            <a:ext cx="1151277" cy="1151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0" name="Szövegdoboz 169">
            <a:extLst>
              <a:ext uri="{FF2B5EF4-FFF2-40B4-BE49-F238E27FC236}">
                <a16:creationId xmlns:a16="http://schemas.microsoft.com/office/drawing/2014/main" id="{296F8704-B59F-F643-DA94-CE387E9CB5A3}"/>
              </a:ext>
            </a:extLst>
          </p:cNvPr>
          <p:cNvSpPr txBox="1"/>
          <p:nvPr/>
        </p:nvSpPr>
        <p:spPr>
          <a:xfrm>
            <a:off x="10493403" y="2294882"/>
            <a:ext cx="128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Authentikációs komponens</a:t>
            </a:r>
          </a:p>
        </p:txBody>
      </p:sp>
      <p:cxnSp>
        <p:nvCxnSpPr>
          <p:cNvPr id="171" name="Egyenes összekötő nyíllal 170">
            <a:extLst>
              <a:ext uri="{FF2B5EF4-FFF2-40B4-BE49-F238E27FC236}">
                <a16:creationId xmlns:a16="http://schemas.microsoft.com/office/drawing/2014/main" id="{9B46B9E8-E59C-C394-A9C4-79D51B8F75CF}"/>
              </a:ext>
            </a:extLst>
          </p:cNvPr>
          <p:cNvCxnSpPr/>
          <p:nvPr/>
        </p:nvCxnSpPr>
        <p:spPr>
          <a:xfrm>
            <a:off x="8809047" y="2294882"/>
            <a:ext cx="18214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gyenes összekötő nyíllal 171">
            <a:extLst>
              <a:ext uri="{FF2B5EF4-FFF2-40B4-BE49-F238E27FC236}">
                <a16:creationId xmlns:a16="http://schemas.microsoft.com/office/drawing/2014/main" id="{AA724FA1-4733-609A-5100-A9104B3B695A}"/>
              </a:ext>
            </a:extLst>
          </p:cNvPr>
          <p:cNvCxnSpPr/>
          <p:nvPr/>
        </p:nvCxnSpPr>
        <p:spPr>
          <a:xfrm flipH="1">
            <a:off x="8783511" y="2756547"/>
            <a:ext cx="18085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Szövegdoboz 172">
            <a:extLst>
              <a:ext uri="{FF2B5EF4-FFF2-40B4-BE49-F238E27FC236}">
                <a16:creationId xmlns:a16="http://schemas.microsoft.com/office/drawing/2014/main" id="{FADEB150-E7EA-F2A6-8DE3-F1FC8EE8FECC}"/>
              </a:ext>
            </a:extLst>
          </p:cNvPr>
          <p:cNvSpPr txBox="1"/>
          <p:nvPr/>
        </p:nvSpPr>
        <p:spPr>
          <a:xfrm>
            <a:off x="9086930" y="2012173"/>
            <a:ext cx="1439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Bejelentkezési kérés</a:t>
            </a:r>
          </a:p>
        </p:txBody>
      </p:sp>
      <p:sp>
        <p:nvSpPr>
          <p:cNvPr id="174" name="Szövegdoboz 173">
            <a:extLst>
              <a:ext uri="{FF2B5EF4-FFF2-40B4-BE49-F238E27FC236}">
                <a16:creationId xmlns:a16="http://schemas.microsoft.com/office/drawing/2014/main" id="{2597B82F-E3E1-5361-0143-717FDFA8C167}"/>
              </a:ext>
            </a:extLst>
          </p:cNvPr>
          <p:cNvSpPr txBox="1"/>
          <p:nvPr/>
        </p:nvSpPr>
        <p:spPr>
          <a:xfrm>
            <a:off x="8980830" y="2782176"/>
            <a:ext cx="1477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Bejelentkezési válasz</a:t>
            </a:r>
          </a:p>
        </p:txBody>
      </p:sp>
      <p:sp>
        <p:nvSpPr>
          <p:cNvPr id="175" name="Ellipszis 174">
            <a:extLst>
              <a:ext uri="{FF2B5EF4-FFF2-40B4-BE49-F238E27FC236}">
                <a16:creationId xmlns:a16="http://schemas.microsoft.com/office/drawing/2014/main" id="{06B85397-4422-96AC-A080-B88C99739C37}"/>
              </a:ext>
            </a:extLst>
          </p:cNvPr>
          <p:cNvSpPr/>
          <p:nvPr/>
        </p:nvSpPr>
        <p:spPr>
          <a:xfrm>
            <a:off x="7714973" y="3846183"/>
            <a:ext cx="1151277" cy="1151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6" name="Szövegdoboz 175">
            <a:extLst>
              <a:ext uri="{FF2B5EF4-FFF2-40B4-BE49-F238E27FC236}">
                <a16:creationId xmlns:a16="http://schemas.microsoft.com/office/drawing/2014/main" id="{C9E18B7E-4CAD-EEE7-D7EE-C97F21F42746}"/>
              </a:ext>
            </a:extLst>
          </p:cNvPr>
          <p:cNvSpPr txBox="1"/>
          <p:nvPr/>
        </p:nvSpPr>
        <p:spPr>
          <a:xfrm>
            <a:off x="7646575" y="4190988"/>
            <a:ext cx="128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Felhasználói adatkezelő</a:t>
            </a:r>
          </a:p>
        </p:txBody>
      </p:sp>
      <p:cxnSp>
        <p:nvCxnSpPr>
          <p:cNvPr id="177" name="Egyenes összekötő nyíllal 176">
            <a:extLst>
              <a:ext uri="{FF2B5EF4-FFF2-40B4-BE49-F238E27FC236}">
                <a16:creationId xmlns:a16="http://schemas.microsoft.com/office/drawing/2014/main" id="{62BE12DE-8883-40E3-3DDD-286AF3B0E0F8}"/>
              </a:ext>
            </a:extLst>
          </p:cNvPr>
          <p:cNvCxnSpPr>
            <a:cxnSpLocks/>
            <a:endCxn id="169" idx="4"/>
          </p:cNvCxnSpPr>
          <p:nvPr/>
        </p:nvCxnSpPr>
        <p:spPr>
          <a:xfrm flipV="1">
            <a:off x="8859317" y="3101355"/>
            <a:ext cx="2275961" cy="1514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gyenes összekötő nyíllal 177">
            <a:extLst>
              <a:ext uri="{FF2B5EF4-FFF2-40B4-BE49-F238E27FC236}">
                <a16:creationId xmlns:a16="http://schemas.microsoft.com/office/drawing/2014/main" id="{AC7B89E4-02EE-C728-AF10-3C0B65EA3D8C}"/>
              </a:ext>
            </a:extLst>
          </p:cNvPr>
          <p:cNvCxnSpPr>
            <a:cxnSpLocks/>
            <a:endCxn id="175" idx="7"/>
          </p:cNvCxnSpPr>
          <p:nvPr/>
        </p:nvCxnSpPr>
        <p:spPr>
          <a:xfrm flipH="1">
            <a:off x="8697649" y="2833490"/>
            <a:ext cx="1932805" cy="1181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Szövegdoboz 178">
            <a:extLst>
              <a:ext uri="{FF2B5EF4-FFF2-40B4-BE49-F238E27FC236}">
                <a16:creationId xmlns:a16="http://schemas.microsoft.com/office/drawing/2014/main" id="{CB6A762C-1F83-D1F6-4295-899A8A572DFD}"/>
              </a:ext>
            </a:extLst>
          </p:cNvPr>
          <p:cNvSpPr txBox="1"/>
          <p:nvPr/>
        </p:nvSpPr>
        <p:spPr>
          <a:xfrm>
            <a:off x="8441490" y="3263267"/>
            <a:ext cx="977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Adat lekérdezés</a:t>
            </a:r>
          </a:p>
        </p:txBody>
      </p:sp>
      <p:sp>
        <p:nvSpPr>
          <p:cNvPr id="180" name="Szövegdoboz 179">
            <a:extLst>
              <a:ext uri="{FF2B5EF4-FFF2-40B4-BE49-F238E27FC236}">
                <a16:creationId xmlns:a16="http://schemas.microsoft.com/office/drawing/2014/main" id="{5748139A-B1DD-0BA8-B5B0-D42277DC73ED}"/>
              </a:ext>
            </a:extLst>
          </p:cNvPr>
          <p:cNvSpPr txBox="1"/>
          <p:nvPr/>
        </p:nvSpPr>
        <p:spPr>
          <a:xfrm>
            <a:off x="10064593" y="3846183"/>
            <a:ext cx="56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Válasz</a:t>
            </a:r>
          </a:p>
        </p:txBody>
      </p:sp>
      <p:sp>
        <p:nvSpPr>
          <p:cNvPr id="181" name="Folyamatábra: Mágneslemez 180">
            <a:extLst>
              <a:ext uri="{FF2B5EF4-FFF2-40B4-BE49-F238E27FC236}">
                <a16:creationId xmlns:a16="http://schemas.microsoft.com/office/drawing/2014/main" id="{89C42E0A-3A7A-4769-FFF9-51A168437A4B}"/>
              </a:ext>
            </a:extLst>
          </p:cNvPr>
          <p:cNvSpPr/>
          <p:nvPr/>
        </p:nvSpPr>
        <p:spPr>
          <a:xfrm>
            <a:off x="7658886" y="5579284"/>
            <a:ext cx="1256829" cy="87046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2" name="Szövegdoboz 181">
            <a:extLst>
              <a:ext uri="{FF2B5EF4-FFF2-40B4-BE49-F238E27FC236}">
                <a16:creationId xmlns:a16="http://schemas.microsoft.com/office/drawing/2014/main" id="{1277B2FE-4DFB-FB41-2DE8-EABEF1342221}"/>
              </a:ext>
            </a:extLst>
          </p:cNvPr>
          <p:cNvSpPr txBox="1"/>
          <p:nvPr/>
        </p:nvSpPr>
        <p:spPr>
          <a:xfrm>
            <a:off x="7646575" y="5943660"/>
            <a:ext cx="128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Felhasználói/kép adatbázis</a:t>
            </a:r>
          </a:p>
        </p:txBody>
      </p:sp>
      <p:cxnSp>
        <p:nvCxnSpPr>
          <p:cNvPr id="183" name="Egyenes összekötő nyíllal 182">
            <a:extLst>
              <a:ext uri="{FF2B5EF4-FFF2-40B4-BE49-F238E27FC236}">
                <a16:creationId xmlns:a16="http://schemas.microsoft.com/office/drawing/2014/main" id="{77BA9296-DC59-D76B-D02D-3C3B8CD3B554}"/>
              </a:ext>
            </a:extLst>
          </p:cNvPr>
          <p:cNvCxnSpPr>
            <a:cxnSpLocks/>
            <a:stCxn id="175" idx="5"/>
          </p:cNvCxnSpPr>
          <p:nvPr/>
        </p:nvCxnSpPr>
        <p:spPr>
          <a:xfrm flipH="1">
            <a:off x="8592104" y="4828859"/>
            <a:ext cx="105545" cy="750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Szövegdoboz 183">
            <a:extLst>
              <a:ext uri="{FF2B5EF4-FFF2-40B4-BE49-F238E27FC236}">
                <a16:creationId xmlns:a16="http://schemas.microsoft.com/office/drawing/2014/main" id="{4DA32413-ABC3-6A89-0E0C-9A025ABA87F5}"/>
              </a:ext>
            </a:extLst>
          </p:cNvPr>
          <p:cNvSpPr txBox="1"/>
          <p:nvPr/>
        </p:nvSpPr>
        <p:spPr>
          <a:xfrm>
            <a:off x="8726549" y="4881171"/>
            <a:ext cx="407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Írás</a:t>
            </a:r>
          </a:p>
        </p:txBody>
      </p:sp>
      <p:cxnSp>
        <p:nvCxnSpPr>
          <p:cNvPr id="185" name="Egyenes összekötő nyíllal 184">
            <a:extLst>
              <a:ext uri="{FF2B5EF4-FFF2-40B4-BE49-F238E27FC236}">
                <a16:creationId xmlns:a16="http://schemas.microsoft.com/office/drawing/2014/main" id="{724AB86B-49CE-7C44-6E8B-C055D17FBAD3}"/>
              </a:ext>
            </a:extLst>
          </p:cNvPr>
          <p:cNvCxnSpPr>
            <a:cxnSpLocks/>
            <a:endCxn id="175" idx="3"/>
          </p:cNvCxnSpPr>
          <p:nvPr/>
        </p:nvCxnSpPr>
        <p:spPr>
          <a:xfrm flipH="1" flipV="1">
            <a:off x="7883574" y="4828859"/>
            <a:ext cx="115383" cy="750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Szövegdoboz 185">
            <a:extLst>
              <a:ext uri="{FF2B5EF4-FFF2-40B4-BE49-F238E27FC236}">
                <a16:creationId xmlns:a16="http://schemas.microsoft.com/office/drawing/2014/main" id="{D8BFD0D7-9A9B-0C08-79B1-3A95CCAA0B5D}"/>
              </a:ext>
            </a:extLst>
          </p:cNvPr>
          <p:cNvSpPr txBox="1"/>
          <p:nvPr/>
        </p:nvSpPr>
        <p:spPr>
          <a:xfrm>
            <a:off x="7329629" y="5280014"/>
            <a:ext cx="658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Olvasás</a:t>
            </a:r>
          </a:p>
        </p:txBody>
      </p:sp>
      <p:sp>
        <p:nvSpPr>
          <p:cNvPr id="187" name="Ív 186">
            <a:extLst>
              <a:ext uri="{FF2B5EF4-FFF2-40B4-BE49-F238E27FC236}">
                <a16:creationId xmlns:a16="http://schemas.microsoft.com/office/drawing/2014/main" id="{FBD7F9F6-D9B5-DBA4-6A9D-9E4FE3826AD0}"/>
              </a:ext>
            </a:extLst>
          </p:cNvPr>
          <p:cNvSpPr/>
          <p:nvPr/>
        </p:nvSpPr>
        <p:spPr>
          <a:xfrm>
            <a:off x="7244663" y="5136019"/>
            <a:ext cx="1930556" cy="931071"/>
          </a:xfrm>
          <a:prstGeom prst="arc">
            <a:avLst>
              <a:gd name="adj1" fmla="val 12732822"/>
              <a:gd name="adj2" fmla="val 20207777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8" name="Szövegdoboz 187">
            <a:extLst>
              <a:ext uri="{FF2B5EF4-FFF2-40B4-BE49-F238E27FC236}">
                <a16:creationId xmlns:a16="http://schemas.microsoft.com/office/drawing/2014/main" id="{188450A4-AE72-82B9-F8ED-9DFE7C94FC83}"/>
              </a:ext>
            </a:extLst>
          </p:cNvPr>
          <p:cNvSpPr txBox="1"/>
          <p:nvPr/>
        </p:nvSpPr>
        <p:spPr>
          <a:xfrm>
            <a:off x="8930322" y="5115372"/>
            <a:ext cx="1202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>
                <a:solidFill>
                  <a:srgbClr val="FF0000"/>
                </a:solidFill>
              </a:rPr>
              <a:t>Adatbázis elérés</a:t>
            </a:r>
          </a:p>
        </p:txBody>
      </p:sp>
      <p:cxnSp>
        <p:nvCxnSpPr>
          <p:cNvPr id="189" name="Egyenes összekötő nyíllal 188">
            <a:extLst>
              <a:ext uri="{FF2B5EF4-FFF2-40B4-BE49-F238E27FC236}">
                <a16:creationId xmlns:a16="http://schemas.microsoft.com/office/drawing/2014/main" id="{153C1B20-8F04-55D4-A091-04EE89CD627D}"/>
              </a:ext>
            </a:extLst>
          </p:cNvPr>
          <p:cNvCxnSpPr>
            <a:cxnSpLocks/>
          </p:cNvCxnSpPr>
          <p:nvPr/>
        </p:nvCxnSpPr>
        <p:spPr>
          <a:xfrm>
            <a:off x="8504775" y="3093493"/>
            <a:ext cx="2873" cy="793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gyenes összekötő nyíllal 189">
            <a:extLst>
              <a:ext uri="{FF2B5EF4-FFF2-40B4-BE49-F238E27FC236}">
                <a16:creationId xmlns:a16="http://schemas.microsoft.com/office/drawing/2014/main" id="{443FD176-C1F7-E109-4562-4A1615DBDE88}"/>
              </a:ext>
            </a:extLst>
          </p:cNvPr>
          <p:cNvCxnSpPr>
            <a:cxnSpLocks/>
          </p:cNvCxnSpPr>
          <p:nvPr/>
        </p:nvCxnSpPr>
        <p:spPr>
          <a:xfrm flipH="1">
            <a:off x="5797965" y="4673300"/>
            <a:ext cx="1971164" cy="507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Szövegdoboz 190">
            <a:extLst>
              <a:ext uri="{FF2B5EF4-FFF2-40B4-BE49-F238E27FC236}">
                <a16:creationId xmlns:a16="http://schemas.microsoft.com/office/drawing/2014/main" id="{4E335D1A-8A77-88BD-6800-9B6977C5DFAF}"/>
              </a:ext>
            </a:extLst>
          </p:cNvPr>
          <p:cNvSpPr txBox="1"/>
          <p:nvPr/>
        </p:nvSpPr>
        <p:spPr>
          <a:xfrm>
            <a:off x="7602534" y="3474799"/>
            <a:ext cx="56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Válasz</a:t>
            </a:r>
          </a:p>
        </p:txBody>
      </p:sp>
      <p:sp>
        <p:nvSpPr>
          <p:cNvPr id="200" name="Ellipszis 199">
            <a:extLst>
              <a:ext uri="{FF2B5EF4-FFF2-40B4-BE49-F238E27FC236}">
                <a16:creationId xmlns:a16="http://schemas.microsoft.com/office/drawing/2014/main" id="{91037B1A-8D90-9334-7D8E-98AB608F93B2}"/>
              </a:ext>
            </a:extLst>
          </p:cNvPr>
          <p:cNvSpPr/>
          <p:nvPr/>
        </p:nvSpPr>
        <p:spPr>
          <a:xfrm>
            <a:off x="4163669" y="535209"/>
            <a:ext cx="1784316" cy="59188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5" name="Szövegdoboz 204">
            <a:extLst>
              <a:ext uri="{FF2B5EF4-FFF2-40B4-BE49-F238E27FC236}">
                <a16:creationId xmlns:a16="http://schemas.microsoft.com/office/drawing/2014/main" id="{2D5C8FC9-8678-6273-A555-66DB7270F6A6}"/>
              </a:ext>
            </a:extLst>
          </p:cNvPr>
          <p:cNvSpPr txBox="1"/>
          <p:nvPr/>
        </p:nvSpPr>
        <p:spPr>
          <a:xfrm>
            <a:off x="4522299" y="691992"/>
            <a:ext cx="1090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Képkezelő funkciók</a:t>
            </a:r>
          </a:p>
        </p:txBody>
      </p:sp>
      <p:cxnSp>
        <p:nvCxnSpPr>
          <p:cNvPr id="206" name="Egyenes összekötő nyíllal 205">
            <a:extLst>
              <a:ext uri="{FF2B5EF4-FFF2-40B4-BE49-F238E27FC236}">
                <a16:creationId xmlns:a16="http://schemas.microsoft.com/office/drawing/2014/main" id="{A46F4E58-8234-9E8C-40CB-93DA5BF0F9F5}"/>
              </a:ext>
            </a:extLst>
          </p:cNvPr>
          <p:cNvCxnSpPr>
            <a:cxnSpLocks/>
          </p:cNvCxnSpPr>
          <p:nvPr/>
        </p:nvCxnSpPr>
        <p:spPr>
          <a:xfrm flipV="1">
            <a:off x="5860617" y="4333361"/>
            <a:ext cx="1891982" cy="486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Szövegdoboz 206">
            <a:extLst>
              <a:ext uri="{FF2B5EF4-FFF2-40B4-BE49-F238E27FC236}">
                <a16:creationId xmlns:a16="http://schemas.microsoft.com/office/drawing/2014/main" id="{883E215D-FB02-B958-C32D-74E7988483B1}"/>
              </a:ext>
            </a:extLst>
          </p:cNvPr>
          <p:cNvSpPr txBox="1"/>
          <p:nvPr/>
        </p:nvSpPr>
        <p:spPr>
          <a:xfrm>
            <a:off x="6889326" y="3955858"/>
            <a:ext cx="977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Adat lekérdezés</a:t>
            </a:r>
          </a:p>
        </p:txBody>
      </p:sp>
      <p:sp>
        <p:nvSpPr>
          <p:cNvPr id="208" name="Szövegdoboz 207">
            <a:extLst>
              <a:ext uri="{FF2B5EF4-FFF2-40B4-BE49-F238E27FC236}">
                <a16:creationId xmlns:a16="http://schemas.microsoft.com/office/drawing/2014/main" id="{CF581EE1-9912-30E4-087E-0395C917690E}"/>
              </a:ext>
            </a:extLst>
          </p:cNvPr>
          <p:cNvSpPr txBox="1"/>
          <p:nvPr/>
        </p:nvSpPr>
        <p:spPr>
          <a:xfrm>
            <a:off x="6674744" y="4934854"/>
            <a:ext cx="56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Válasz</a:t>
            </a:r>
          </a:p>
        </p:txBody>
      </p:sp>
      <p:cxnSp>
        <p:nvCxnSpPr>
          <p:cNvPr id="209" name="Egyenes összekötő nyíllal 208">
            <a:extLst>
              <a:ext uri="{FF2B5EF4-FFF2-40B4-BE49-F238E27FC236}">
                <a16:creationId xmlns:a16="http://schemas.microsoft.com/office/drawing/2014/main" id="{970A89B5-5433-0B49-E70B-A521CA364CA5}"/>
              </a:ext>
            </a:extLst>
          </p:cNvPr>
          <p:cNvCxnSpPr>
            <a:cxnSpLocks/>
          </p:cNvCxnSpPr>
          <p:nvPr/>
        </p:nvCxnSpPr>
        <p:spPr>
          <a:xfrm flipH="1" flipV="1">
            <a:off x="8129604" y="3093493"/>
            <a:ext cx="11744" cy="793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Ellipszis 226">
            <a:extLst>
              <a:ext uri="{FF2B5EF4-FFF2-40B4-BE49-F238E27FC236}">
                <a16:creationId xmlns:a16="http://schemas.microsoft.com/office/drawing/2014/main" id="{B117D72A-EF26-AA9F-8398-754EB6C884E8}"/>
              </a:ext>
            </a:extLst>
          </p:cNvPr>
          <p:cNvSpPr/>
          <p:nvPr/>
        </p:nvSpPr>
        <p:spPr>
          <a:xfrm>
            <a:off x="4438882" y="2834975"/>
            <a:ext cx="1151277" cy="1151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8" name="Szövegdoboz 227">
            <a:extLst>
              <a:ext uri="{FF2B5EF4-FFF2-40B4-BE49-F238E27FC236}">
                <a16:creationId xmlns:a16="http://schemas.microsoft.com/office/drawing/2014/main" id="{03F01037-0E26-006D-B55A-B27051761602}"/>
              </a:ext>
            </a:extLst>
          </p:cNvPr>
          <p:cNvSpPr txBox="1"/>
          <p:nvPr/>
        </p:nvSpPr>
        <p:spPr>
          <a:xfrm>
            <a:off x="4399648" y="3266296"/>
            <a:ext cx="128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Kereső</a:t>
            </a:r>
          </a:p>
        </p:txBody>
      </p:sp>
      <p:cxnSp>
        <p:nvCxnSpPr>
          <p:cNvPr id="233" name="Egyenes összekötő nyíllal 232">
            <a:extLst>
              <a:ext uri="{FF2B5EF4-FFF2-40B4-BE49-F238E27FC236}">
                <a16:creationId xmlns:a16="http://schemas.microsoft.com/office/drawing/2014/main" id="{C64BEE0D-941B-CCE5-CCA1-FD50479DC42A}"/>
              </a:ext>
            </a:extLst>
          </p:cNvPr>
          <p:cNvCxnSpPr>
            <a:cxnSpLocks/>
            <a:endCxn id="227" idx="7"/>
          </p:cNvCxnSpPr>
          <p:nvPr/>
        </p:nvCxnSpPr>
        <p:spPr>
          <a:xfrm flipH="1">
            <a:off x="5421558" y="2305406"/>
            <a:ext cx="2343998" cy="698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gyenes összekötő nyíllal 233">
            <a:extLst>
              <a:ext uri="{FF2B5EF4-FFF2-40B4-BE49-F238E27FC236}">
                <a16:creationId xmlns:a16="http://schemas.microsoft.com/office/drawing/2014/main" id="{24C2D865-3F45-A4B4-2593-EEC5FC2E8683}"/>
              </a:ext>
            </a:extLst>
          </p:cNvPr>
          <p:cNvCxnSpPr>
            <a:cxnSpLocks/>
          </p:cNvCxnSpPr>
          <p:nvPr/>
        </p:nvCxnSpPr>
        <p:spPr>
          <a:xfrm flipV="1">
            <a:off x="5563386" y="2814042"/>
            <a:ext cx="2217242" cy="780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Szövegdoboz 234">
            <a:extLst>
              <a:ext uri="{FF2B5EF4-FFF2-40B4-BE49-F238E27FC236}">
                <a16:creationId xmlns:a16="http://schemas.microsoft.com/office/drawing/2014/main" id="{4E7CF230-ECF2-AC7E-064B-187C6305C695}"/>
              </a:ext>
            </a:extLst>
          </p:cNvPr>
          <p:cNvSpPr txBox="1"/>
          <p:nvPr/>
        </p:nvSpPr>
        <p:spPr>
          <a:xfrm>
            <a:off x="6287331" y="3275662"/>
            <a:ext cx="56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Válasz</a:t>
            </a:r>
          </a:p>
        </p:txBody>
      </p:sp>
      <p:sp>
        <p:nvSpPr>
          <p:cNvPr id="236" name="Szövegdoboz 235">
            <a:extLst>
              <a:ext uri="{FF2B5EF4-FFF2-40B4-BE49-F238E27FC236}">
                <a16:creationId xmlns:a16="http://schemas.microsoft.com/office/drawing/2014/main" id="{35ABF51F-9773-7D9E-A022-22E2C48C336F}"/>
              </a:ext>
            </a:extLst>
          </p:cNvPr>
          <p:cNvSpPr txBox="1"/>
          <p:nvPr/>
        </p:nvSpPr>
        <p:spPr>
          <a:xfrm rot="20549196">
            <a:off x="6169844" y="2332670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Keresés</a:t>
            </a:r>
          </a:p>
        </p:txBody>
      </p:sp>
    </p:spTree>
    <p:extLst>
      <p:ext uri="{BB962C8B-B14F-4D97-AF65-F5344CB8AC3E}">
        <p14:creationId xmlns:p14="http://schemas.microsoft.com/office/powerpoint/2010/main" val="56605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24463CD5-C43C-313B-6F0C-659D56115BBA}"/>
              </a:ext>
            </a:extLst>
          </p:cNvPr>
          <p:cNvSpPr/>
          <p:nvPr/>
        </p:nvSpPr>
        <p:spPr>
          <a:xfrm>
            <a:off x="7359186" y="993318"/>
            <a:ext cx="1856234" cy="528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55BBC7B-2870-48A8-682E-B15540145149}"/>
              </a:ext>
            </a:extLst>
          </p:cNvPr>
          <p:cNvSpPr txBox="1"/>
          <p:nvPr/>
        </p:nvSpPr>
        <p:spPr>
          <a:xfrm>
            <a:off x="3613263" y="84684"/>
            <a:ext cx="572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felhasználó adatfolyam ábrája interakciók elemzése után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180E8DD-837B-2444-3DE9-D94BD2A26766}"/>
              </a:ext>
            </a:extLst>
          </p:cNvPr>
          <p:cNvSpPr txBox="1"/>
          <p:nvPr/>
        </p:nvSpPr>
        <p:spPr>
          <a:xfrm>
            <a:off x="7711664" y="965183"/>
            <a:ext cx="1151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Felhasználó</a:t>
            </a:r>
            <a:br>
              <a:rPr lang="hu-HU" sz="1600" dirty="0"/>
            </a:br>
            <a:r>
              <a:rPr lang="hu-HU" sz="1600" dirty="0"/>
              <a:t>(böngésző)</a:t>
            </a: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6FE43AA9-00AD-20F9-571A-EE1DECC87050}"/>
              </a:ext>
            </a:extLst>
          </p:cNvPr>
          <p:cNvSpPr/>
          <p:nvPr/>
        </p:nvSpPr>
        <p:spPr>
          <a:xfrm>
            <a:off x="7711664" y="1950078"/>
            <a:ext cx="1151277" cy="1151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663B334-7EBD-53D9-9E5A-A67ECD048DDC}"/>
              </a:ext>
            </a:extLst>
          </p:cNvPr>
          <p:cNvSpPr txBox="1"/>
          <p:nvPr/>
        </p:nvSpPr>
        <p:spPr>
          <a:xfrm>
            <a:off x="7765556" y="2371827"/>
            <a:ext cx="1043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Webszerver</a:t>
            </a:r>
          </a:p>
        </p:txBody>
      </p:sp>
      <p:cxnSp>
        <p:nvCxnSpPr>
          <p:cNvPr id="9" name="Összekötő: görbe 8">
            <a:extLst>
              <a:ext uri="{FF2B5EF4-FFF2-40B4-BE49-F238E27FC236}">
                <a16:creationId xmlns:a16="http://schemas.microsoft.com/office/drawing/2014/main" id="{132D7F12-0043-74B4-2792-0D96081DD607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>
            <a:off x="7663513" y="1738577"/>
            <a:ext cx="596854" cy="16335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Összekötő: görbe 9">
            <a:extLst>
              <a:ext uri="{FF2B5EF4-FFF2-40B4-BE49-F238E27FC236}">
                <a16:creationId xmlns:a16="http://schemas.microsoft.com/office/drawing/2014/main" id="{6436CCE0-ED20-E889-E7B4-046483CFAD9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45925" y="1668006"/>
            <a:ext cx="509301" cy="21694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A5CD657B-00FE-BA0B-9032-6F1788C2988A}"/>
              </a:ext>
            </a:extLst>
          </p:cNvPr>
          <p:cNvSpPr txBox="1"/>
          <p:nvPr/>
        </p:nvSpPr>
        <p:spPr>
          <a:xfrm>
            <a:off x="7192539" y="1513735"/>
            <a:ext cx="880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HTTP kérés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0AA879C-9CAF-C87D-E1E3-12C30DB94FE2}"/>
              </a:ext>
            </a:extLst>
          </p:cNvPr>
          <p:cNvSpPr txBox="1"/>
          <p:nvPr/>
        </p:nvSpPr>
        <p:spPr>
          <a:xfrm>
            <a:off x="8783511" y="1519731"/>
            <a:ext cx="918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HTTP válasz</a:t>
            </a:r>
          </a:p>
        </p:txBody>
      </p:sp>
      <p:sp>
        <p:nvSpPr>
          <p:cNvPr id="13" name="Ív 12">
            <a:extLst>
              <a:ext uri="{FF2B5EF4-FFF2-40B4-BE49-F238E27FC236}">
                <a16:creationId xmlns:a16="http://schemas.microsoft.com/office/drawing/2014/main" id="{0FFC9FB8-A40F-3EF3-D1BB-0558704621B7}"/>
              </a:ext>
            </a:extLst>
          </p:cNvPr>
          <p:cNvSpPr/>
          <p:nvPr/>
        </p:nvSpPr>
        <p:spPr>
          <a:xfrm>
            <a:off x="7644279" y="1695417"/>
            <a:ext cx="1286044" cy="931071"/>
          </a:xfrm>
          <a:prstGeom prst="arc">
            <a:avLst>
              <a:gd name="adj1" fmla="val 12732822"/>
              <a:gd name="adj2" fmla="val 20207777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E62733A4-5F7E-F7DB-8CCC-B6540833EEDA}"/>
              </a:ext>
            </a:extLst>
          </p:cNvPr>
          <p:cNvSpPr txBox="1"/>
          <p:nvPr/>
        </p:nvSpPr>
        <p:spPr>
          <a:xfrm>
            <a:off x="8821855" y="1768925"/>
            <a:ext cx="688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>
                <a:solidFill>
                  <a:srgbClr val="FF0000"/>
                </a:solidFill>
              </a:rPr>
              <a:t>Internet</a:t>
            </a:r>
          </a:p>
        </p:txBody>
      </p:sp>
      <p:sp>
        <p:nvSpPr>
          <p:cNvPr id="15" name="Ellipszis 14">
            <a:extLst>
              <a:ext uri="{FF2B5EF4-FFF2-40B4-BE49-F238E27FC236}">
                <a16:creationId xmlns:a16="http://schemas.microsoft.com/office/drawing/2014/main" id="{B7228982-498A-205C-9881-0943FA09FB86}"/>
              </a:ext>
            </a:extLst>
          </p:cNvPr>
          <p:cNvSpPr/>
          <p:nvPr/>
        </p:nvSpPr>
        <p:spPr>
          <a:xfrm>
            <a:off x="10559639" y="1950078"/>
            <a:ext cx="1151277" cy="1151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D5AC0116-DCCD-85AB-0265-C2E579D65450}"/>
              </a:ext>
            </a:extLst>
          </p:cNvPr>
          <p:cNvSpPr txBox="1"/>
          <p:nvPr/>
        </p:nvSpPr>
        <p:spPr>
          <a:xfrm>
            <a:off x="10493403" y="2294882"/>
            <a:ext cx="128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Authentikációs komponens</a:t>
            </a:r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AA236C71-AC8C-9F2F-13CA-6A3958AB538B}"/>
              </a:ext>
            </a:extLst>
          </p:cNvPr>
          <p:cNvCxnSpPr/>
          <p:nvPr/>
        </p:nvCxnSpPr>
        <p:spPr>
          <a:xfrm>
            <a:off x="8809047" y="2294882"/>
            <a:ext cx="18214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84149E9D-C560-D0BF-AFA7-44A188C27EEA}"/>
              </a:ext>
            </a:extLst>
          </p:cNvPr>
          <p:cNvCxnSpPr/>
          <p:nvPr/>
        </p:nvCxnSpPr>
        <p:spPr>
          <a:xfrm flipH="1">
            <a:off x="8783511" y="2756547"/>
            <a:ext cx="18085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1C30BB26-8004-65CB-BA3B-B5EEF53EFE29}"/>
              </a:ext>
            </a:extLst>
          </p:cNvPr>
          <p:cNvSpPr txBox="1"/>
          <p:nvPr/>
        </p:nvSpPr>
        <p:spPr>
          <a:xfrm>
            <a:off x="9086930" y="2012173"/>
            <a:ext cx="1439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Bejelentkezési kérés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00864B70-2573-3D31-3CAB-3FF5C7C68198}"/>
              </a:ext>
            </a:extLst>
          </p:cNvPr>
          <p:cNvSpPr txBox="1"/>
          <p:nvPr/>
        </p:nvSpPr>
        <p:spPr>
          <a:xfrm>
            <a:off x="8980830" y="2782176"/>
            <a:ext cx="1477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Bejelentkezési válasz</a:t>
            </a:r>
          </a:p>
        </p:txBody>
      </p:sp>
      <p:sp>
        <p:nvSpPr>
          <p:cNvPr id="21" name="Ellipszis 20">
            <a:extLst>
              <a:ext uri="{FF2B5EF4-FFF2-40B4-BE49-F238E27FC236}">
                <a16:creationId xmlns:a16="http://schemas.microsoft.com/office/drawing/2014/main" id="{2DDC445B-50E9-06D5-D076-E21D8B102F71}"/>
              </a:ext>
            </a:extLst>
          </p:cNvPr>
          <p:cNvSpPr/>
          <p:nvPr/>
        </p:nvSpPr>
        <p:spPr>
          <a:xfrm>
            <a:off x="7714973" y="3846183"/>
            <a:ext cx="1151277" cy="1151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664B34C5-83CD-B3C4-A734-7BC2551DB47B}"/>
              </a:ext>
            </a:extLst>
          </p:cNvPr>
          <p:cNvSpPr txBox="1"/>
          <p:nvPr/>
        </p:nvSpPr>
        <p:spPr>
          <a:xfrm>
            <a:off x="7646575" y="4190988"/>
            <a:ext cx="128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Felhasználói adatkezelő</a:t>
            </a:r>
          </a:p>
        </p:txBody>
      </p:sp>
      <p:cxnSp>
        <p:nvCxnSpPr>
          <p:cNvPr id="23" name="Egyenes összekötő nyíllal 22">
            <a:extLst>
              <a:ext uri="{FF2B5EF4-FFF2-40B4-BE49-F238E27FC236}">
                <a16:creationId xmlns:a16="http://schemas.microsoft.com/office/drawing/2014/main" id="{740B383F-4B6E-EAD3-18B3-8B741A988EB8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8859317" y="3101355"/>
            <a:ext cx="2275961" cy="1514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3DB68248-17B5-672D-0F5B-5D6C157EC1EC}"/>
              </a:ext>
            </a:extLst>
          </p:cNvPr>
          <p:cNvCxnSpPr>
            <a:cxnSpLocks/>
            <a:endCxn id="21" idx="7"/>
          </p:cNvCxnSpPr>
          <p:nvPr/>
        </p:nvCxnSpPr>
        <p:spPr>
          <a:xfrm flipH="1">
            <a:off x="8697649" y="2833490"/>
            <a:ext cx="1932805" cy="1181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0974AF7B-E3BC-53A6-D9C0-B8F73C270359}"/>
              </a:ext>
            </a:extLst>
          </p:cNvPr>
          <p:cNvSpPr txBox="1"/>
          <p:nvPr/>
        </p:nvSpPr>
        <p:spPr>
          <a:xfrm>
            <a:off x="8441490" y="3263267"/>
            <a:ext cx="977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Adat lekérdezés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FB997745-F0BD-BE63-7784-B9990A676D09}"/>
              </a:ext>
            </a:extLst>
          </p:cNvPr>
          <p:cNvSpPr txBox="1"/>
          <p:nvPr/>
        </p:nvSpPr>
        <p:spPr>
          <a:xfrm>
            <a:off x="10064593" y="3846183"/>
            <a:ext cx="56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Válasz</a:t>
            </a:r>
          </a:p>
        </p:txBody>
      </p:sp>
      <p:sp>
        <p:nvSpPr>
          <p:cNvPr id="27" name="Folyamatábra: Mágneslemez 26">
            <a:extLst>
              <a:ext uri="{FF2B5EF4-FFF2-40B4-BE49-F238E27FC236}">
                <a16:creationId xmlns:a16="http://schemas.microsoft.com/office/drawing/2014/main" id="{C3298E4E-083F-361E-F792-2134BED684EA}"/>
              </a:ext>
            </a:extLst>
          </p:cNvPr>
          <p:cNvSpPr/>
          <p:nvPr/>
        </p:nvSpPr>
        <p:spPr>
          <a:xfrm>
            <a:off x="7658886" y="5579284"/>
            <a:ext cx="1256829" cy="87046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A0BC781A-8F37-38C5-4D4E-CE19DCB180C8}"/>
              </a:ext>
            </a:extLst>
          </p:cNvPr>
          <p:cNvSpPr txBox="1"/>
          <p:nvPr/>
        </p:nvSpPr>
        <p:spPr>
          <a:xfrm>
            <a:off x="7646575" y="5943660"/>
            <a:ext cx="128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Felhasználói/kép adatbázis</a:t>
            </a:r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D45A4D3A-3075-A492-344E-4A41D277ED57}"/>
              </a:ext>
            </a:extLst>
          </p:cNvPr>
          <p:cNvCxnSpPr>
            <a:cxnSpLocks/>
            <a:stCxn id="21" idx="5"/>
          </p:cNvCxnSpPr>
          <p:nvPr/>
        </p:nvCxnSpPr>
        <p:spPr>
          <a:xfrm flipH="1">
            <a:off x="8592104" y="4828859"/>
            <a:ext cx="105545" cy="750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DD494669-C977-EDD7-FAB7-D0E1B5FF25E7}"/>
              </a:ext>
            </a:extLst>
          </p:cNvPr>
          <p:cNvSpPr txBox="1"/>
          <p:nvPr/>
        </p:nvSpPr>
        <p:spPr>
          <a:xfrm>
            <a:off x="8726549" y="4881171"/>
            <a:ext cx="407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Írás</a:t>
            </a:r>
          </a:p>
        </p:txBody>
      </p:sp>
      <p:cxnSp>
        <p:nvCxnSpPr>
          <p:cNvPr id="31" name="Egyenes összekötő nyíllal 30">
            <a:extLst>
              <a:ext uri="{FF2B5EF4-FFF2-40B4-BE49-F238E27FC236}">
                <a16:creationId xmlns:a16="http://schemas.microsoft.com/office/drawing/2014/main" id="{328769BC-5B17-8642-5381-4BC9E8EA4D30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7883574" y="4828859"/>
            <a:ext cx="115383" cy="750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360766D2-A57B-E569-F709-586953B4E408}"/>
              </a:ext>
            </a:extLst>
          </p:cNvPr>
          <p:cNvSpPr txBox="1"/>
          <p:nvPr/>
        </p:nvSpPr>
        <p:spPr>
          <a:xfrm>
            <a:off x="7329629" y="5280014"/>
            <a:ext cx="658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Olvasás</a:t>
            </a:r>
          </a:p>
        </p:txBody>
      </p:sp>
      <p:sp>
        <p:nvSpPr>
          <p:cNvPr id="33" name="Ív 32">
            <a:extLst>
              <a:ext uri="{FF2B5EF4-FFF2-40B4-BE49-F238E27FC236}">
                <a16:creationId xmlns:a16="http://schemas.microsoft.com/office/drawing/2014/main" id="{9F636E22-8B7C-ED8B-C8EE-6CB5DA677080}"/>
              </a:ext>
            </a:extLst>
          </p:cNvPr>
          <p:cNvSpPr/>
          <p:nvPr/>
        </p:nvSpPr>
        <p:spPr>
          <a:xfrm>
            <a:off x="7244663" y="5136019"/>
            <a:ext cx="1930556" cy="931071"/>
          </a:xfrm>
          <a:prstGeom prst="arc">
            <a:avLst>
              <a:gd name="adj1" fmla="val 12732822"/>
              <a:gd name="adj2" fmla="val 20207777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C11BE5F4-659D-4F1B-D3A9-F1CB0F830E64}"/>
              </a:ext>
            </a:extLst>
          </p:cNvPr>
          <p:cNvSpPr txBox="1"/>
          <p:nvPr/>
        </p:nvSpPr>
        <p:spPr>
          <a:xfrm>
            <a:off x="8930322" y="5115372"/>
            <a:ext cx="1202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>
                <a:solidFill>
                  <a:srgbClr val="FF0000"/>
                </a:solidFill>
              </a:rPr>
              <a:t>Adatbázis elérés</a:t>
            </a:r>
          </a:p>
        </p:txBody>
      </p:sp>
      <p:cxnSp>
        <p:nvCxnSpPr>
          <p:cNvPr id="35" name="Egyenes összekötő nyíllal 34">
            <a:extLst>
              <a:ext uri="{FF2B5EF4-FFF2-40B4-BE49-F238E27FC236}">
                <a16:creationId xmlns:a16="http://schemas.microsoft.com/office/drawing/2014/main" id="{0ECEAE61-D247-20EB-7DF7-5270E9BAE537}"/>
              </a:ext>
            </a:extLst>
          </p:cNvPr>
          <p:cNvCxnSpPr>
            <a:cxnSpLocks/>
          </p:cNvCxnSpPr>
          <p:nvPr/>
        </p:nvCxnSpPr>
        <p:spPr>
          <a:xfrm>
            <a:off x="8504775" y="3093493"/>
            <a:ext cx="2873" cy="793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>
            <a:extLst>
              <a:ext uri="{FF2B5EF4-FFF2-40B4-BE49-F238E27FC236}">
                <a16:creationId xmlns:a16="http://schemas.microsoft.com/office/drawing/2014/main" id="{C4161C5C-6A7C-5D32-031A-4831438C6F48}"/>
              </a:ext>
            </a:extLst>
          </p:cNvPr>
          <p:cNvCxnSpPr>
            <a:cxnSpLocks/>
          </p:cNvCxnSpPr>
          <p:nvPr/>
        </p:nvCxnSpPr>
        <p:spPr>
          <a:xfrm flipH="1">
            <a:off x="5797965" y="4673300"/>
            <a:ext cx="1971164" cy="507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25A65C4F-9830-9755-CB01-F5E6D31BFE88}"/>
              </a:ext>
            </a:extLst>
          </p:cNvPr>
          <p:cNvSpPr txBox="1"/>
          <p:nvPr/>
        </p:nvSpPr>
        <p:spPr>
          <a:xfrm>
            <a:off x="7602534" y="3474799"/>
            <a:ext cx="56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Válasz</a:t>
            </a:r>
          </a:p>
        </p:txBody>
      </p:sp>
      <p:sp>
        <p:nvSpPr>
          <p:cNvPr id="38" name="Ellipszis 37">
            <a:extLst>
              <a:ext uri="{FF2B5EF4-FFF2-40B4-BE49-F238E27FC236}">
                <a16:creationId xmlns:a16="http://schemas.microsoft.com/office/drawing/2014/main" id="{9DDFD216-5145-6E92-803E-6B5777F8788A}"/>
              </a:ext>
            </a:extLst>
          </p:cNvPr>
          <p:cNvSpPr/>
          <p:nvPr/>
        </p:nvSpPr>
        <p:spPr>
          <a:xfrm>
            <a:off x="4480041" y="1218687"/>
            <a:ext cx="1151277" cy="1151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B1C9A1E8-4813-0CC6-469E-A9977864E24B}"/>
              </a:ext>
            </a:extLst>
          </p:cNvPr>
          <p:cNvSpPr txBox="1"/>
          <p:nvPr/>
        </p:nvSpPr>
        <p:spPr>
          <a:xfrm>
            <a:off x="4429867" y="1582360"/>
            <a:ext cx="128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Kosár/Vásárlás kezelő</a:t>
            </a:r>
          </a:p>
        </p:txBody>
      </p:sp>
      <p:sp>
        <p:nvSpPr>
          <p:cNvPr id="40" name="Ellipszis 39">
            <a:extLst>
              <a:ext uri="{FF2B5EF4-FFF2-40B4-BE49-F238E27FC236}">
                <a16:creationId xmlns:a16="http://schemas.microsoft.com/office/drawing/2014/main" id="{B42E0647-CCC9-F90C-3DBF-C71FF037B70A}"/>
              </a:ext>
            </a:extLst>
          </p:cNvPr>
          <p:cNvSpPr/>
          <p:nvPr/>
        </p:nvSpPr>
        <p:spPr>
          <a:xfrm>
            <a:off x="4451302" y="2377245"/>
            <a:ext cx="1151277" cy="1151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CEFB3814-334E-84C1-D4C9-5B82853C5218}"/>
              </a:ext>
            </a:extLst>
          </p:cNvPr>
          <p:cNvSpPr txBox="1"/>
          <p:nvPr/>
        </p:nvSpPr>
        <p:spPr>
          <a:xfrm>
            <a:off x="4423556" y="2748436"/>
            <a:ext cx="128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Saját képek kezelője</a:t>
            </a:r>
          </a:p>
        </p:txBody>
      </p:sp>
      <p:cxnSp>
        <p:nvCxnSpPr>
          <p:cNvPr id="42" name="Egyenes összekötő nyíllal 41">
            <a:extLst>
              <a:ext uri="{FF2B5EF4-FFF2-40B4-BE49-F238E27FC236}">
                <a16:creationId xmlns:a16="http://schemas.microsoft.com/office/drawing/2014/main" id="{50C67C18-ED30-2A69-0197-811CD6DD4A40}"/>
              </a:ext>
            </a:extLst>
          </p:cNvPr>
          <p:cNvCxnSpPr>
            <a:cxnSpLocks/>
            <a:stCxn id="7" idx="1"/>
            <a:endCxn id="38" idx="7"/>
          </p:cNvCxnSpPr>
          <p:nvPr/>
        </p:nvCxnSpPr>
        <p:spPr>
          <a:xfrm flipH="1" flipV="1">
            <a:off x="5462717" y="1387288"/>
            <a:ext cx="2417548" cy="731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zövegdoboz 42">
            <a:extLst>
              <a:ext uri="{FF2B5EF4-FFF2-40B4-BE49-F238E27FC236}">
                <a16:creationId xmlns:a16="http://schemas.microsoft.com/office/drawing/2014/main" id="{AE8366C7-01F4-202A-AED0-F96138160D2F}"/>
              </a:ext>
            </a:extLst>
          </p:cNvPr>
          <p:cNvSpPr txBox="1"/>
          <p:nvPr/>
        </p:nvSpPr>
        <p:spPr>
          <a:xfrm rot="1074832">
            <a:off x="5844368" y="1366912"/>
            <a:ext cx="1240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Betevés/Váráslás</a:t>
            </a:r>
          </a:p>
        </p:txBody>
      </p:sp>
      <p:cxnSp>
        <p:nvCxnSpPr>
          <p:cNvPr id="44" name="Egyenes összekötő nyíllal 43">
            <a:extLst>
              <a:ext uri="{FF2B5EF4-FFF2-40B4-BE49-F238E27FC236}">
                <a16:creationId xmlns:a16="http://schemas.microsoft.com/office/drawing/2014/main" id="{6F0BF110-CC3F-A446-3046-1B17EF136E11}"/>
              </a:ext>
            </a:extLst>
          </p:cNvPr>
          <p:cNvCxnSpPr>
            <a:cxnSpLocks/>
          </p:cNvCxnSpPr>
          <p:nvPr/>
        </p:nvCxnSpPr>
        <p:spPr>
          <a:xfrm>
            <a:off x="5629454" y="1815675"/>
            <a:ext cx="2123145" cy="580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7CF9A271-6E70-0A87-CE4E-A26F6364E7D2}"/>
              </a:ext>
            </a:extLst>
          </p:cNvPr>
          <p:cNvSpPr txBox="1"/>
          <p:nvPr/>
        </p:nvSpPr>
        <p:spPr>
          <a:xfrm>
            <a:off x="6265468" y="1818434"/>
            <a:ext cx="56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Válasz</a:t>
            </a:r>
          </a:p>
        </p:txBody>
      </p:sp>
      <p:sp>
        <p:nvSpPr>
          <p:cNvPr id="46" name="Ellipszis 45">
            <a:extLst>
              <a:ext uri="{FF2B5EF4-FFF2-40B4-BE49-F238E27FC236}">
                <a16:creationId xmlns:a16="http://schemas.microsoft.com/office/drawing/2014/main" id="{C499E80D-0A96-D95B-58D4-86EE403760D7}"/>
              </a:ext>
            </a:extLst>
          </p:cNvPr>
          <p:cNvSpPr/>
          <p:nvPr/>
        </p:nvSpPr>
        <p:spPr>
          <a:xfrm>
            <a:off x="4163669" y="535209"/>
            <a:ext cx="1784316" cy="59188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7" name="Egyenes összekötő nyíllal 46">
            <a:extLst>
              <a:ext uri="{FF2B5EF4-FFF2-40B4-BE49-F238E27FC236}">
                <a16:creationId xmlns:a16="http://schemas.microsoft.com/office/drawing/2014/main" id="{B92E5E85-9D76-ADDC-FF8E-E4B852C3BEB9}"/>
              </a:ext>
            </a:extLst>
          </p:cNvPr>
          <p:cNvCxnSpPr>
            <a:cxnSpLocks/>
          </p:cNvCxnSpPr>
          <p:nvPr/>
        </p:nvCxnSpPr>
        <p:spPr>
          <a:xfrm flipV="1">
            <a:off x="5597689" y="2699903"/>
            <a:ext cx="2154910" cy="177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47">
            <a:extLst>
              <a:ext uri="{FF2B5EF4-FFF2-40B4-BE49-F238E27FC236}">
                <a16:creationId xmlns:a16="http://schemas.microsoft.com/office/drawing/2014/main" id="{14C54D24-B7FF-FE8A-EA40-EB24930D9315}"/>
              </a:ext>
            </a:extLst>
          </p:cNvPr>
          <p:cNvCxnSpPr>
            <a:cxnSpLocks/>
            <a:stCxn id="7" idx="2"/>
            <a:endCxn id="40" idx="7"/>
          </p:cNvCxnSpPr>
          <p:nvPr/>
        </p:nvCxnSpPr>
        <p:spPr>
          <a:xfrm flipH="1">
            <a:off x="5433978" y="2525717"/>
            <a:ext cx="2277686" cy="20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4DEFB8FC-AE03-C123-0DF4-6B145AD8CE68}"/>
              </a:ext>
            </a:extLst>
          </p:cNvPr>
          <p:cNvSpPr txBox="1"/>
          <p:nvPr/>
        </p:nvSpPr>
        <p:spPr>
          <a:xfrm>
            <a:off x="5917467" y="2584435"/>
            <a:ext cx="56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Válasz</a:t>
            </a:r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D1242852-9A0E-B83B-6E0A-3982E5410A78}"/>
              </a:ext>
            </a:extLst>
          </p:cNvPr>
          <p:cNvSpPr txBox="1"/>
          <p:nvPr/>
        </p:nvSpPr>
        <p:spPr>
          <a:xfrm>
            <a:off x="5841805" y="2267151"/>
            <a:ext cx="126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Módosítás/Törlés</a:t>
            </a:r>
          </a:p>
        </p:txBody>
      </p:sp>
      <p:sp>
        <p:nvSpPr>
          <p:cNvPr id="51" name="Szövegdoboz 50">
            <a:extLst>
              <a:ext uri="{FF2B5EF4-FFF2-40B4-BE49-F238E27FC236}">
                <a16:creationId xmlns:a16="http://schemas.microsoft.com/office/drawing/2014/main" id="{D056B3BA-4B78-13E8-51A6-72C1D6D9AEED}"/>
              </a:ext>
            </a:extLst>
          </p:cNvPr>
          <p:cNvSpPr txBox="1"/>
          <p:nvPr/>
        </p:nvSpPr>
        <p:spPr>
          <a:xfrm>
            <a:off x="4522299" y="691992"/>
            <a:ext cx="1090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Képkezelő funkciók</a:t>
            </a:r>
          </a:p>
        </p:txBody>
      </p:sp>
      <p:cxnSp>
        <p:nvCxnSpPr>
          <p:cNvPr id="52" name="Egyenes összekötő nyíllal 51">
            <a:extLst>
              <a:ext uri="{FF2B5EF4-FFF2-40B4-BE49-F238E27FC236}">
                <a16:creationId xmlns:a16="http://schemas.microsoft.com/office/drawing/2014/main" id="{0726BDCC-D098-107B-6327-880203D0D3E6}"/>
              </a:ext>
            </a:extLst>
          </p:cNvPr>
          <p:cNvCxnSpPr>
            <a:cxnSpLocks/>
          </p:cNvCxnSpPr>
          <p:nvPr/>
        </p:nvCxnSpPr>
        <p:spPr>
          <a:xfrm flipV="1">
            <a:off x="5860617" y="4333361"/>
            <a:ext cx="1891982" cy="486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1DCF72B3-5F6B-5548-B93A-0BB3859806C9}"/>
              </a:ext>
            </a:extLst>
          </p:cNvPr>
          <p:cNvSpPr txBox="1"/>
          <p:nvPr/>
        </p:nvSpPr>
        <p:spPr>
          <a:xfrm>
            <a:off x="6889326" y="3955858"/>
            <a:ext cx="977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Adat lekérdezés</a:t>
            </a: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C06BC179-CB7B-D355-D9A6-B5B26A00EA3B}"/>
              </a:ext>
            </a:extLst>
          </p:cNvPr>
          <p:cNvSpPr txBox="1"/>
          <p:nvPr/>
        </p:nvSpPr>
        <p:spPr>
          <a:xfrm>
            <a:off x="6674744" y="4934854"/>
            <a:ext cx="56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Válasz</a:t>
            </a:r>
          </a:p>
        </p:txBody>
      </p:sp>
      <p:cxnSp>
        <p:nvCxnSpPr>
          <p:cNvPr id="55" name="Egyenes összekötő nyíllal 54">
            <a:extLst>
              <a:ext uri="{FF2B5EF4-FFF2-40B4-BE49-F238E27FC236}">
                <a16:creationId xmlns:a16="http://schemas.microsoft.com/office/drawing/2014/main" id="{F1F27490-EC41-5A10-5607-AAE976D520E5}"/>
              </a:ext>
            </a:extLst>
          </p:cNvPr>
          <p:cNvCxnSpPr>
            <a:cxnSpLocks/>
          </p:cNvCxnSpPr>
          <p:nvPr/>
        </p:nvCxnSpPr>
        <p:spPr>
          <a:xfrm flipH="1" flipV="1">
            <a:off x="8129604" y="3093493"/>
            <a:ext cx="11744" cy="793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llipszis 90">
            <a:extLst>
              <a:ext uri="{FF2B5EF4-FFF2-40B4-BE49-F238E27FC236}">
                <a16:creationId xmlns:a16="http://schemas.microsoft.com/office/drawing/2014/main" id="{A4A95B23-E13F-1077-5630-5988AC8DD176}"/>
              </a:ext>
            </a:extLst>
          </p:cNvPr>
          <p:cNvSpPr/>
          <p:nvPr/>
        </p:nvSpPr>
        <p:spPr>
          <a:xfrm>
            <a:off x="4487119" y="3535803"/>
            <a:ext cx="1151277" cy="1151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" name="Szövegdoboz 91">
            <a:extLst>
              <a:ext uri="{FF2B5EF4-FFF2-40B4-BE49-F238E27FC236}">
                <a16:creationId xmlns:a16="http://schemas.microsoft.com/office/drawing/2014/main" id="{47B98A23-9CF2-3B3F-0593-221D4C3C928F}"/>
              </a:ext>
            </a:extLst>
          </p:cNvPr>
          <p:cNvSpPr txBox="1"/>
          <p:nvPr/>
        </p:nvSpPr>
        <p:spPr>
          <a:xfrm>
            <a:off x="4449361" y="3880608"/>
            <a:ext cx="128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Megjegyzés kezelő</a:t>
            </a:r>
          </a:p>
        </p:txBody>
      </p:sp>
      <p:sp>
        <p:nvSpPr>
          <p:cNvPr id="93" name="Ellipszis 92">
            <a:extLst>
              <a:ext uri="{FF2B5EF4-FFF2-40B4-BE49-F238E27FC236}">
                <a16:creationId xmlns:a16="http://schemas.microsoft.com/office/drawing/2014/main" id="{7607A839-8F97-4266-30AB-B002D9C21D1D}"/>
              </a:ext>
            </a:extLst>
          </p:cNvPr>
          <p:cNvSpPr/>
          <p:nvPr/>
        </p:nvSpPr>
        <p:spPr>
          <a:xfrm>
            <a:off x="4508901" y="4694359"/>
            <a:ext cx="1151277" cy="1151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Szövegdoboz 93">
            <a:extLst>
              <a:ext uri="{FF2B5EF4-FFF2-40B4-BE49-F238E27FC236}">
                <a16:creationId xmlns:a16="http://schemas.microsoft.com/office/drawing/2014/main" id="{22C38194-0222-B99D-7CB4-D5E8B942ED69}"/>
              </a:ext>
            </a:extLst>
          </p:cNvPr>
          <p:cNvSpPr txBox="1"/>
          <p:nvPr/>
        </p:nvSpPr>
        <p:spPr>
          <a:xfrm>
            <a:off x="4469667" y="5125680"/>
            <a:ext cx="128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Kereső</a:t>
            </a:r>
          </a:p>
        </p:txBody>
      </p:sp>
      <p:cxnSp>
        <p:nvCxnSpPr>
          <p:cNvPr id="97" name="Egyenes összekötő nyíllal 96">
            <a:extLst>
              <a:ext uri="{FF2B5EF4-FFF2-40B4-BE49-F238E27FC236}">
                <a16:creationId xmlns:a16="http://schemas.microsoft.com/office/drawing/2014/main" id="{A5770F27-B936-8897-5289-5CB9040C63DB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5612467" y="2932754"/>
            <a:ext cx="2267798" cy="974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gyenes összekötő nyíllal 110">
            <a:extLst>
              <a:ext uri="{FF2B5EF4-FFF2-40B4-BE49-F238E27FC236}">
                <a16:creationId xmlns:a16="http://schemas.microsoft.com/office/drawing/2014/main" id="{D24A79AD-EA7D-6DDB-2ACC-0C6C115ABC93}"/>
              </a:ext>
            </a:extLst>
          </p:cNvPr>
          <p:cNvCxnSpPr>
            <a:cxnSpLocks/>
            <a:endCxn id="91" idx="7"/>
          </p:cNvCxnSpPr>
          <p:nvPr/>
        </p:nvCxnSpPr>
        <p:spPr>
          <a:xfrm flipH="1">
            <a:off x="5469795" y="2746315"/>
            <a:ext cx="2297135" cy="958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Szövegdoboz 117">
            <a:extLst>
              <a:ext uri="{FF2B5EF4-FFF2-40B4-BE49-F238E27FC236}">
                <a16:creationId xmlns:a16="http://schemas.microsoft.com/office/drawing/2014/main" id="{96EB1943-0B86-A89B-6828-E6C8281F2233}"/>
              </a:ext>
            </a:extLst>
          </p:cNvPr>
          <p:cNvSpPr txBox="1"/>
          <p:nvPr/>
        </p:nvSpPr>
        <p:spPr>
          <a:xfrm>
            <a:off x="5912510" y="3707683"/>
            <a:ext cx="56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Válasz</a:t>
            </a:r>
          </a:p>
        </p:txBody>
      </p:sp>
      <p:sp>
        <p:nvSpPr>
          <p:cNvPr id="121" name="Szövegdoboz 120">
            <a:extLst>
              <a:ext uri="{FF2B5EF4-FFF2-40B4-BE49-F238E27FC236}">
                <a16:creationId xmlns:a16="http://schemas.microsoft.com/office/drawing/2014/main" id="{4B4E4890-8727-DE80-0542-8EFAE75D9BD6}"/>
              </a:ext>
            </a:extLst>
          </p:cNvPr>
          <p:cNvSpPr txBox="1"/>
          <p:nvPr/>
        </p:nvSpPr>
        <p:spPr>
          <a:xfrm rot="20163082">
            <a:off x="5892262" y="2987232"/>
            <a:ext cx="126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Módosítás/Törlés</a:t>
            </a:r>
          </a:p>
        </p:txBody>
      </p:sp>
      <p:cxnSp>
        <p:nvCxnSpPr>
          <p:cNvPr id="124" name="Egyenes összekötő nyíllal 123">
            <a:extLst>
              <a:ext uri="{FF2B5EF4-FFF2-40B4-BE49-F238E27FC236}">
                <a16:creationId xmlns:a16="http://schemas.microsoft.com/office/drawing/2014/main" id="{AA9079A7-A709-BF45-B1F7-10604DF9429F}"/>
              </a:ext>
            </a:extLst>
          </p:cNvPr>
          <p:cNvCxnSpPr>
            <a:cxnSpLocks/>
          </p:cNvCxnSpPr>
          <p:nvPr/>
        </p:nvCxnSpPr>
        <p:spPr>
          <a:xfrm flipH="1">
            <a:off x="5448944" y="3037640"/>
            <a:ext cx="2504536" cy="17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gyenes összekötő nyíllal 125">
            <a:extLst>
              <a:ext uri="{FF2B5EF4-FFF2-40B4-BE49-F238E27FC236}">
                <a16:creationId xmlns:a16="http://schemas.microsoft.com/office/drawing/2014/main" id="{3BF5F7FD-3F98-C794-5F67-25B144331237}"/>
              </a:ext>
            </a:extLst>
          </p:cNvPr>
          <p:cNvCxnSpPr>
            <a:cxnSpLocks/>
          </p:cNvCxnSpPr>
          <p:nvPr/>
        </p:nvCxnSpPr>
        <p:spPr>
          <a:xfrm flipV="1">
            <a:off x="5627944" y="3061903"/>
            <a:ext cx="2399661" cy="1992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Szövegdoboz 129">
            <a:extLst>
              <a:ext uri="{FF2B5EF4-FFF2-40B4-BE49-F238E27FC236}">
                <a16:creationId xmlns:a16="http://schemas.microsoft.com/office/drawing/2014/main" id="{1E2FD995-0C8B-2DC4-FB15-78A9E63B8615}"/>
              </a:ext>
            </a:extLst>
          </p:cNvPr>
          <p:cNvSpPr txBox="1"/>
          <p:nvPr/>
        </p:nvSpPr>
        <p:spPr>
          <a:xfrm>
            <a:off x="6389726" y="4273801"/>
            <a:ext cx="56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Válasz</a:t>
            </a:r>
          </a:p>
        </p:txBody>
      </p:sp>
      <p:sp>
        <p:nvSpPr>
          <p:cNvPr id="131" name="Szövegdoboz 130">
            <a:extLst>
              <a:ext uri="{FF2B5EF4-FFF2-40B4-BE49-F238E27FC236}">
                <a16:creationId xmlns:a16="http://schemas.microsoft.com/office/drawing/2014/main" id="{45FDFA6F-CE67-D5C5-3316-C00DC3EEDBBD}"/>
              </a:ext>
            </a:extLst>
          </p:cNvPr>
          <p:cNvSpPr txBox="1"/>
          <p:nvPr/>
        </p:nvSpPr>
        <p:spPr>
          <a:xfrm rot="19631369">
            <a:off x="6606907" y="3456306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Keresés</a:t>
            </a:r>
          </a:p>
        </p:txBody>
      </p:sp>
    </p:spTree>
    <p:extLst>
      <p:ext uri="{BB962C8B-B14F-4D97-AF65-F5344CB8AC3E}">
        <p14:creationId xmlns:p14="http://schemas.microsoft.com/office/powerpoint/2010/main" val="327750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28EE4DFA-D20C-EFF5-AA6E-02A62552FDF1}"/>
              </a:ext>
            </a:extLst>
          </p:cNvPr>
          <p:cNvSpPr/>
          <p:nvPr/>
        </p:nvSpPr>
        <p:spPr>
          <a:xfrm>
            <a:off x="7359186" y="993318"/>
            <a:ext cx="1856234" cy="528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B627620-CF45-0330-0DFB-E3E80CDF618C}"/>
              </a:ext>
            </a:extLst>
          </p:cNvPr>
          <p:cNvSpPr txBox="1"/>
          <p:nvPr/>
        </p:nvSpPr>
        <p:spPr>
          <a:xfrm>
            <a:off x="3613263" y="84684"/>
            <a:ext cx="572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Az </a:t>
            </a:r>
            <a:r>
              <a:rPr lang="hu-HU" dirty="0" err="1"/>
              <a:t>admin</a:t>
            </a:r>
            <a:r>
              <a:rPr lang="hu-HU" dirty="0"/>
              <a:t> adatfolyam ábrája interakciók elemzése után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7EFACCC-4DD9-187A-5D65-1DD61FDC5D85}"/>
              </a:ext>
            </a:extLst>
          </p:cNvPr>
          <p:cNvSpPr txBox="1"/>
          <p:nvPr/>
        </p:nvSpPr>
        <p:spPr>
          <a:xfrm>
            <a:off x="7739716" y="965183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 err="1"/>
              <a:t>Admin</a:t>
            </a:r>
            <a:br>
              <a:rPr lang="hu-HU" sz="1600" dirty="0"/>
            </a:br>
            <a:r>
              <a:rPr lang="hu-HU" sz="1600" dirty="0"/>
              <a:t>(böngésző)</a:t>
            </a: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4E6CEB2C-1D46-D7EB-E3D9-7A12F824506B}"/>
              </a:ext>
            </a:extLst>
          </p:cNvPr>
          <p:cNvSpPr/>
          <p:nvPr/>
        </p:nvSpPr>
        <p:spPr>
          <a:xfrm>
            <a:off x="7711664" y="1950078"/>
            <a:ext cx="1151277" cy="1151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80A9DE1-EEEA-463E-5A5B-CBB62CEAE041}"/>
              </a:ext>
            </a:extLst>
          </p:cNvPr>
          <p:cNvSpPr txBox="1"/>
          <p:nvPr/>
        </p:nvSpPr>
        <p:spPr>
          <a:xfrm>
            <a:off x="7765556" y="2371827"/>
            <a:ext cx="1043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Webszerver</a:t>
            </a:r>
          </a:p>
        </p:txBody>
      </p:sp>
      <p:cxnSp>
        <p:nvCxnSpPr>
          <p:cNvPr id="9" name="Összekötő: görbe 8">
            <a:extLst>
              <a:ext uri="{FF2B5EF4-FFF2-40B4-BE49-F238E27FC236}">
                <a16:creationId xmlns:a16="http://schemas.microsoft.com/office/drawing/2014/main" id="{C8055B39-2D9B-A6ED-3B78-8CABFC590269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>
            <a:off x="7663513" y="1738577"/>
            <a:ext cx="596854" cy="16335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Összekötő: görbe 9">
            <a:extLst>
              <a:ext uri="{FF2B5EF4-FFF2-40B4-BE49-F238E27FC236}">
                <a16:creationId xmlns:a16="http://schemas.microsoft.com/office/drawing/2014/main" id="{D2026791-461D-AC5F-E4E6-5C9E8AC998D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45925" y="1668006"/>
            <a:ext cx="509301" cy="21694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F5631675-E7DB-CE60-7828-E51F61BC4E6E}"/>
              </a:ext>
            </a:extLst>
          </p:cNvPr>
          <p:cNvSpPr txBox="1"/>
          <p:nvPr/>
        </p:nvSpPr>
        <p:spPr>
          <a:xfrm>
            <a:off x="7192539" y="1513735"/>
            <a:ext cx="880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HTTP kérés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0BA414E5-3179-10FC-E7C1-13E24DCC20CA}"/>
              </a:ext>
            </a:extLst>
          </p:cNvPr>
          <p:cNvSpPr txBox="1"/>
          <p:nvPr/>
        </p:nvSpPr>
        <p:spPr>
          <a:xfrm>
            <a:off x="8783511" y="1519731"/>
            <a:ext cx="918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HTTP válasz</a:t>
            </a:r>
          </a:p>
        </p:txBody>
      </p:sp>
      <p:sp>
        <p:nvSpPr>
          <p:cNvPr id="13" name="Ív 12">
            <a:extLst>
              <a:ext uri="{FF2B5EF4-FFF2-40B4-BE49-F238E27FC236}">
                <a16:creationId xmlns:a16="http://schemas.microsoft.com/office/drawing/2014/main" id="{F38A0FB9-EB95-9467-6191-0FB5421BD889}"/>
              </a:ext>
            </a:extLst>
          </p:cNvPr>
          <p:cNvSpPr/>
          <p:nvPr/>
        </p:nvSpPr>
        <p:spPr>
          <a:xfrm>
            <a:off x="7644279" y="1695417"/>
            <a:ext cx="1286044" cy="931071"/>
          </a:xfrm>
          <a:prstGeom prst="arc">
            <a:avLst>
              <a:gd name="adj1" fmla="val 12732822"/>
              <a:gd name="adj2" fmla="val 20207777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A7D5B920-04E2-B089-2399-853F259DA98E}"/>
              </a:ext>
            </a:extLst>
          </p:cNvPr>
          <p:cNvSpPr txBox="1"/>
          <p:nvPr/>
        </p:nvSpPr>
        <p:spPr>
          <a:xfrm>
            <a:off x="8821855" y="1768925"/>
            <a:ext cx="688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>
                <a:solidFill>
                  <a:srgbClr val="FF0000"/>
                </a:solidFill>
              </a:rPr>
              <a:t>Internet</a:t>
            </a:r>
          </a:p>
        </p:txBody>
      </p:sp>
      <p:sp>
        <p:nvSpPr>
          <p:cNvPr id="15" name="Ellipszis 14">
            <a:extLst>
              <a:ext uri="{FF2B5EF4-FFF2-40B4-BE49-F238E27FC236}">
                <a16:creationId xmlns:a16="http://schemas.microsoft.com/office/drawing/2014/main" id="{51D84AB7-1321-DC5F-848F-B1A8CF78EDFB}"/>
              </a:ext>
            </a:extLst>
          </p:cNvPr>
          <p:cNvSpPr/>
          <p:nvPr/>
        </p:nvSpPr>
        <p:spPr>
          <a:xfrm>
            <a:off x="10559639" y="1950078"/>
            <a:ext cx="1151277" cy="1151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CC0FFD26-E2DD-22DA-4A77-8C139D98B00A}"/>
              </a:ext>
            </a:extLst>
          </p:cNvPr>
          <p:cNvSpPr txBox="1"/>
          <p:nvPr/>
        </p:nvSpPr>
        <p:spPr>
          <a:xfrm>
            <a:off x="10493403" y="2294882"/>
            <a:ext cx="128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Authentikációs komponens</a:t>
            </a:r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42CD83DA-BC6D-4837-C4AC-A826881CA98C}"/>
              </a:ext>
            </a:extLst>
          </p:cNvPr>
          <p:cNvCxnSpPr/>
          <p:nvPr/>
        </p:nvCxnSpPr>
        <p:spPr>
          <a:xfrm>
            <a:off x="8809047" y="2294882"/>
            <a:ext cx="18214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127992C7-0824-7BDC-A7B3-01720FC7B3D9}"/>
              </a:ext>
            </a:extLst>
          </p:cNvPr>
          <p:cNvCxnSpPr/>
          <p:nvPr/>
        </p:nvCxnSpPr>
        <p:spPr>
          <a:xfrm flipH="1">
            <a:off x="8783511" y="2756547"/>
            <a:ext cx="18085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A3DC5032-1BA9-0919-9B78-265BF74C9FA1}"/>
              </a:ext>
            </a:extLst>
          </p:cNvPr>
          <p:cNvSpPr txBox="1"/>
          <p:nvPr/>
        </p:nvSpPr>
        <p:spPr>
          <a:xfrm>
            <a:off x="9086930" y="2012173"/>
            <a:ext cx="1439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Bejelentkezési kérés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6EBBD29C-9C0B-32CF-1B38-EE57269E2B19}"/>
              </a:ext>
            </a:extLst>
          </p:cNvPr>
          <p:cNvSpPr txBox="1"/>
          <p:nvPr/>
        </p:nvSpPr>
        <p:spPr>
          <a:xfrm>
            <a:off x="8980830" y="2782176"/>
            <a:ext cx="1477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Bejelentkezési válasz</a:t>
            </a:r>
          </a:p>
        </p:txBody>
      </p:sp>
      <p:sp>
        <p:nvSpPr>
          <p:cNvPr id="21" name="Ellipszis 20">
            <a:extLst>
              <a:ext uri="{FF2B5EF4-FFF2-40B4-BE49-F238E27FC236}">
                <a16:creationId xmlns:a16="http://schemas.microsoft.com/office/drawing/2014/main" id="{2C318DB9-719B-0C90-C42B-71D4760F35A4}"/>
              </a:ext>
            </a:extLst>
          </p:cNvPr>
          <p:cNvSpPr/>
          <p:nvPr/>
        </p:nvSpPr>
        <p:spPr>
          <a:xfrm>
            <a:off x="7714973" y="3846183"/>
            <a:ext cx="1151277" cy="1151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5CEF2A69-C0CA-078A-5434-07B9BE3908F0}"/>
              </a:ext>
            </a:extLst>
          </p:cNvPr>
          <p:cNvSpPr txBox="1"/>
          <p:nvPr/>
        </p:nvSpPr>
        <p:spPr>
          <a:xfrm>
            <a:off x="7646575" y="4190988"/>
            <a:ext cx="128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Felhasználói adatkezelő</a:t>
            </a:r>
          </a:p>
        </p:txBody>
      </p:sp>
      <p:cxnSp>
        <p:nvCxnSpPr>
          <p:cNvPr id="23" name="Egyenes összekötő nyíllal 22">
            <a:extLst>
              <a:ext uri="{FF2B5EF4-FFF2-40B4-BE49-F238E27FC236}">
                <a16:creationId xmlns:a16="http://schemas.microsoft.com/office/drawing/2014/main" id="{37A7027B-837A-7DFE-8E4D-C66B61FD8088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8859317" y="3101355"/>
            <a:ext cx="2275961" cy="1514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E5F9EFDB-4677-FF82-48CF-099D8547287D}"/>
              </a:ext>
            </a:extLst>
          </p:cNvPr>
          <p:cNvCxnSpPr>
            <a:cxnSpLocks/>
            <a:endCxn id="21" idx="7"/>
          </p:cNvCxnSpPr>
          <p:nvPr/>
        </p:nvCxnSpPr>
        <p:spPr>
          <a:xfrm flipH="1">
            <a:off x="8697649" y="2833490"/>
            <a:ext cx="1932805" cy="1181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42245E29-819E-1D07-AB8B-B549EFE17A1B}"/>
              </a:ext>
            </a:extLst>
          </p:cNvPr>
          <p:cNvSpPr txBox="1"/>
          <p:nvPr/>
        </p:nvSpPr>
        <p:spPr>
          <a:xfrm>
            <a:off x="8441490" y="3103927"/>
            <a:ext cx="977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Adat </a:t>
            </a:r>
            <a:r>
              <a:rPr lang="hu-HU" sz="1200" dirty="0" err="1"/>
              <a:t>lekérdezés,módosítás</a:t>
            </a:r>
            <a:endParaRPr lang="hu-HU" sz="1200" dirty="0"/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6063421C-DB24-F0CC-222F-0FCB2F64612C}"/>
              </a:ext>
            </a:extLst>
          </p:cNvPr>
          <p:cNvSpPr txBox="1"/>
          <p:nvPr/>
        </p:nvSpPr>
        <p:spPr>
          <a:xfrm>
            <a:off x="10064593" y="3846183"/>
            <a:ext cx="56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Válasz</a:t>
            </a:r>
          </a:p>
        </p:txBody>
      </p:sp>
      <p:sp>
        <p:nvSpPr>
          <p:cNvPr id="27" name="Folyamatábra: Mágneslemez 26">
            <a:extLst>
              <a:ext uri="{FF2B5EF4-FFF2-40B4-BE49-F238E27FC236}">
                <a16:creationId xmlns:a16="http://schemas.microsoft.com/office/drawing/2014/main" id="{6C925B9D-39D3-07C3-F46A-0ECF0891A460}"/>
              </a:ext>
            </a:extLst>
          </p:cNvPr>
          <p:cNvSpPr/>
          <p:nvPr/>
        </p:nvSpPr>
        <p:spPr>
          <a:xfrm>
            <a:off x="7658886" y="5579284"/>
            <a:ext cx="1256829" cy="87046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9CBFC82C-D46E-DF68-55F3-9111281FD62F}"/>
              </a:ext>
            </a:extLst>
          </p:cNvPr>
          <p:cNvSpPr txBox="1"/>
          <p:nvPr/>
        </p:nvSpPr>
        <p:spPr>
          <a:xfrm>
            <a:off x="7646575" y="5943660"/>
            <a:ext cx="128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Felhasználói/kép adatbázis</a:t>
            </a:r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51C10BBD-A0B2-34FF-141A-97BE92C28E9A}"/>
              </a:ext>
            </a:extLst>
          </p:cNvPr>
          <p:cNvCxnSpPr>
            <a:cxnSpLocks/>
            <a:stCxn id="21" idx="5"/>
          </p:cNvCxnSpPr>
          <p:nvPr/>
        </p:nvCxnSpPr>
        <p:spPr>
          <a:xfrm flipH="1">
            <a:off x="8592104" y="4828859"/>
            <a:ext cx="105545" cy="750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8F1631F8-742B-19A7-FADC-302AB93DADA0}"/>
              </a:ext>
            </a:extLst>
          </p:cNvPr>
          <p:cNvSpPr txBox="1"/>
          <p:nvPr/>
        </p:nvSpPr>
        <p:spPr>
          <a:xfrm>
            <a:off x="8726549" y="4881171"/>
            <a:ext cx="407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Írás</a:t>
            </a:r>
          </a:p>
        </p:txBody>
      </p:sp>
      <p:cxnSp>
        <p:nvCxnSpPr>
          <p:cNvPr id="31" name="Egyenes összekötő nyíllal 30">
            <a:extLst>
              <a:ext uri="{FF2B5EF4-FFF2-40B4-BE49-F238E27FC236}">
                <a16:creationId xmlns:a16="http://schemas.microsoft.com/office/drawing/2014/main" id="{F8921ABA-E07E-D676-12F2-F3445E8E0FDF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7883574" y="4828859"/>
            <a:ext cx="115383" cy="750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0854F332-8B78-F2C0-EA37-057C7DE46371}"/>
              </a:ext>
            </a:extLst>
          </p:cNvPr>
          <p:cNvSpPr txBox="1"/>
          <p:nvPr/>
        </p:nvSpPr>
        <p:spPr>
          <a:xfrm>
            <a:off x="7329629" y="5280014"/>
            <a:ext cx="658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Olvasás</a:t>
            </a:r>
          </a:p>
        </p:txBody>
      </p:sp>
      <p:sp>
        <p:nvSpPr>
          <p:cNvPr id="33" name="Ív 32">
            <a:extLst>
              <a:ext uri="{FF2B5EF4-FFF2-40B4-BE49-F238E27FC236}">
                <a16:creationId xmlns:a16="http://schemas.microsoft.com/office/drawing/2014/main" id="{FC9296B2-636A-C49F-771A-973F1B207097}"/>
              </a:ext>
            </a:extLst>
          </p:cNvPr>
          <p:cNvSpPr/>
          <p:nvPr/>
        </p:nvSpPr>
        <p:spPr>
          <a:xfrm>
            <a:off x="7244663" y="5136019"/>
            <a:ext cx="1930556" cy="931071"/>
          </a:xfrm>
          <a:prstGeom prst="arc">
            <a:avLst>
              <a:gd name="adj1" fmla="val 12732822"/>
              <a:gd name="adj2" fmla="val 20207777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483804E5-2B19-46E4-BF21-BF25C5C974AD}"/>
              </a:ext>
            </a:extLst>
          </p:cNvPr>
          <p:cNvSpPr txBox="1"/>
          <p:nvPr/>
        </p:nvSpPr>
        <p:spPr>
          <a:xfrm>
            <a:off x="8930322" y="5115372"/>
            <a:ext cx="1202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>
                <a:solidFill>
                  <a:srgbClr val="FF0000"/>
                </a:solidFill>
              </a:rPr>
              <a:t>Adatbázis elérés</a:t>
            </a:r>
          </a:p>
        </p:txBody>
      </p:sp>
      <p:cxnSp>
        <p:nvCxnSpPr>
          <p:cNvPr id="35" name="Egyenes összekötő nyíllal 34">
            <a:extLst>
              <a:ext uri="{FF2B5EF4-FFF2-40B4-BE49-F238E27FC236}">
                <a16:creationId xmlns:a16="http://schemas.microsoft.com/office/drawing/2014/main" id="{C9B87F5B-ED73-F03E-5EC4-147337CFE05B}"/>
              </a:ext>
            </a:extLst>
          </p:cNvPr>
          <p:cNvCxnSpPr>
            <a:cxnSpLocks/>
          </p:cNvCxnSpPr>
          <p:nvPr/>
        </p:nvCxnSpPr>
        <p:spPr>
          <a:xfrm>
            <a:off x="8504775" y="3093493"/>
            <a:ext cx="2873" cy="793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>
            <a:extLst>
              <a:ext uri="{FF2B5EF4-FFF2-40B4-BE49-F238E27FC236}">
                <a16:creationId xmlns:a16="http://schemas.microsoft.com/office/drawing/2014/main" id="{F5A73E64-9957-6DDC-B01A-27A17E7CD4D6}"/>
              </a:ext>
            </a:extLst>
          </p:cNvPr>
          <p:cNvCxnSpPr>
            <a:cxnSpLocks/>
          </p:cNvCxnSpPr>
          <p:nvPr/>
        </p:nvCxnSpPr>
        <p:spPr>
          <a:xfrm flipH="1">
            <a:off x="5797965" y="4673300"/>
            <a:ext cx="1971164" cy="507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B5E6C0C7-AD3D-AC59-5F9D-0A7E24C9C9E7}"/>
              </a:ext>
            </a:extLst>
          </p:cNvPr>
          <p:cNvSpPr txBox="1"/>
          <p:nvPr/>
        </p:nvSpPr>
        <p:spPr>
          <a:xfrm>
            <a:off x="7602534" y="3474799"/>
            <a:ext cx="56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Válasz</a:t>
            </a:r>
          </a:p>
        </p:txBody>
      </p:sp>
      <p:sp>
        <p:nvSpPr>
          <p:cNvPr id="38" name="Ellipszis 37">
            <a:extLst>
              <a:ext uri="{FF2B5EF4-FFF2-40B4-BE49-F238E27FC236}">
                <a16:creationId xmlns:a16="http://schemas.microsoft.com/office/drawing/2014/main" id="{B145F0A5-C01F-196D-9082-059A753F9451}"/>
              </a:ext>
            </a:extLst>
          </p:cNvPr>
          <p:cNvSpPr/>
          <p:nvPr/>
        </p:nvSpPr>
        <p:spPr>
          <a:xfrm>
            <a:off x="4480041" y="1218687"/>
            <a:ext cx="1151277" cy="1151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034B0248-C035-93E6-1995-1A38CF47C269}"/>
              </a:ext>
            </a:extLst>
          </p:cNvPr>
          <p:cNvSpPr txBox="1"/>
          <p:nvPr/>
        </p:nvSpPr>
        <p:spPr>
          <a:xfrm>
            <a:off x="4429867" y="1582360"/>
            <a:ext cx="128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Kosár/Vásárlás kezelő</a:t>
            </a:r>
          </a:p>
        </p:txBody>
      </p:sp>
      <p:sp>
        <p:nvSpPr>
          <p:cNvPr id="40" name="Ellipszis 39">
            <a:extLst>
              <a:ext uri="{FF2B5EF4-FFF2-40B4-BE49-F238E27FC236}">
                <a16:creationId xmlns:a16="http://schemas.microsoft.com/office/drawing/2014/main" id="{4993E37D-7E2C-3CD1-C0EF-3F4D6A8BEF13}"/>
              </a:ext>
            </a:extLst>
          </p:cNvPr>
          <p:cNvSpPr/>
          <p:nvPr/>
        </p:nvSpPr>
        <p:spPr>
          <a:xfrm>
            <a:off x="4451302" y="2377245"/>
            <a:ext cx="1151277" cy="1151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B7180570-252C-3C4C-A58F-F13941385AAF}"/>
              </a:ext>
            </a:extLst>
          </p:cNvPr>
          <p:cNvSpPr txBox="1"/>
          <p:nvPr/>
        </p:nvSpPr>
        <p:spPr>
          <a:xfrm>
            <a:off x="4423556" y="2748436"/>
            <a:ext cx="128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Saját képek kezelője</a:t>
            </a:r>
          </a:p>
        </p:txBody>
      </p:sp>
      <p:cxnSp>
        <p:nvCxnSpPr>
          <p:cNvPr id="42" name="Egyenes összekötő nyíllal 41">
            <a:extLst>
              <a:ext uri="{FF2B5EF4-FFF2-40B4-BE49-F238E27FC236}">
                <a16:creationId xmlns:a16="http://schemas.microsoft.com/office/drawing/2014/main" id="{C441D15C-6EC2-ED98-9446-66C6168A5E64}"/>
              </a:ext>
            </a:extLst>
          </p:cNvPr>
          <p:cNvCxnSpPr>
            <a:cxnSpLocks/>
            <a:stCxn id="7" idx="1"/>
            <a:endCxn id="38" idx="7"/>
          </p:cNvCxnSpPr>
          <p:nvPr/>
        </p:nvCxnSpPr>
        <p:spPr>
          <a:xfrm flipH="1" flipV="1">
            <a:off x="5462717" y="1387288"/>
            <a:ext cx="2417548" cy="731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zövegdoboz 42">
            <a:extLst>
              <a:ext uri="{FF2B5EF4-FFF2-40B4-BE49-F238E27FC236}">
                <a16:creationId xmlns:a16="http://schemas.microsoft.com/office/drawing/2014/main" id="{C6862DF9-3BFB-9CB3-0742-81F99303CA28}"/>
              </a:ext>
            </a:extLst>
          </p:cNvPr>
          <p:cNvSpPr txBox="1"/>
          <p:nvPr/>
        </p:nvSpPr>
        <p:spPr>
          <a:xfrm rot="1074832">
            <a:off x="6092930" y="1366912"/>
            <a:ext cx="743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Tesztelés</a:t>
            </a:r>
          </a:p>
        </p:txBody>
      </p:sp>
      <p:cxnSp>
        <p:nvCxnSpPr>
          <p:cNvPr id="44" name="Egyenes összekötő nyíllal 43">
            <a:extLst>
              <a:ext uri="{FF2B5EF4-FFF2-40B4-BE49-F238E27FC236}">
                <a16:creationId xmlns:a16="http://schemas.microsoft.com/office/drawing/2014/main" id="{92D431FD-520B-59E6-8FE6-5ED90DC2F61C}"/>
              </a:ext>
            </a:extLst>
          </p:cNvPr>
          <p:cNvCxnSpPr>
            <a:cxnSpLocks/>
          </p:cNvCxnSpPr>
          <p:nvPr/>
        </p:nvCxnSpPr>
        <p:spPr>
          <a:xfrm>
            <a:off x="5629454" y="1815675"/>
            <a:ext cx="2123145" cy="580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2CAE0EB4-11DB-DC69-FE23-4784DB270839}"/>
              </a:ext>
            </a:extLst>
          </p:cNvPr>
          <p:cNvSpPr txBox="1"/>
          <p:nvPr/>
        </p:nvSpPr>
        <p:spPr>
          <a:xfrm>
            <a:off x="6265468" y="1818434"/>
            <a:ext cx="56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Válasz</a:t>
            </a:r>
          </a:p>
        </p:txBody>
      </p:sp>
      <p:sp>
        <p:nvSpPr>
          <p:cNvPr id="46" name="Ellipszis 45">
            <a:extLst>
              <a:ext uri="{FF2B5EF4-FFF2-40B4-BE49-F238E27FC236}">
                <a16:creationId xmlns:a16="http://schemas.microsoft.com/office/drawing/2014/main" id="{E87F5494-2873-E31E-088C-A79A00EE1E48}"/>
              </a:ext>
            </a:extLst>
          </p:cNvPr>
          <p:cNvSpPr/>
          <p:nvPr/>
        </p:nvSpPr>
        <p:spPr>
          <a:xfrm>
            <a:off x="4163669" y="535209"/>
            <a:ext cx="1784316" cy="59188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7" name="Egyenes összekötő nyíllal 46">
            <a:extLst>
              <a:ext uri="{FF2B5EF4-FFF2-40B4-BE49-F238E27FC236}">
                <a16:creationId xmlns:a16="http://schemas.microsoft.com/office/drawing/2014/main" id="{54643C76-D0EF-AC99-1D98-7EA46367A48F}"/>
              </a:ext>
            </a:extLst>
          </p:cNvPr>
          <p:cNvCxnSpPr>
            <a:cxnSpLocks/>
          </p:cNvCxnSpPr>
          <p:nvPr/>
        </p:nvCxnSpPr>
        <p:spPr>
          <a:xfrm flipV="1">
            <a:off x="5597689" y="2699903"/>
            <a:ext cx="2154910" cy="177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47">
            <a:extLst>
              <a:ext uri="{FF2B5EF4-FFF2-40B4-BE49-F238E27FC236}">
                <a16:creationId xmlns:a16="http://schemas.microsoft.com/office/drawing/2014/main" id="{28D4D0AF-E47D-9C63-35D1-5BD30C74B077}"/>
              </a:ext>
            </a:extLst>
          </p:cNvPr>
          <p:cNvCxnSpPr>
            <a:cxnSpLocks/>
            <a:stCxn id="7" idx="2"/>
            <a:endCxn id="40" idx="7"/>
          </p:cNvCxnSpPr>
          <p:nvPr/>
        </p:nvCxnSpPr>
        <p:spPr>
          <a:xfrm flipH="1">
            <a:off x="5433978" y="2525717"/>
            <a:ext cx="2277686" cy="20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944E66AF-A68D-0408-20D1-A8875A21D069}"/>
              </a:ext>
            </a:extLst>
          </p:cNvPr>
          <p:cNvSpPr txBox="1"/>
          <p:nvPr/>
        </p:nvSpPr>
        <p:spPr>
          <a:xfrm>
            <a:off x="5917467" y="2584435"/>
            <a:ext cx="56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Válasz</a:t>
            </a:r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5F00AD5C-FECC-235E-07B0-9528FF24F99D}"/>
              </a:ext>
            </a:extLst>
          </p:cNvPr>
          <p:cNvSpPr txBox="1"/>
          <p:nvPr/>
        </p:nvSpPr>
        <p:spPr>
          <a:xfrm>
            <a:off x="5972097" y="2252366"/>
            <a:ext cx="743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Tesztelés</a:t>
            </a:r>
          </a:p>
        </p:txBody>
      </p:sp>
      <p:sp>
        <p:nvSpPr>
          <p:cNvPr id="51" name="Szövegdoboz 50">
            <a:extLst>
              <a:ext uri="{FF2B5EF4-FFF2-40B4-BE49-F238E27FC236}">
                <a16:creationId xmlns:a16="http://schemas.microsoft.com/office/drawing/2014/main" id="{3F8389B4-0245-E06F-E4C8-D3ACCC8F4B95}"/>
              </a:ext>
            </a:extLst>
          </p:cNvPr>
          <p:cNvSpPr txBox="1"/>
          <p:nvPr/>
        </p:nvSpPr>
        <p:spPr>
          <a:xfrm>
            <a:off x="4522299" y="691992"/>
            <a:ext cx="1090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Képkezelő funkciók</a:t>
            </a:r>
          </a:p>
        </p:txBody>
      </p:sp>
      <p:cxnSp>
        <p:nvCxnSpPr>
          <p:cNvPr id="52" name="Egyenes összekötő nyíllal 51">
            <a:extLst>
              <a:ext uri="{FF2B5EF4-FFF2-40B4-BE49-F238E27FC236}">
                <a16:creationId xmlns:a16="http://schemas.microsoft.com/office/drawing/2014/main" id="{4595390E-B471-7E4A-417B-1AD1440FF7F4}"/>
              </a:ext>
            </a:extLst>
          </p:cNvPr>
          <p:cNvCxnSpPr>
            <a:cxnSpLocks/>
          </p:cNvCxnSpPr>
          <p:nvPr/>
        </p:nvCxnSpPr>
        <p:spPr>
          <a:xfrm flipV="1">
            <a:off x="5860617" y="4333361"/>
            <a:ext cx="1891982" cy="486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07980B57-9EE9-B487-E878-2FA72EB6F116}"/>
              </a:ext>
            </a:extLst>
          </p:cNvPr>
          <p:cNvSpPr txBox="1"/>
          <p:nvPr/>
        </p:nvSpPr>
        <p:spPr>
          <a:xfrm>
            <a:off x="6890711" y="3781898"/>
            <a:ext cx="977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Adat lekérdezés, módosítás</a:t>
            </a: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E23875FC-027C-7197-29B2-F7EDBEC15BC3}"/>
              </a:ext>
            </a:extLst>
          </p:cNvPr>
          <p:cNvSpPr txBox="1"/>
          <p:nvPr/>
        </p:nvSpPr>
        <p:spPr>
          <a:xfrm>
            <a:off x="6674744" y="4934854"/>
            <a:ext cx="56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Válasz</a:t>
            </a:r>
          </a:p>
        </p:txBody>
      </p:sp>
      <p:cxnSp>
        <p:nvCxnSpPr>
          <p:cNvPr id="55" name="Egyenes összekötő nyíllal 54">
            <a:extLst>
              <a:ext uri="{FF2B5EF4-FFF2-40B4-BE49-F238E27FC236}">
                <a16:creationId xmlns:a16="http://schemas.microsoft.com/office/drawing/2014/main" id="{212C1555-117D-E7C8-8F59-61C17DE72A48}"/>
              </a:ext>
            </a:extLst>
          </p:cNvPr>
          <p:cNvCxnSpPr>
            <a:cxnSpLocks/>
          </p:cNvCxnSpPr>
          <p:nvPr/>
        </p:nvCxnSpPr>
        <p:spPr>
          <a:xfrm flipH="1" flipV="1">
            <a:off x="8129604" y="3093493"/>
            <a:ext cx="11744" cy="793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zis 70">
            <a:extLst>
              <a:ext uri="{FF2B5EF4-FFF2-40B4-BE49-F238E27FC236}">
                <a16:creationId xmlns:a16="http://schemas.microsoft.com/office/drawing/2014/main" id="{A11AE9F4-3DFC-3013-2B08-F22FCB46F736}"/>
              </a:ext>
            </a:extLst>
          </p:cNvPr>
          <p:cNvSpPr/>
          <p:nvPr/>
        </p:nvSpPr>
        <p:spPr>
          <a:xfrm>
            <a:off x="4487119" y="3535803"/>
            <a:ext cx="1151277" cy="1151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Szövegdoboz 71">
            <a:extLst>
              <a:ext uri="{FF2B5EF4-FFF2-40B4-BE49-F238E27FC236}">
                <a16:creationId xmlns:a16="http://schemas.microsoft.com/office/drawing/2014/main" id="{B94340E9-5AF7-92E4-A686-3AE5C915ED14}"/>
              </a:ext>
            </a:extLst>
          </p:cNvPr>
          <p:cNvSpPr txBox="1"/>
          <p:nvPr/>
        </p:nvSpPr>
        <p:spPr>
          <a:xfrm>
            <a:off x="4449361" y="3880608"/>
            <a:ext cx="128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Megjegyzés kezelő</a:t>
            </a:r>
          </a:p>
        </p:txBody>
      </p:sp>
      <p:sp>
        <p:nvSpPr>
          <p:cNvPr id="73" name="Ellipszis 72">
            <a:extLst>
              <a:ext uri="{FF2B5EF4-FFF2-40B4-BE49-F238E27FC236}">
                <a16:creationId xmlns:a16="http://schemas.microsoft.com/office/drawing/2014/main" id="{F75A69DD-6E3D-F482-900F-6509585BC849}"/>
              </a:ext>
            </a:extLst>
          </p:cNvPr>
          <p:cNvSpPr/>
          <p:nvPr/>
        </p:nvSpPr>
        <p:spPr>
          <a:xfrm>
            <a:off x="4508901" y="4694359"/>
            <a:ext cx="1151277" cy="1151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Szövegdoboz 73">
            <a:extLst>
              <a:ext uri="{FF2B5EF4-FFF2-40B4-BE49-F238E27FC236}">
                <a16:creationId xmlns:a16="http://schemas.microsoft.com/office/drawing/2014/main" id="{74EA67D1-A653-92C3-C291-DF1C787CAB8A}"/>
              </a:ext>
            </a:extLst>
          </p:cNvPr>
          <p:cNvSpPr txBox="1"/>
          <p:nvPr/>
        </p:nvSpPr>
        <p:spPr>
          <a:xfrm>
            <a:off x="4469667" y="5125680"/>
            <a:ext cx="128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Kereső</a:t>
            </a:r>
          </a:p>
        </p:txBody>
      </p:sp>
      <p:cxnSp>
        <p:nvCxnSpPr>
          <p:cNvPr id="75" name="Egyenes összekötő nyíllal 74">
            <a:extLst>
              <a:ext uri="{FF2B5EF4-FFF2-40B4-BE49-F238E27FC236}">
                <a16:creationId xmlns:a16="http://schemas.microsoft.com/office/drawing/2014/main" id="{C7C34B0B-8086-5A48-EE2B-D5AC110226B1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5612467" y="2932754"/>
            <a:ext cx="2267798" cy="974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gyenes összekötő nyíllal 75">
            <a:extLst>
              <a:ext uri="{FF2B5EF4-FFF2-40B4-BE49-F238E27FC236}">
                <a16:creationId xmlns:a16="http://schemas.microsoft.com/office/drawing/2014/main" id="{57392D95-56E0-026C-74A7-3931693CD360}"/>
              </a:ext>
            </a:extLst>
          </p:cNvPr>
          <p:cNvCxnSpPr>
            <a:cxnSpLocks/>
            <a:endCxn id="71" idx="7"/>
          </p:cNvCxnSpPr>
          <p:nvPr/>
        </p:nvCxnSpPr>
        <p:spPr>
          <a:xfrm flipH="1">
            <a:off x="5469795" y="2746315"/>
            <a:ext cx="2297135" cy="958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Szövegdoboz 76">
            <a:extLst>
              <a:ext uri="{FF2B5EF4-FFF2-40B4-BE49-F238E27FC236}">
                <a16:creationId xmlns:a16="http://schemas.microsoft.com/office/drawing/2014/main" id="{EEC700D8-5522-72AB-4A25-D2BF7993F2BD}"/>
              </a:ext>
            </a:extLst>
          </p:cNvPr>
          <p:cNvSpPr txBox="1"/>
          <p:nvPr/>
        </p:nvSpPr>
        <p:spPr>
          <a:xfrm>
            <a:off x="5912510" y="3707683"/>
            <a:ext cx="56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Válasz</a:t>
            </a:r>
          </a:p>
        </p:txBody>
      </p:sp>
      <p:sp>
        <p:nvSpPr>
          <p:cNvPr id="78" name="Szövegdoboz 77">
            <a:extLst>
              <a:ext uri="{FF2B5EF4-FFF2-40B4-BE49-F238E27FC236}">
                <a16:creationId xmlns:a16="http://schemas.microsoft.com/office/drawing/2014/main" id="{5F391A2B-B67A-4FC7-2E34-098CCF62C200}"/>
              </a:ext>
            </a:extLst>
          </p:cNvPr>
          <p:cNvSpPr txBox="1"/>
          <p:nvPr/>
        </p:nvSpPr>
        <p:spPr>
          <a:xfrm rot="20163082">
            <a:off x="6249602" y="2987232"/>
            <a:ext cx="554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Törlés</a:t>
            </a:r>
          </a:p>
        </p:txBody>
      </p:sp>
      <p:cxnSp>
        <p:nvCxnSpPr>
          <p:cNvPr id="79" name="Egyenes összekötő nyíllal 78">
            <a:extLst>
              <a:ext uri="{FF2B5EF4-FFF2-40B4-BE49-F238E27FC236}">
                <a16:creationId xmlns:a16="http://schemas.microsoft.com/office/drawing/2014/main" id="{5259E859-CC15-8D96-6BB5-13FF8FF454A7}"/>
              </a:ext>
            </a:extLst>
          </p:cNvPr>
          <p:cNvCxnSpPr>
            <a:cxnSpLocks/>
          </p:cNvCxnSpPr>
          <p:nvPr/>
        </p:nvCxnSpPr>
        <p:spPr>
          <a:xfrm flipH="1">
            <a:off x="5448944" y="3037640"/>
            <a:ext cx="2504536" cy="17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gyenes összekötő nyíllal 79">
            <a:extLst>
              <a:ext uri="{FF2B5EF4-FFF2-40B4-BE49-F238E27FC236}">
                <a16:creationId xmlns:a16="http://schemas.microsoft.com/office/drawing/2014/main" id="{C162F794-DF80-24CA-E7F5-06BA5D2298B9}"/>
              </a:ext>
            </a:extLst>
          </p:cNvPr>
          <p:cNvCxnSpPr>
            <a:cxnSpLocks/>
          </p:cNvCxnSpPr>
          <p:nvPr/>
        </p:nvCxnSpPr>
        <p:spPr>
          <a:xfrm flipV="1">
            <a:off x="5627944" y="3061903"/>
            <a:ext cx="2399661" cy="1992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zövegdoboz 80">
            <a:extLst>
              <a:ext uri="{FF2B5EF4-FFF2-40B4-BE49-F238E27FC236}">
                <a16:creationId xmlns:a16="http://schemas.microsoft.com/office/drawing/2014/main" id="{11752108-8F36-8A3F-5D16-9DB130253B9C}"/>
              </a:ext>
            </a:extLst>
          </p:cNvPr>
          <p:cNvSpPr txBox="1"/>
          <p:nvPr/>
        </p:nvSpPr>
        <p:spPr>
          <a:xfrm>
            <a:off x="6389726" y="4273801"/>
            <a:ext cx="56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Válasz</a:t>
            </a:r>
          </a:p>
        </p:txBody>
      </p:sp>
      <p:sp>
        <p:nvSpPr>
          <p:cNvPr id="82" name="Szövegdoboz 81">
            <a:extLst>
              <a:ext uri="{FF2B5EF4-FFF2-40B4-BE49-F238E27FC236}">
                <a16:creationId xmlns:a16="http://schemas.microsoft.com/office/drawing/2014/main" id="{331DE0A2-F34B-B0F7-1EFB-C63A579C4CAF}"/>
              </a:ext>
            </a:extLst>
          </p:cNvPr>
          <p:cNvSpPr txBox="1"/>
          <p:nvPr/>
        </p:nvSpPr>
        <p:spPr>
          <a:xfrm rot="19631369">
            <a:off x="6606907" y="3456306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Keresés</a:t>
            </a:r>
          </a:p>
        </p:txBody>
      </p:sp>
    </p:spTree>
    <p:extLst>
      <p:ext uri="{BB962C8B-B14F-4D97-AF65-F5344CB8AC3E}">
        <p14:creationId xmlns:p14="http://schemas.microsoft.com/office/powerpoint/2010/main" val="138568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191</Words>
  <Application>Microsoft Office PowerPoint</Application>
  <PresentationFormat>Szélesvásznú</PresentationFormat>
  <Paragraphs>94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Rácz Marcell</dc:creator>
  <cp:lastModifiedBy>Rácz Marcell</cp:lastModifiedBy>
  <cp:revision>3</cp:revision>
  <dcterms:created xsi:type="dcterms:W3CDTF">2022-10-11T11:37:50Z</dcterms:created>
  <dcterms:modified xsi:type="dcterms:W3CDTF">2022-10-18T19:14:25Z</dcterms:modified>
</cp:coreProperties>
</file>