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c3a38b0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ec3a38b0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minute max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ec3a38b0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ec3a38b0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~30 sec - 1 min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ec3a38b0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ec3a38b0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KEVEN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Minute and half of talking: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ec3a38b0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ec3a38b0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HARRY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~1 minute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c3a38b0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ec3a38b0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minutes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eef7087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eef7087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minutes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b846f2f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b846f2f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play2=1 for transition from player 2 to game over. (player 2 doesn’t need to play for game to be over)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ce916c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ce916c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1-2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win: detects if registers in winning configurations are filled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3 in a row: detects if those positions are occupied by same player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Win1-8 is either a 0 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win(2 bit) : 00 nobody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10 player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01 player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Inclusive ors at bottom to check if someone one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db846f2f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db846f2f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1-2 minutes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813625"/>
            <a:ext cx="8520600" cy="11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 3-In-A-Row</a:t>
            </a:r>
            <a:endParaRPr sz="29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707850" y="2868450"/>
            <a:ext cx="26172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Keven DeOliveira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Cho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 Katsaros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Seifallah Ibrahim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700" y="2943250"/>
            <a:ext cx="1901001" cy="169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275" y="813625"/>
            <a:ext cx="7079449" cy="10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937275" y="1816075"/>
            <a:ext cx="44997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Group 8: The Logicians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897450"/>
            <a:ext cx="8520600" cy="22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As of 12/7/2020: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Switches accept user input.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Currently have a VGA controller that will do what we need.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RGB LED successfully denotes outcome of game.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Successfully can switch between turns and detect illegal turns.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52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 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2984575"/>
            <a:ext cx="8520600" cy="22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As of 12/7/2020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VGA Controller still has to be hooked up to the rest of the logic.</a:t>
            </a:r>
            <a:endParaRPr sz="1600">
              <a:solidFill>
                <a:srgbClr val="43434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</a:pPr>
            <a:r>
              <a:rPr lang="en" sz="1600">
                <a:solidFill>
                  <a:srgbClr val="434343"/>
                </a:solidFill>
              </a:rPr>
              <a:t>The module has been created, but we still have to make a testbench and then implement it into our top module, then debug if necessary.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VGA display uses different colored squares but we wish to use graphics.</a:t>
            </a:r>
            <a:endParaRPr sz="1600">
              <a:solidFill>
                <a:srgbClr val="43434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</a:pPr>
            <a:r>
              <a:rPr lang="en" sz="1600">
                <a:solidFill>
                  <a:srgbClr val="434343"/>
                </a:solidFill>
              </a:rPr>
              <a:t>X’s and O’s, or maybe AND gates and OR gates if time permits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Goal/Motivation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The goal of this project is to create a version of Tic Tac Toe that we named EC-3-In-A-Row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Tic Tac Toe is a timeless classic that we wanted to recreate due to its replayability and simplicity.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Obviously people play Tic Tac Toe daily, but with our design, they can now do it with style.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EC-3-In-A-Row is a game designed to enhance players decision making and problem solving skills.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The two player game allows users to make a strategic </a:t>
            </a:r>
            <a:r>
              <a:rPr lang="en" sz="1700">
                <a:solidFill>
                  <a:srgbClr val="434343"/>
                </a:solidFill>
              </a:rPr>
              <a:t>decision of</a:t>
            </a:r>
            <a:r>
              <a:rPr lang="en" sz="1700">
                <a:solidFill>
                  <a:srgbClr val="434343"/>
                </a:solidFill>
              </a:rPr>
              <a:t> placing their designated mark on the 3x3 </a:t>
            </a:r>
            <a:r>
              <a:rPr lang="en" sz="1700">
                <a:solidFill>
                  <a:srgbClr val="434343"/>
                </a:solidFill>
              </a:rPr>
              <a:t>map</a:t>
            </a:r>
            <a:r>
              <a:rPr lang="en" sz="1700">
                <a:solidFill>
                  <a:srgbClr val="434343"/>
                </a:solidFill>
              </a:rPr>
              <a:t> displayed on the VGA.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Each player will have a binary representation of their unique mark. 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The values are stored on the 3x3 map (9 registers), the goal is to have 3 of the same mark in a diagonal, vertical, or horizontal row.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Switches are used to denote whose turn it is, and which position they choose. An enable switch is used to confirm a player’s turn.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The RGB LED will light up accordingly based on winner 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○"/>
            </a:pPr>
            <a:r>
              <a:rPr lang="en" sz="1700">
                <a:solidFill>
                  <a:srgbClr val="434343"/>
                </a:solidFill>
              </a:rPr>
              <a:t>Red for Player 1, Blue for Player 2, Green for Tie</a:t>
            </a:r>
            <a:endParaRPr sz="17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7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434343"/>
                </a:solidFill>
              </a:rPr>
              <a:t>Requirements:</a:t>
            </a:r>
            <a:endParaRPr sz="2200" u="sng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Player vs Player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Easy way to choose desired position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VGA display of board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Display outcome of game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0" y="445025"/>
            <a:ext cx="37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434343"/>
                </a:solidFill>
              </a:rPr>
              <a:t>Constraints</a:t>
            </a:r>
            <a:r>
              <a:rPr lang="en" sz="2200" u="sng">
                <a:solidFill>
                  <a:srgbClr val="434343"/>
                </a:solidFill>
              </a:rPr>
              <a:t>:</a:t>
            </a:r>
            <a:endParaRPr sz="2200" u="sng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2200">
                <a:solidFill>
                  <a:srgbClr val="434343"/>
                </a:solidFill>
              </a:rPr>
              <a:t>Only 9 possible positions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Occupied positions</a:t>
            </a:r>
            <a:endParaRPr sz="22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2200">
                <a:solidFill>
                  <a:srgbClr val="434343"/>
                </a:solidFill>
              </a:rPr>
              <a:t>Fixed player order</a:t>
            </a:r>
            <a:endParaRPr sz="2200">
              <a:solidFill>
                <a:srgbClr val="434343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(player 1 always goes first)</a:t>
            </a:r>
            <a:endParaRPr sz="22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 </a:t>
            </a:r>
            <a:endParaRPr sz="22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323" y="2707450"/>
            <a:ext cx="3930000" cy="22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Gameflow Block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325" y="4"/>
            <a:ext cx="46971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Diagram 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7650" y="739700"/>
            <a:ext cx="9604750" cy="42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4038"/>
            <a:ext cx="9144000" cy="2375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14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Only 8 possible ways of winning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3 horizontal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3 vertical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2 </a:t>
            </a:r>
            <a:r>
              <a:rPr lang="en">
                <a:solidFill>
                  <a:srgbClr val="434343"/>
                </a:solidFill>
              </a:rPr>
              <a:t>diagonals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Calls on detect_3inarow for 8 configurations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Outputs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2-bit representation of the winning player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1-bit signal that there is a winner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375" y="692600"/>
            <a:ext cx="5526900" cy="3758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625" y="826825"/>
            <a:ext cx="5487625" cy="24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75" y="2420800"/>
            <a:ext cx="3232827" cy="242462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1083925" y="3088850"/>
            <a:ext cx="2079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083925" y="3507950"/>
            <a:ext cx="2079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083925" y="3927050"/>
            <a:ext cx="2079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786325" y="3062300"/>
            <a:ext cx="2079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786325" y="3500075"/>
            <a:ext cx="2079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786338" y="3950150"/>
            <a:ext cx="2079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623175" y="3062300"/>
            <a:ext cx="2079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623175" y="3481400"/>
            <a:ext cx="2079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623175" y="3950150"/>
            <a:ext cx="2079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