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1415" y="4275455"/>
            <a:ext cx="9877425" cy="1161415"/>
          </a:xfrm>
        </p:spPr>
        <p:txBody>
          <a:bodyPr>
            <a:normAutofit/>
          </a:bodyPr>
          <a:p>
            <a:pPr algn="l"/>
            <a:r>
              <a:rPr lang="zh-CN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正牌天神的设计原型展示</a:t>
            </a:r>
            <a:endParaRPr lang="zh-CN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415" y="3217545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ln/>
                <a:solidFill>
                  <a:schemeClr val="bg1">
                    <a:lumMod val="65000"/>
                  </a:schemeClr>
                </a:solidFill>
                <a:effectLst/>
              </a:rPr>
              <a:t>AR</a:t>
            </a:r>
            <a:r>
              <a:rPr lang="zh-CN" altLang="en-US" sz="3600">
                <a:ln/>
                <a:solidFill>
                  <a:schemeClr val="bg1">
                    <a:lumMod val="65000"/>
                  </a:schemeClr>
                </a:solidFill>
                <a:effectLst/>
              </a:rPr>
              <a:t>小游戏</a:t>
            </a:r>
            <a:endParaRPr lang="zh-CN" altLang="en-US" sz="3600">
              <a:ln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161415" y="3899535"/>
            <a:ext cx="9777730" cy="9525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883920"/>
            <a:ext cx="8660765" cy="692785"/>
          </a:xfrm>
        </p:spPr>
        <p:txBody>
          <a:bodyPr>
            <a:normAutofit fontScale="90000"/>
          </a:bodyPr>
          <a:p>
            <a:pPr algn="l"/>
            <a:r>
              <a:rPr lang="zh-CN" altLang="zh-CN" sz="40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美术特点</a:t>
            </a:r>
            <a:endParaRPr lang="zh-CN" altLang="zh-CN" sz="40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原型介绍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/>
        </p:nvSpPr>
        <p:spPr>
          <a:xfrm>
            <a:off x="1030605" y="1576705"/>
            <a:ext cx="5672455" cy="5791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采用体素游戏风格，对美术需求较低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2230755"/>
            <a:ext cx="5530850" cy="2483485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/>
        </p:nvSpPr>
        <p:spPr>
          <a:xfrm>
            <a:off x="2377440" y="4925060"/>
            <a:ext cx="1515110" cy="6826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地图样例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图片 29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080" y="946785"/>
            <a:ext cx="2882265" cy="2130425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/>
        </p:nvSpPr>
        <p:spPr>
          <a:xfrm>
            <a:off x="10126345" y="1412240"/>
            <a:ext cx="633095" cy="1537970"/>
          </a:xfrm>
          <a:prstGeom prst="rect">
            <a:avLst/>
          </a:prstGeom>
        </p:spPr>
        <p:txBody>
          <a:bodyPr vert="eaVert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小人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样例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" name="图片 31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70" y="3554095"/>
            <a:ext cx="3626485" cy="3041015"/>
          </a:xfrm>
          <a:prstGeom prst="rect">
            <a:avLst/>
          </a:prstGeom>
        </p:spPr>
      </p:pic>
      <p:sp>
        <p:nvSpPr>
          <p:cNvPr id="33" name="标题 1"/>
          <p:cNvSpPr>
            <a:spLocks noGrp="1"/>
          </p:cNvSpPr>
          <p:nvPr/>
        </p:nvSpPr>
        <p:spPr>
          <a:xfrm>
            <a:off x="10550525" y="4297045"/>
            <a:ext cx="607695" cy="1736725"/>
          </a:xfrm>
          <a:prstGeom prst="rect">
            <a:avLst/>
          </a:prstGeom>
        </p:spPr>
        <p:txBody>
          <a:bodyPr vert="eaVert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工事样例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1009650"/>
            <a:ext cx="9877425" cy="1021080"/>
          </a:xfrm>
        </p:spPr>
        <p:txBody>
          <a:bodyPr>
            <a:normAutofit fontScale="90000"/>
          </a:bodyPr>
          <a:p>
            <a:pPr algn="l"/>
            <a:r>
              <a:rPr lang="zh-CN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四大元素</a:t>
            </a:r>
            <a:endParaRPr lang="zh-CN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方法论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0231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4895" y="609600"/>
            <a:ext cx="4901565" cy="472376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591185" y="5333365"/>
            <a:ext cx="11294110" cy="977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美术，机制，故事都可以通过迭代在短时间内修改</a:t>
            </a:r>
            <a:endParaRPr lang="zh-CN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但技术不可以</a:t>
            </a:r>
            <a:endParaRPr lang="zh-CN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883920"/>
            <a:ext cx="9877425" cy="960120"/>
          </a:xfrm>
        </p:spPr>
        <p:txBody>
          <a:bodyPr>
            <a:normAutofit fontScale="90000"/>
          </a:bodyPr>
          <a:p>
            <a:pPr algn="l"/>
            <a:r>
              <a:rPr lang="zh-CN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技术尝试</a:t>
            </a:r>
            <a:endParaRPr lang="zh-CN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项目调研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591185" y="4780915"/>
            <a:ext cx="4712970" cy="1668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插件对平面图的识别效果好，模型比识别图小的前提下可以保证模型位置稳定。可以在华为系列手机下使用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844040"/>
            <a:ext cx="3955415" cy="281178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70" y="1730375"/>
            <a:ext cx="5133340" cy="292608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6453505" y="4884420"/>
            <a:ext cx="4712970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插件机制保证生成的对象依然可以正常接收射线检测，并且不影响生成对象的内部逻辑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883920"/>
            <a:ext cx="9877425" cy="96012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交互</a:t>
            </a:r>
            <a:r>
              <a:rPr lang="zh-CN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项目调研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591185" y="1844040"/>
            <a:ext cx="5758815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游戏对象和现实世界的结合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969010" y="2423160"/>
            <a:ext cx="10051415" cy="125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图案识别始终受到识别图的限制。识别物与对象体型差距过大容易导致游戏空间混乱。稳定的平面识别查阅官方文档暂只支持苹果，三星，谷歌系列手机。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91185" y="3676650"/>
            <a:ext cx="7123430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玩家观察角度与高度由手机摄像头自由决定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69010" y="3270885"/>
            <a:ext cx="10051415" cy="258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常规手机游戏受交互手段的限制，很少允许玩家自由更改视野，即使有针对这方面设计，效果也大多不尽如人意，达不到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相由心动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的自由度。从移植到手机上的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FPS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游戏的表现就可以很明显地看出来。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但在这一点上，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AR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有着天生的优势，只要识别物不离开，玩家的视野不会受到任何的约束。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883920"/>
            <a:ext cx="9877425" cy="960120"/>
          </a:xfrm>
        </p:spPr>
        <p:txBody>
          <a:bodyPr>
            <a:normAutofit fontScale="90000"/>
          </a:bodyPr>
          <a:p>
            <a:pPr algn="l"/>
            <a:r>
              <a:rPr lang="zh-CN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视野更换优势</a:t>
            </a:r>
            <a:endParaRPr lang="zh-CN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项目调研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591185" y="1844040"/>
            <a:ext cx="5758815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什么游戏需要频繁地更换视野？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969010" y="1844040"/>
            <a:ext cx="10051415" cy="125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射击游戏，特别是第一人称射击游戏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91185" y="3108960"/>
            <a:ext cx="10820400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什么游戏可以在不连续切换场景的前提下进行？（识别物不能长期离开镜头）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75995" y="3576320"/>
            <a:ext cx="10051415" cy="187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①以防守为核心玩法的游戏，例如塔防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②场景固定的游戏，例如足球篮球游戏，模拟经营游戏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③建筑游戏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④关卡小型化的闯关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对战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731520"/>
            <a:ext cx="9877425" cy="846455"/>
          </a:xfrm>
        </p:spPr>
        <p:txBody>
          <a:bodyPr>
            <a:normAutofit fontScale="90000"/>
          </a:bodyPr>
          <a:p>
            <a:pPr algn="l"/>
            <a:r>
              <a:rPr lang="zh-CN" altLang="zh-CN" sz="48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参考游戏</a:t>
            </a:r>
            <a:endParaRPr lang="zh-CN" altLang="zh-CN" sz="48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项目调研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/>
        </p:nvSpPr>
        <p:spPr>
          <a:xfrm>
            <a:off x="1432560" y="3796030"/>
            <a:ext cx="4695825" cy="5695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桌面发泄工具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1577975"/>
            <a:ext cx="2832100" cy="204216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0" y="1523365"/>
            <a:ext cx="3088005" cy="213995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5394325" y="3866515"/>
            <a:ext cx="3521075" cy="5695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防守堡垒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5" y="1577975"/>
            <a:ext cx="3489960" cy="196977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/>
        </p:nvSpPr>
        <p:spPr>
          <a:xfrm>
            <a:off x="8361680" y="3796030"/>
            <a:ext cx="3054350" cy="5695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苹果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功能演示游戏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883920"/>
            <a:ext cx="9877425" cy="960120"/>
          </a:xfrm>
        </p:spPr>
        <p:txBody>
          <a:bodyPr>
            <a:normAutofit fontScale="90000"/>
          </a:bodyPr>
          <a:p>
            <a:pPr algn="l"/>
            <a:r>
              <a:rPr lang="zh-CN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故事背景</a:t>
            </a:r>
            <a:endParaRPr lang="zh-CN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原型介绍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591185" y="1844040"/>
            <a:ext cx="5758815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游戏类型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969010" y="1844040"/>
            <a:ext cx="10051415" cy="125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第一人称射击游戏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84200" y="3324860"/>
            <a:ext cx="10820400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游戏设定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68375" y="4076700"/>
            <a:ext cx="10051415" cy="1877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玩家扮演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天神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的角色，对侵略信仰自己的信徒的领地的小人赐予神罚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并且同时玩家要使用击退小人获得的金币来训练自己的子民，让他们拥有自保的能力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7285" y="975360"/>
            <a:ext cx="2858135" cy="2858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883920"/>
            <a:ext cx="9877425" cy="960120"/>
          </a:xfrm>
        </p:spPr>
        <p:txBody>
          <a:bodyPr>
            <a:normAutofit fontScale="90000"/>
          </a:bodyPr>
          <a:p>
            <a:pPr algn="l"/>
            <a:r>
              <a:rPr lang="zh-CN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游戏流程</a:t>
            </a:r>
            <a:endParaRPr lang="zh-CN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原型介绍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078990"/>
            <a:ext cx="895223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85" y="883920"/>
            <a:ext cx="8660765" cy="692785"/>
          </a:xfrm>
        </p:spPr>
        <p:txBody>
          <a:bodyPr>
            <a:normAutofit fontScale="90000"/>
          </a:bodyPr>
          <a:p>
            <a:pPr algn="l"/>
            <a:r>
              <a:rPr lang="zh-CN" altLang="zh-CN" sz="40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核心玩法特点</a:t>
            </a:r>
            <a:endParaRPr lang="zh-CN" altLang="zh-CN" sz="40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1185" y="201930"/>
            <a:ext cx="9144000" cy="6819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effectLst/>
              </a:rPr>
              <a:t>原型介绍</a:t>
            </a:r>
            <a:endParaRPr lang="zh-CN" altLang="en-US" sz="280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185" y="711200"/>
            <a:ext cx="10928985" cy="20320"/>
          </a:xfrm>
          <a:prstGeom prst="line">
            <a:avLst/>
          </a:prstGeom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/>
        </p:nvSpPr>
        <p:spPr>
          <a:xfrm>
            <a:off x="1012190" y="1861185"/>
            <a:ext cx="2165350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第一人称射击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12190" y="3326765"/>
            <a:ext cx="232029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解锁不同的攻击特效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12190" y="4783455"/>
            <a:ext cx="232029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积攒信仰释放神罚魔法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297420" y="1861185"/>
            <a:ext cx="2165350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训练信徒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5628640" y="3057525"/>
            <a:ext cx="320929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给领地建造防御工事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712460" y="4783455"/>
            <a:ext cx="320929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提高工事等级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9462770" y="3326765"/>
            <a:ext cx="2426335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训练信徒战士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9563735" y="4818380"/>
            <a:ext cx="2426335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提高战士等级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56130" y="2547620"/>
            <a:ext cx="8255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056130" y="4006215"/>
            <a:ext cx="8255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359015" y="2527935"/>
            <a:ext cx="558800" cy="7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 flipH="1">
            <a:off x="6738620" y="3800475"/>
            <a:ext cx="494665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597900" y="2527935"/>
            <a:ext cx="1646555" cy="80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343515" y="3800475"/>
            <a:ext cx="64770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3671570" y="3128010"/>
            <a:ext cx="1744345" cy="1209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b="1">
                <a:ln/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缓解点击疲劳</a:t>
            </a:r>
            <a:endParaRPr lang="zh-CN" altLang="en-US" b="1">
              <a:ln/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274060" y="4110990"/>
            <a:ext cx="664845" cy="71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966970" y="2357120"/>
            <a:ext cx="2314575" cy="958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/>
          <p:cNvSpPr>
            <a:spLocks noGrp="1"/>
          </p:cNvSpPr>
          <p:nvPr/>
        </p:nvSpPr>
        <p:spPr>
          <a:xfrm>
            <a:off x="3040380" y="5791835"/>
            <a:ext cx="232029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营救逃难信徒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标题 1"/>
          <p:cNvSpPr>
            <a:spLocks noGrp="1"/>
          </p:cNvSpPr>
          <p:nvPr/>
        </p:nvSpPr>
        <p:spPr>
          <a:xfrm>
            <a:off x="7142480" y="5791835"/>
            <a:ext cx="232029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奖励关卡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047615" y="6103620"/>
            <a:ext cx="207835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3671570" y="1401445"/>
            <a:ext cx="1744345" cy="1209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单点解决高威胁单位</a:t>
            </a:r>
            <a:endParaRPr lang="zh-CN" altLang="en-US" b="1"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77540" y="2452370"/>
            <a:ext cx="856615" cy="83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华文中宋</vt:lpstr>
      <vt:lpstr>仿宋</vt:lpstr>
      <vt:lpstr>华文琥珀</vt:lpstr>
      <vt:lpstr>华文细黑</vt:lpstr>
      <vt:lpstr>叶根友毛笔行书2.0版</vt:lpstr>
      <vt:lpstr>幼圆</vt:lpstr>
      <vt:lpstr>华文新魏</vt:lpstr>
      <vt:lpstr>华文楷体</vt:lpstr>
      <vt:lpstr>Office 主题</vt:lpstr>
      <vt:lpstr>PowerPoint 演示文稿</vt:lpstr>
      <vt:lpstr>四大元素</vt:lpstr>
      <vt:lpstr>四大元素</vt:lpstr>
      <vt:lpstr>技术尝试</vt:lpstr>
      <vt:lpstr>AR交互优势</vt:lpstr>
      <vt:lpstr>技术尝试</vt:lpstr>
      <vt:lpstr>视野更换优势</vt:lpstr>
      <vt:lpstr>故事背景</vt:lpstr>
      <vt:lpstr>游戏流程</vt:lpstr>
      <vt:lpstr>玩法特点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15</cp:revision>
  <dcterms:created xsi:type="dcterms:W3CDTF">2015-05-05T08:02:00Z</dcterms:created>
  <dcterms:modified xsi:type="dcterms:W3CDTF">2018-04-10T10:26:35Z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