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Class Coding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961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Paste your Visio Class Diagram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C5A9B-4FD5-73B6-41A7-78D4D41D2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817842"/>
            <a:ext cx="6813140" cy="32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stock_class.py file.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DDEBC-D689-5C41-7044-45F04CC14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83" y="0"/>
            <a:ext cx="5906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successful unit test.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6712D-0CE5-5948-0251-FEBD35E9B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97" y="0"/>
            <a:ext cx="5906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68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2</vt:lpstr>
      <vt:lpstr>Rubric</vt:lpstr>
      <vt:lpstr>Class Diagram</vt:lpstr>
      <vt:lpstr>Class Code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Keven Caro</cp:lastModifiedBy>
  <cp:revision>20</cp:revision>
  <dcterms:created xsi:type="dcterms:W3CDTF">2018-12-20T22:43:36Z</dcterms:created>
  <dcterms:modified xsi:type="dcterms:W3CDTF">2022-09-13T16:45:55Z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