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73d4706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73d4706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73d470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73d470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73d4706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73d4706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73d4706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73d4706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flask-sudoku-solver.herokuapp.com/" TargetMode="External"/><Relationship Id="rId4" Type="http://schemas.openxmlformats.org/officeDocument/2006/relationships/hyperlink" Target="https://youtu.be/GIYY6HKoNH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Sudoku Solver</a:t>
            </a:r>
            <a:endParaRPr/>
          </a:p>
        </p:txBody>
      </p:sp>
      <p:sp>
        <p:nvSpPr>
          <p:cNvPr id="129" name="Google Shape;129;p13"/>
          <p:cNvSpPr txBox="1"/>
          <p:nvPr>
            <p:ph idx="1" type="subTitle"/>
          </p:nvPr>
        </p:nvSpPr>
        <p:spPr>
          <a:xfrm>
            <a:off x="824000" y="3170175"/>
            <a:ext cx="7227900" cy="1121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Created by: </a:t>
            </a:r>
            <a:endParaRPr/>
          </a:p>
          <a:p>
            <a:pPr indent="0" lvl="0" marL="0" rtl="0" algn="ctr">
              <a:spcBef>
                <a:spcPts val="0"/>
              </a:spcBef>
              <a:spcAft>
                <a:spcPts val="0"/>
              </a:spcAft>
              <a:buNone/>
            </a:pPr>
            <a:r>
              <a:rPr lang="en"/>
              <a:t>Keven Iskander</a:t>
            </a:r>
            <a:endParaRPr/>
          </a:p>
          <a:p>
            <a:pPr indent="0" lvl="0" marL="0" rtl="0" algn="ctr">
              <a:spcBef>
                <a:spcPts val="0"/>
              </a:spcBef>
              <a:spcAft>
                <a:spcPts val="0"/>
              </a:spcAft>
              <a:buNone/>
            </a:pPr>
            <a:r>
              <a:rPr lang="en"/>
              <a:t>Carla Castaneda </a:t>
            </a:r>
            <a:endParaRPr/>
          </a:p>
          <a:p>
            <a:pPr indent="0" lvl="0" marL="0" rtl="0" algn="ctr">
              <a:spcBef>
                <a:spcPts val="0"/>
              </a:spcBef>
              <a:spcAft>
                <a:spcPts val="0"/>
              </a:spcAft>
              <a:buNone/>
            </a:pPr>
            <a:r>
              <a:rPr lang="en"/>
              <a:t>Nicole Laslavic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Our idea was to create a virtual Sudoku puzzle solver. The solver would be able to generate random puzzles at specified difficulty levels, keep track of solved puzzles and their solve times and solve unfinished puzzles to display answers.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backtracking as well as the AC3 algorithm to solve unsolved puzzles. We also used the minimum remaining value heuristic to aid our algorithms.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147" name="Google Shape;147;p16"/>
          <p:cNvSpPr txBox="1"/>
          <p:nvPr>
            <p:ph idx="1" type="body"/>
          </p:nvPr>
        </p:nvSpPr>
        <p:spPr>
          <a:xfrm>
            <a:off x="819150" y="1990725"/>
            <a:ext cx="5901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front-end aspect of our project uses html and css. </a:t>
            </a:r>
            <a:r>
              <a:rPr lang="en"/>
              <a:t>For back-end we used python script and express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Sudoku Puzzle Completed Functionality</a:t>
            </a:r>
            <a:endParaRPr/>
          </a:p>
        </p:txBody>
      </p:sp>
      <p:sp>
        <p:nvSpPr>
          <p:cNvPr id="153" name="Google Shape;153;p17"/>
          <p:cNvSpPr txBox="1"/>
          <p:nvPr>
            <p:ph idx="1" type="body"/>
          </p:nvPr>
        </p:nvSpPr>
        <p:spPr>
          <a:xfrm>
            <a:off x="12477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Sudoku Puzzle: </a:t>
            </a:r>
            <a:r>
              <a:rPr lang="en" u="sng">
                <a:solidFill>
                  <a:schemeClr val="hlink"/>
                </a:solidFill>
                <a:hlinkClick r:id="rId3"/>
              </a:rPr>
              <a:t>https://pyflask-sudoku-solver.herokuapp.com/</a:t>
            </a:r>
            <a:endParaRPr/>
          </a:p>
          <a:p>
            <a:pPr indent="0" lvl="0" marL="0" rtl="0" algn="l">
              <a:spcBef>
                <a:spcPts val="1200"/>
              </a:spcBef>
              <a:spcAft>
                <a:spcPts val="0"/>
              </a:spcAft>
              <a:buNone/>
            </a:pPr>
            <a:r>
              <a:rPr lang="en"/>
              <a:t>Demonstration of Sudoku Puzzle: </a:t>
            </a:r>
            <a:r>
              <a:rPr lang="en" u="sng">
                <a:solidFill>
                  <a:schemeClr val="hlink"/>
                </a:solidFill>
                <a:hlinkClick r:id="rId4"/>
              </a:rPr>
              <a:t>https://youtu.be/GIYY6HKoNHE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