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5" r:id="rId8"/>
    <p:sldId id="262" r:id="rId9"/>
    <p:sldId id="263" r:id="rId10"/>
    <p:sldId id="264" r:id="rId11"/>
    <p:sldId id="267" r:id="rId12"/>
    <p:sldId id="269" r:id="rId13"/>
    <p:sldId id="268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B2C1D-B316-4648-A425-D6D92D133F80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1B6E920-FB14-4656-888A-F236182213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3411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B2C1D-B316-4648-A425-D6D92D133F80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1B6E920-FB14-4656-888A-F236182213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395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B2C1D-B316-4648-A425-D6D92D133F80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1B6E920-FB14-4656-888A-F236182213E6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426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B2C1D-B316-4648-A425-D6D92D133F80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1B6E920-FB14-4656-888A-F236182213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0302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B2C1D-B316-4648-A425-D6D92D133F80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1B6E920-FB14-4656-888A-F236182213E6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2832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B2C1D-B316-4648-A425-D6D92D133F80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1B6E920-FB14-4656-888A-F236182213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633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B2C1D-B316-4648-A425-D6D92D133F80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6E920-FB14-4656-888A-F236182213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5821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B2C1D-B316-4648-A425-D6D92D133F80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6E920-FB14-4656-888A-F236182213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7869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B2C1D-B316-4648-A425-D6D92D133F80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6E920-FB14-4656-888A-F236182213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602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B2C1D-B316-4648-A425-D6D92D133F80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1B6E920-FB14-4656-888A-F236182213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418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B2C1D-B316-4648-A425-D6D92D133F80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1B6E920-FB14-4656-888A-F236182213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319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B2C1D-B316-4648-A425-D6D92D133F80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1B6E920-FB14-4656-888A-F236182213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7122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B2C1D-B316-4648-A425-D6D92D133F80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6E920-FB14-4656-888A-F236182213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026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B2C1D-B316-4648-A425-D6D92D133F80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6E920-FB14-4656-888A-F236182213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8049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B2C1D-B316-4648-A425-D6D92D133F80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6E920-FB14-4656-888A-F236182213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0071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B2C1D-B316-4648-A425-D6D92D133F80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1B6E920-FB14-4656-888A-F236182213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8049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2C1D-B316-4648-A425-D6D92D133F80}" type="datetimeFigureOut">
              <a:rPr lang="pt-BR" smtClean="0"/>
              <a:t>29/06/2022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1B6E920-FB14-4656-888A-F236182213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0393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cervolima.com/filtro-digital-band-pass-butterworth-em-python/" TargetMode="External"/><Relationship Id="rId2" Type="http://schemas.openxmlformats.org/officeDocument/2006/relationships/hyperlink" Target="https://pt.wikipedia.org/wiki/Filtro_Butterworth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FAF380-69B7-40A2-ABA7-0776D1B21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7718" y="2769286"/>
            <a:ext cx="9675813" cy="2016252"/>
          </a:xfrm>
        </p:spPr>
        <p:txBody>
          <a:bodyPr>
            <a:normAutofit fontScale="90000"/>
          </a:bodyPr>
          <a:lstStyle/>
          <a:p>
            <a:r>
              <a:rPr lang="pt-BR" sz="6000" dirty="0"/>
              <a:t>Utilização de filtro passa-faixa em arquivo de áudio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7860BE-2302-490F-B3ED-8CC325487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7718" y="5072675"/>
            <a:ext cx="8915399" cy="1126283"/>
          </a:xfrm>
        </p:spPr>
        <p:txBody>
          <a:bodyPr>
            <a:normAutofit fontScale="92500" lnSpcReduction="20000"/>
          </a:bodyPr>
          <a:lstStyle/>
          <a:p>
            <a:r>
              <a:rPr lang="pt-BR" sz="2000" dirty="0"/>
              <a:t>Professor: </a:t>
            </a:r>
            <a:r>
              <a:rPr lang="pt-BR" sz="2000" dirty="0" err="1"/>
              <a:t>Cleison</a:t>
            </a:r>
            <a:r>
              <a:rPr lang="pt-BR" sz="2000" dirty="0"/>
              <a:t> Daniel</a:t>
            </a:r>
          </a:p>
          <a:p>
            <a:r>
              <a:rPr lang="pt-BR" sz="2000" dirty="0"/>
              <a:t>Aluno: Keven Henrique Miranda Chaves</a:t>
            </a:r>
          </a:p>
          <a:p>
            <a:r>
              <a:rPr lang="pt-BR" sz="2000" dirty="0"/>
              <a:t>Matrícula: 201833840020</a:t>
            </a:r>
          </a:p>
          <a:p>
            <a:endParaRPr lang="pt-BR" sz="2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2A2CC73-1201-42A0-9C4E-6F53B1635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412" y="207262"/>
            <a:ext cx="1241524" cy="148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876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547B8A-9A62-4687-AA11-5782DC267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Aplicação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4E900F2-7703-47E7-A10E-152647DA07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67" y="2397354"/>
            <a:ext cx="10569066" cy="3186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348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4C8700-3B96-4988-8021-5F42F9AB5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Aplicação: Filtro passa-faixa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F83028D-7DBE-4CCA-8BCA-9BECBB0C7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806388"/>
            <a:ext cx="6096000" cy="4762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712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839469-755F-4BB6-9F43-6576AA632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Aplicação: Filtro passa-faixa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29F32792-9F6C-4123-8E1B-C407868972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107" y="1905000"/>
            <a:ext cx="5579081" cy="446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153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9B1AFF-2A15-41F5-9FDF-C97CEA151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Aplicação: Filtro passa-faixa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A1620D-D6AC-4DF3-B9CD-24006EDA1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63C7717-3BF7-4E85-ACB8-036F26FC7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348" y="2133600"/>
            <a:ext cx="5820720" cy="412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887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ECF04-11D4-4E39-A24C-D567C9CCA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Aplicação: Filtro passa-faixa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C5F66A-BA8E-4528-8485-223F6EED5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Ordem = 11</a:t>
            </a:r>
          </a:p>
          <a:p>
            <a:r>
              <a:rPr lang="pt-BR" dirty="0" err="1"/>
              <a:t>fc_l</a:t>
            </a:r>
            <a:r>
              <a:rPr lang="pt-BR" dirty="0"/>
              <a:t> = 2500</a:t>
            </a:r>
          </a:p>
          <a:p>
            <a:r>
              <a:rPr lang="pt-BR" dirty="0" err="1"/>
              <a:t>fc_h</a:t>
            </a:r>
            <a:r>
              <a:rPr lang="pt-BR" dirty="0"/>
              <a:t> = 5650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53F95913-A810-42FD-85C5-F1C374E67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3182469"/>
            <a:ext cx="8596313" cy="323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640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523446-0176-4CB4-9172-A0B4233BB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499" y="605843"/>
            <a:ext cx="8911687" cy="1280890"/>
          </a:xfrm>
        </p:spPr>
        <p:txBody>
          <a:bodyPr/>
          <a:lstStyle/>
          <a:p>
            <a:r>
              <a:rPr lang="pt-BR" dirty="0"/>
              <a:t>Resultado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8985C9-3F4E-4BA8-BF04-41090B77A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0976" y="1748117"/>
            <a:ext cx="8915400" cy="3777622"/>
          </a:xfrm>
        </p:spPr>
        <p:txBody>
          <a:bodyPr/>
          <a:lstStyle/>
          <a:p>
            <a:r>
              <a:rPr lang="pt-BR" dirty="0"/>
              <a:t>Overview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5FE94C81-D215-4B0D-998A-3C179E050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120" y="2619034"/>
            <a:ext cx="9657111" cy="352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283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523446-0176-4CB4-9172-A0B4233BB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499" y="605843"/>
            <a:ext cx="8911687" cy="1280890"/>
          </a:xfrm>
        </p:spPr>
        <p:txBody>
          <a:bodyPr/>
          <a:lstStyle/>
          <a:p>
            <a:r>
              <a:rPr lang="pt-BR" dirty="0"/>
              <a:t>Resultado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8985C9-3F4E-4BA8-BF04-41090B77A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0976" y="1748117"/>
            <a:ext cx="8915400" cy="3777622"/>
          </a:xfrm>
        </p:spPr>
        <p:txBody>
          <a:bodyPr/>
          <a:lstStyle/>
          <a:p>
            <a:r>
              <a:rPr lang="pt-BR" dirty="0"/>
              <a:t>Overview</a:t>
            </a:r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9EC342D1-1648-447F-A2C0-06AC04686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9" y="2573547"/>
            <a:ext cx="9791104" cy="3678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158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C8E926-6E37-40AB-BB44-EFFE43CBE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F06133-6CAE-49FB-AC84-F0B638163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0AF6B563-51E4-4126-879B-A4A220DA8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445" y="1644386"/>
            <a:ext cx="9179578" cy="475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82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BBD865-8566-4BEC-A141-40120C65A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7124B1-B545-42D0-9368-37B1B01D7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1306" y="1905000"/>
            <a:ext cx="8915400" cy="3777622"/>
          </a:xfrm>
        </p:spPr>
        <p:txBody>
          <a:bodyPr/>
          <a:lstStyle/>
          <a:p>
            <a:r>
              <a:rPr lang="pt-BR" dirty="0">
                <a:hlinkClick r:id="rId2"/>
              </a:rPr>
              <a:t>Filtro </a:t>
            </a:r>
            <a:r>
              <a:rPr lang="pt-BR" dirty="0" err="1">
                <a:hlinkClick r:id="rId2"/>
              </a:rPr>
              <a:t>Butterworth</a:t>
            </a:r>
            <a:r>
              <a:rPr lang="pt-BR" dirty="0">
                <a:hlinkClick r:id="rId2"/>
              </a:rPr>
              <a:t> – Wikipédia, a enciclopédia livre (wikipedia.org)</a:t>
            </a:r>
            <a:endParaRPr lang="pt-BR" dirty="0"/>
          </a:p>
          <a:p>
            <a:r>
              <a:rPr lang="pt-BR" dirty="0"/>
              <a:t>MULINARI, Bruna  Machado. Filtros  Digitais  em  Áudio.  2017.  129f. Monografia (Trabalho  de  Conclusão  de Curso) –Curso  de  Engenharia  Elétrica, Universidade Tecnológica Federal do Paraná. Pato Branco, 2017.</a:t>
            </a:r>
          </a:p>
          <a:p>
            <a:r>
              <a:rPr lang="pt-BR" dirty="0">
                <a:hlinkClick r:id="rId3"/>
              </a:rPr>
              <a:t>Filtro Digital Band </a:t>
            </a:r>
            <a:r>
              <a:rPr lang="pt-BR" dirty="0" err="1">
                <a:hlinkClick r:id="rId3"/>
              </a:rPr>
              <a:t>Pass</a:t>
            </a:r>
            <a:r>
              <a:rPr lang="pt-BR" dirty="0">
                <a:hlinkClick r:id="rId3"/>
              </a:rPr>
              <a:t> </a:t>
            </a:r>
            <a:r>
              <a:rPr lang="pt-BR" dirty="0" err="1">
                <a:hlinkClick r:id="rId3"/>
              </a:rPr>
              <a:t>Butterworth</a:t>
            </a:r>
            <a:r>
              <a:rPr lang="pt-BR" dirty="0">
                <a:hlinkClick r:id="rId3"/>
              </a:rPr>
              <a:t> em Python – Acervo Lima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6073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51C471-142F-4B56-87A1-F3F5C747F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2266" y="534933"/>
            <a:ext cx="8911687" cy="1280890"/>
          </a:xfrm>
        </p:spPr>
        <p:txBody>
          <a:bodyPr>
            <a:normAutofit/>
          </a:bodyPr>
          <a:lstStyle/>
          <a:p>
            <a:r>
              <a:rPr lang="pt-BR" sz="4800" dirty="0"/>
              <a:t>Tópicos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A9DD67-5602-46EB-A590-7BA5D1688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7871" y="1905000"/>
            <a:ext cx="8915400" cy="3777622"/>
          </a:xfrm>
        </p:spPr>
        <p:txBody>
          <a:bodyPr>
            <a:normAutofit/>
          </a:bodyPr>
          <a:lstStyle/>
          <a:p>
            <a:r>
              <a:rPr lang="pt-BR" sz="2800" dirty="0"/>
              <a:t>Introdução</a:t>
            </a:r>
          </a:p>
          <a:p>
            <a:r>
              <a:rPr lang="pt-BR" sz="2800" dirty="0"/>
              <a:t>Problema</a:t>
            </a:r>
          </a:p>
          <a:p>
            <a:r>
              <a:rPr lang="pt-BR" sz="2800" dirty="0"/>
              <a:t>Objetivo</a:t>
            </a:r>
          </a:p>
          <a:p>
            <a:r>
              <a:rPr lang="pt-BR" sz="2800" dirty="0"/>
              <a:t>Aplicação</a:t>
            </a:r>
          </a:p>
          <a:p>
            <a:r>
              <a:rPr lang="pt-BR" sz="2800" dirty="0"/>
              <a:t>Resultado</a:t>
            </a:r>
          </a:p>
        </p:txBody>
      </p:sp>
    </p:spTree>
    <p:extLst>
      <p:ext uri="{BB962C8B-B14F-4D97-AF65-F5344CB8AC3E}">
        <p14:creationId xmlns:p14="http://schemas.microsoft.com/office/powerpoint/2010/main" val="1177874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B31EA0-861E-445B-98DB-14F0424F6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471" y="413439"/>
            <a:ext cx="9084141" cy="1280890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72A2EC-2AB3-4695-98F7-FC24CA9FC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0471" y="1694329"/>
            <a:ext cx="9084141" cy="4216893"/>
          </a:xfrm>
        </p:spPr>
        <p:txBody>
          <a:bodyPr/>
          <a:lstStyle/>
          <a:p>
            <a:r>
              <a:rPr lang="pt-BR" dirty="0"/>
              <a:t>A maneira que é possível processar sinais através de capturas de sinais do cotidiano, transformando em informações relevantes</a:t>
            </a:r>
          </a:p>
          <a:p>
            <a:r>
              <a:rPr lang="pt-BR" dirty="0"/>
              <a:t>Sinais: Música e sinal de vídeo.</a:t>
            </a:r>
          </a:p>
          <a:p>
            <a:r>
              <a:rPr lang="pt-BR" dirty="0"/>
              <a:t>.Domínio da frequência </a:t>
            </a:r>
            <a:r>
              <a:rPr lang="pt-BR" dirty="0">
                <a:sym typeface="Wingdings" panose="05000000000000000000" pitchFamily="2" charset="2"/>
              </a:rPr>
              <a:t> Domínio do tempo.</a:t>
            </a:r>
          </a:p>
          <a:p>
            <a:endParaRPr lang="pt-B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C29812E-293F-41E6-913C-186DB8B0B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449" y="3495452"/>
            <a:ext cx="8738640" cy="281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050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13B99A-D38A-49F7-9457-7DCF2C54E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EA2D6F-5035-4995-A165-21135C51B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8200" y="1981200"/>
            <a:ext cx="8915400" cy="3777622"/>
          </a:xfrm>
        </p:spPr>
        <p:txBody>
          <a:bodyPr>
            <a:normAutofit/>
          </a:bodyPr>
          <a:lstStyle/>
          <a:p>
            <a:r>
              <a:rPr lang="pt-BR" sz="2800" dirty="0"/>
              <a:t>Áudios com ruídos;</a:t>
            </a:r>
          </a:p>
          <a:p>
            <a:endParaRPr lang="pt-BR" sz="2800" dirty="0"/>
          </a:p>
        </p:txBody>
      </p:sp>
      <p:pic>
        <p:nvPicPr>
          <p:cNvPr id="1030" name="Picture 6" descr="Quais são os 4 tipos diferentes de ruído">
            <a:extLst>
              <a:ext uri="{FF2B5EF4-FFF2-40B4-BE49-F238E27FC236}">
                <a16:creationId xmlns:a16="http://schemas.microsoft.com/office/drawing/2014/main" id="{AF5A033E-80DB-4619-9277-7C63FCED3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102" y="2864998"/>
            <a:ext cx="6684309" cy="33688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39260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B0EC5F-1FB3-49E4-82D2-CF08BDB4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9F56F4-28B4-4EEC-921B-15EC3580A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6482" y="1905000"/>
            <a:ext cx="8915400" cy="3777622"/>
          </a:xfrm>
        </p:spPr>
        <p:txBody>
          <a:bodyPr>
            <a:normAutofit/>
          </a:bodyPr>
          <a:lstStyle/>
          <a:p>
            <a:r>
              <a:rPr lang="pt-BR" sz="2800" dirty="0"/>
              <a:t>Atenuar o ruído do áudio;</a:t>
            </a:r>
          </a:p>
          <a:p>
            <a:endParaRPr lang="pt-BR" sz="2800" dirty="0"/>
          </a:p>
          <a:p>
            <a:endParaRPr lang="pt-BR" sz="2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18BC74E-ACD4-4F6A-B33E-D7649907B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941" y="2631140"/>
            <a:ext cx="8510309" cy="3203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582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639842-0FE1-46A0-A7B5-05A6236AE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29F5A6-B787-4515-A1F2-349E6B70A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765" y="1905000"/>
            <a:ext cx="8915400" cy="3777622"/>
          </a:xfrm>
        </p:spPr>
        <p:txBody>
          <a:bodyPr>
            <a:normAutofit/>
          </a:bodyPr>
          <a:lstStyle/>
          <a:p>
            <a:r>
              <a:rPr lang="pt-BR" sz="2000" dirty="0"/>
              <a:t>Linguagem Python</a:t>
            </a:r>
          </a:p>
          <a:p>
            <a:r>
              <a:rPr lang="pt-BR" sz="2000" dirty="0"/>
              <a:t>Áudio retirado da internet </a:t>
            </a:r>
          </a:p>
          <a:p>
            <a:r>
              <a:rPr lang="pt-BR" sz="2000" dirty="0"/>
              <a:t>Bibliotecas utilizadas no desenvolvimento:</a:t>
            </a:r>
          </a:p>
          <a:p>
            <a:r>
              <a:rPr lang="pt-BR" sz="2000" dirty="0" err="1"/>
              <a:t>Numpy</a:t>
            </a:r>
            <a:r>
              <a:rPr lang="pt-BR" sz="2000" dirty="0"/>
              <a:t>;</a:t>
            </a:r>
          </a:p>
          <a:p>
            <a:r>
              <a:rPr lang="pt-BR" sz="2000" dirty="0" err="1"/>
              <a:t>Matplotlib</a:t>
            </a:r>
            <a:endParaRPr lang="pt-BR" sz="2000" dirty="0"/>
          </a:p>
          <a:p>
            <a:r>
              <a:rPr lang="pt-BR" sz="2000" dirty="0" err="1"/>
              <a:t>Soundfile</a:t>
            </a:r>
            <a:r>
              <a:rPr lang="pt-BR" sz="2000" dirty="0"/>
              <a:t>;</a:t>
            </a:r>
          </a:p>
          <a:p>
            <a:r>
              <a:rPr lang="pt-BR" sz="2000" dirty="0" err="1"/>
              <a:t>IPython</a:t>
            </a:r>
            <a:endParaRPr lang="pt-BR" sz="2000" dirty="0"/>
          </a:p>
          <a:p>
            <a:r>
              <a:rPr lang="pt-BR" sz="2000" dirty="0" err="1"/>
              <a:t>Scipy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681450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A6CA07-F9C6-4559-A624-0FFE2FDE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DA24EE-FC04-4F44-856C-188B77665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Especificações do áudio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10CA4B0-B17C-4F78-91DE-7B6219BDD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642741"/>
            <a:ext cx="7513523" cy="326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484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A2FF3B-4AEC-4840-BEBD-6286AAC1B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0A9E16B-3200-4AD9-998A-8F0FE869B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425388"/>
            <a:ext cx="8915400" cy="3777622"/>
          </a:xfrm>
        </p:spPr>
        <p:txBody>
          <a:bodyPr/>
          <a:lstStyle/>
          <a:p>
            <a:r>
              <a:rPr lang="pt-BR" dirty="0"/>
              <a:t>Utilização da biblioteca </a:t>
            </a:r>
            <a:r>
              <a:rPr lang="pt-BR" dirty="0" err="1"/>
              <a:t>soundfile</a:t>
            </a:r>
            <a:endParaRPr lang="pt-BR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8454960-732F-485D-B074-F3EDE809A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905000"/>
            <a:ext cx="8945465" cy="4634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632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407C2-E64C-43B7-AF25-2B24F3D63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3F527FC-96B8-4774-8C36-7F2744F9D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5141" y="1540189"/>
            <a:ext cx="8915400" cy="3777622"/>
          </a:xfrm>
        </p:spPr>
        <p:txBody>
          <a:bodyPr/>
          <a:lstStyle/>
          <a:p>
            <a:r>
              <a:rPr lang="pt-BR" dirty="0"/>
              <a:t>Utilização da biblioteca </a:t>
            </a:r>
            <a:r>
              <a:rPr lang="pt-BR" dirty="0" err="1"/>
              <a:t>Numpy</a:t>
            </a:r>
            <a:r>
              <a:rPr lang="pt-BR" dirty="0"/>
              <a:t>;</a:t>
            </a:r>
          </a:p>
          <a:p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dirty="0" err="1"/>
              <a:t>np.fft.ftt</a:t>
            </a:r>
            <a:r>
              <a:rPr lang="pt-BR" dirty="0"/>
              <a:t>(sinal)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A5AC3BA-80F1-4684-B8C9-5CDC9076D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577" y="2227730"/>
            <a:ext cx="10626317" cy="428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1656142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189</TotalTime>
  <Words>217</Words>
  <Application>Microsoft Office PowerPoint</Application>
  <PresentationFormat>Widescreen</PresentationFormat>
  <Paragraphs>51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Cacho</vt:lpstr>
      <vt:lpstr>Utilização de filtro passa-faixa em arquivo de áudio</vt:lpstr>
      <vt:lpstr>Tópicos</vt:lpstr>
      <vt:lpstr>INTRODUÇÃO</vt:lpstr>
      <vt:lpstr>PROBLEMA</vt:lpstr>
      <vt:lpstr>OBJETIVO</vt:lpstr>
      <vt:lpstr>Aplicação</vt:lpstr>
      <vt:lpstr>Aplicação</vt:lpstr>
      <vt:lpstr>Aplicação</vt:lpstr>
      <vt:lpstr>Aplicação</vt:lpstr>
      <vt:lpstr>Aplicação</vt:lpstr>
      <vt:lpstr>Aplicação: Filtro passa-faixa</vt:lpstr>
      <vt:lpstr>Aplicação: Filtro passa-faixa</vt:lpstr>
      <vt:lpstr>Aplicação: Filtro passa-faixa</vt:lpstr>
      <vt:lpstr>Aplicação: Filtro passa-faixa</vt:lpstr>
      <vt:lpstr>Resultado</vt:lpstr>
      <vt:lpstr>Resultado</vt:lpstr>
      <vt:lpstr>Resultado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Utilização de filtro passa-faixa em áudio</dc:title>
  <dc:creator>Keven Chaves</dc:creator>
  <cp:lastModifiedBy>Keven Chaves</cp:lastModifiedBy>
  <cp:revision>4</cp:revision>
  <dcterms:created xsi:type="dcterms:W3CDTF">2022-06-29T06:32:05Z</dcterms:created>
  <dcterms:modified xsi:type="dcterms:W3CDTF">2022-06-29T10:46:58Z</dcterms:modified>
</cp:coreProperties>
</file>