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notesSlides/notesSlide33.xml" ContentType="application/vnd.openxmlformats-officedocument.presentationml.notesSlide+xml"/>
  <Override PartName="/ppt/charts/chart2.xml" ContentType="application/vnd.openxmlformats-officedocument.drawingml.chart+xml"/>
  <Override PartName="/ppt/notesSlides/notesSlide34.xml" ContentType="application/vnd.openxmlformats-officedocument.presentationml.notesSlide+xml"/>
  <Override PartName="/ppt/charts/chart3.xml" ContentType="application/vnd.openxmlformats-officedocument.drawingml.chart+xml"/>
  <Override PartName="/ppt/notesSlides/notesSlide35.xml" ContentType="application/vnd.openxmlformats-officedocument.presentationml.notesSlide+xml"/>
  <Override PartName="/ppt/charts/chart4.xml" ContentType="application/vnd.openxmlformats-officedocument.drawingml.chart+xml"/>
  <Override PartName="/ppt/notesSlides/notesSlide36.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37.xml" ContentType="application/vnd.openxmlformats-officedocument.presentationml.notesSlide+xml"/>
  <Override PartName="/ppt/charts/chart8.xml" ContentType="application/vnd.openxmlformats-officedocument.drawingml.chart+xml"/>
  <Override PartName="/ppt/notesSlides/notesSlide38.xml" ContentType="application/vnd.openxmlformats-officedocument.presentationml.notesSlide+xml"/>
  <Override PartName="/ppt/charts/chart9.xml" ContentType="application/vnd.openxmlformats-officedocument.drawingml.chart+xml"/>
  <Override PartName="/ppt/notesSlides/notesSlide39.xml" ContentType="application/vnd.openxmlformats-officedocument.presentationml.notesSlide+xml"/>
  <Override PartName="/ppt/charts/chart10.xml" ContentType="application/vnd.openxmlformats-officedocument.drawingml.chart+xml"/>
  <Override PartName="/ppt/notesSlides/notesSlide40.xml" ContentType="application/vnd.openxmlformats-officedocument.presentationml.notesSlide+xml"/>
  <Override PartName="/ppt/charts/chart11.xml" ContentType="application/vnd.openxmlformats-officedocument.drawingml.chart+xml"/>
  <Override PartName="/ppt/notesSlides/notesSlide41.xml" ContentType="application/vnd.openxmlformats-officedocument.presentationml.notesSlide+xml"/>
  <Override PartName="/ppt/charts/chart12.xml" ContentType="application/vnd.openxmlformats-officedocument.drawingml.chart+xml"/>
  <Override PartName="/ppt/notesSlides/notesSlide42.xml" ContentType="application/vnd.openxmlformats-officedocument.presentationml.notesSlide+xml"/>
  <Override PartName="/ppt/charts/chart13.xml" ContentType="application/vnd.openxmlformats-officedocument.drawingml.chart+xml"/>
  <Override PartName="/ppt/notesSlides/notesSlide43.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notesSlides/notesSlide44.xml" ContentType="application/vnd.openxmlformats-officedocument.presentationml.notesSlide+xml"/>
  <Override PartName="/ppt/charts/chart16.xml" ContentType="application/vnd.openxmlformats-officedocument.drawingml.chart+xml"/>
  <Override PartName="/ppt/notesSlides/notesSlide45.xml" ContentType="application/vnd.openxmlformats-officedocument.presentationml.notesSlide+xml"/>
  <Override PartName="/ppt/charts/chart17.xml" ContentType="application/vnd.openxmlformats-officedocument.drawingml.chart+xml"/>
  <Override PartName="/ppt/notesSlides/notesSlide46.xml" ContentType="application/vnd.openxmlformats-officedocument.presentationml.notesSlide+xml"/>
  <Override PartName="/ppt/charts/chart18.xml" ContentType="application/vnd.openxmlformats-officedocument.drawingml.chart+xml"/>
  <Override PartName="/ppt/notesSlides/notesSlide47.xml" ContentType="application/vnd.openxmlformats-officedocument.presentationml.notesSlide+xml"/>
  <Override PartName="/ppt/charts/chart19.xml" ContentType="application/vnd.openxmlformats-officedocument.drawingml.chart+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25" r:id="rId32"/>
    <p:sldId id="326" r:id="rId33"/>
    <p:sldId id="327" r:id="rId34"/>
    <p:sldId id="32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96"/>
    <p:restoredTop sz="94666"/>
  </p:normalViewPr>
  <p:slideViewPr>
    <p:cSldViewPr snapToGrid="0" snapToObjects="1">
      <p:cViewPr>
        <p:scale>
          <a:sx n="45" d="100"/>
          <a:sy n="45" d="100"/>
        </p:scale>
        <p:origin x="848" y="45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___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___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___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___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___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___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___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___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___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___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区域 1</c:v>
                </c:pt>
              </c:strCache>
            </c:strRef>
          </c:tx>
          <c:spPr>
            <a:solidFill>
              <a:srgbClr val="4CAAE8"/>
            </a:solidFill>
            <a:ln w="12700" cap="flat">
              <a:noFill/>
              <a:miter lim="400000"/>
            </a:ln>
            <a:effectLst/>
          </c:spPr>
          <c:dPt>
            <c:idx val="0"/>
            <c:bubble3D val="0"/>
          </c:dPt>
          <c:dPt>
            <c:idx val="1"/>
            <c:bubble3D val="0"/>
            <c:spPr>
              <a:solidFill>
                <a:srgbClr val="6C61B0"/>
              </a:solidFill>
              <a:ln w="12700" cap="flat">
                <a:noFill/>
                <a:miter lim="400000"/>
              </a:ln>
              <a:effectLst/>
            </c:spPr>
          </c:dPt>
          <c:dPt>
            <c:idx val="2"/>
            <c:bubble3D val="0"/>
            <c:spPr>
              <a:solidFill>
                <a:srgbClr val="769ECE"/>
              </a:solidFill>
              <a:ln w="12700" cap="flat">
                <a:noFill/>
                <a:miter lim="400000"/>
              </a:ln>
              <a:effectLst/>
            </c:spPr>
          </c:dPt>
          <c:dPt>
            <c:idx val="3"/>
            <c:bubble3D val="0"/>
            <c:spPr>
              <a:solidFill>
                <a:srgbClr val="8A5C9B"/>
              </a:solidFill>
              <a:ln w="12700" cap="flat">
                <a:noFill/>
                <a:miter lim="400000"/>
              </a:ln>
              <a:effectLst/>
            </c:spPr>
          </c:dPt>
          <c:cat>
            <c:strRef>
              <c:f>Sheet1!$B$1:$E$1</c:f>
              <c:strCache>
                <c:ptCount val="4"/>
                <c:pt idx="0">
                  <c:v>四月</c:v>
                </c:pt>
                <c:pt idx="1">
                  <c:v>五月</c:v>
                </c:pt>
                <c:pt idx="2">
                  <c:v>六月</c:v>
                </c:pt>
                <c:pt idx="3">
                  <c:v>七月</c:v>
                </c:pt>
              </c:strCache>
            </c:strRef>
          </c:cat>
          <c:val>
            <c:numRef>
              <c:f>Sheet1!$B$2:$E$2</c:f>
              <c:numCache>
                <c:formatCode>General</c:formatCode>
                <c:ptCount val="4"/>
                <c:pt idx="0">
                  <c:v>91.0</c:v>
                </c:pt>
                <c:pt idx="1">
                  <c:v>76.0</c:v>
                </c:pt>
                <c:pt idx="2">
                  <c:v>70.0</c:v>
                </c:pt>
                <c:pt idx="3">
                  <c:v>50.0</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538935"/>
          <c:y val="0.0548065"/>
          <c:w val="0.929669"/>
          <c:h val="0.853308"/>
        </c:manualLayout>
      </c:layout>
      <c:barChart>
        <c:barDir val="bar"/>
        <c:grouping val="stacked"/>
        <c:varyColors val="0"/>
        <c:ser>
          <c:idx val="0"/>
          <c:order val="0"/>
          <c:tx>
            <c:strRef>
              <c:f>Sheet1!$A$2</c:f>
              <c:strCache>
                <c:ptCount val="1"/>
                <c:pt idx="0">
                  <c:v>区域 1</c:v>
                </c:pt>
              </c:strCache>
            </c:strRef>
          </c:tx>
          <c:spPr>
            <a:solidFill>
              <a:srgbClr val="4CAAE8"/>
            </a:solidFill>
            <a:ln w="12700" cap="flat">
              <a:noFill/>
              <a:miter lim="400000"/>
            </a:ln>
            <a:effectLst/>
          </c:spPr>
          <c:invertIfNegative val="0"/>
          <c:cat>
            <c:strRef>
              <c:f>Sheet1!$B$1:$E$1</c:f>
              <c:strCache>
                <c:ptCount val="4"/>
                <c:pt idx="0">
                  <c:v>四月</c:v>
                </c:pt>
                <c:pt idx="1">
                  <c:v>五月</c:v>
                </c:pt>
                <c:pt idx="2">
                  <c:v>六月</c:v>
                </c:pt>
                <c:pt idx="3">
                  <c:v>七月</c:v>
                </c:pt>
              </c:strCache>
            </c:strRef>
          </c:cat>
          <c:val>
            <c:numRef>
              <c:f>Sheet1!$B$2:$E$2</c:f>
              <c:numCache>
                <c:formatCode>General</c:formatCode>
                <c:ptCount val="4"/>
                <c:pt idx="0">
                  <c:v>27.0</c:v>
                </c:pt>
                <c:pt idx="1">
                  <c:v>36.0</c:v>
                </c:pt>
                <c:pt idx="2">
                  <c:v>63.0</c:v>
                </c:pt>
                <c:pt idx="3">
                  <c:v>143.0</c:v>
                </c:pt>
              </c:numCache>
            </c:numRef>
          </c:val>
        </c:ser>
        <c:ser>
          <c:idx val="1"/>
          <c:order val="1"/>
          <c:tx>
            <c:strRef>
              <c:f>Sheet1!$A$3</c:f>
              <c:strCache>
                <c:ptCount val="1"/>
                <c:pt idx="0">
                  <c:v>区域 2</c:v>
                </c:pt>
              </c:strCache>
            </c:strRef>
          </c:tx>
          <c:spPr>
            <a:solidFill>
              <a:srgbClr val="6C61B0"/>
            </a:solidFill>
            <a:ln w="12700" cap="flat">
              <a:noFill/>
              <a:miter lim="400000"/>
            </a:ln>
            <a:effectLst/>
          </c:spPr>
          <c:invertIfNegative val="0"/>
          <c:cat>
            <c:strRef>
              <c:f>Sheet1!$B$1:$E$1</c:f>
              <c:strCache>
                <c:ptCount val="4"/>
                <c:pt idx="0">
                  <c:v>四月</c:v>
                </c:pt>
                <c:pt idx="1">
                  <c:v>五月</c:v>
                </c:pt>
                <c:pt idx="2">
                  <c:v>六月</c:v>
                </c:pt>
                <c:pt idx="3">
                  <c:v>七月</c:v>
                </c:pt>
              </c:strCache>
            </c:strRef>
          </c:cat>
          <c:val>
            <c:numRef>
              <c:f>Sheet1!$B$3:$E$3</c:f>
              <c:numCache>
                <c:formatCode>General</c:formatCode>
                <c:ptCount val="4"/>
                <c:pt idx="0">
                  <c:v>55.0</c:v>
                </c:pt>
                <c:pt idx="1">
                  <c:v>43.0</c:v>
                </c:pt>
                <c:pt idx="2">
                  <c:v>80.0</c:v>
                </c:pt>
                <c:pt idx="3">
                  <c:v>48.0</c:v>
                </c:pt>
              </c:numCache>
            </c:numRef>
          </c:val>
        </c:ser>
        <c:dLbls>
          <c:showLegendKey val="0"/>
          <c:showVal val="0"/>
          <c:showCatName val="0"/>
          <c:showSerName val="0"/>
          <c:showPercent val="0"/>
          <c:showBubbleSize val="0"/>
        </c:dLbls>
        <c:gapWidth val="160"/>
        <c:overlap val="100"/>
        <c:axId val="-2144522416"/>
        <c:axId val="-2064539408"/>
      </c:barChart>
      <c:catAx>
        <c:axId val="-2144522416"/>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064539408"/>
        <c:crosses val="autoZero"/>
        <c:auto val="1"/>
        <c:lblAlgn val="ctr"/>
        <c:lblOffset val="100"/>
        <c:noMultiLvlLbl val="1"/>
      </c:catAx>
      <c:valAx>
        <c:axId val="-2064539408"/>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144522416"/>
        <c:crosses val="autoZero"/>
        <c:crossBetween val="between"/>
        <c:majorUnit val="50.0"/>
        <c:minorUnit val="25.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47168"/>
          <c:y val="0.0548065"/>
          <c:w val="0.933183"/>
          <c:h val="0.840906"/>
        </c:manualLayout>
      </c:layout>
      <c:areaChart>
        <c:grouping val="standard"/>
        <c:varyColors val="0"/>
        <c:ser>
          <c:idx val="1"/>
          <c:order val="0"/>
          <c:tx>
            <c:strRef>
              <c:f>Sheet1!$A$3</c:f>
              <c:strCache>
                <c:ptCount val="1"/>
                <c:pt idx="0">
                  <c:v>区域 2</c:v>
                </c:pt>
              </c:strCache>
            </c:strRef>
          </c:tx>
          <c:spPr>
            <a:solidFill>
              <a:srgbClr val="6C61B0"/>
            </a:solidFill>
            <a:ln w="76200" cap="flat">
              <a:noFill/>
              <a:miter lim="400000"/>
            </a:ln>
            <a:effectLst/>
          </c:spPr>
          <c:cat>
            <c:strRef>
              <c:f>Sheet1!$B$1:$E$1</c:f>
              <c:strCache>
                <c:ptCount val="4"/>
                <c:pt idx="0">
                  <c:v>四月</c:v>
                </c:pt>
                <c:pt idx="1">
                  <c:v>五月</c:v>
                </c:pt>
                <c:pt idx="2">
                  <c:v>六月</c:v>
                </c:pt>
                <c:pt idx="3">
                  <c:v>七月</c:v>
                </c:pt>
              </c:strCache>
            </c:strRef>
          </c:cat>
          <c:val>
            <c:numRef>
              <c:f>Sheet1!$B$3:$E$3</c:f>
              <c:numCache>
                <c:formatCode>General</c:formatCode>
                <c:ptCount val="4"/>
                <c:pt idx="0">
                  <c:v>55.0</c:v>
                </c:pt>
                <c:pt idx="1">
                  <c:v>43.0</c:v>
                </c:pt>
                <c:pt idx="2">
                  <c:v>70.0</c:v>
                </c:pt>
                <c:pt idx="3">
                  <c:v>58.0</c:v>
                </c:pt>
              </c:numCache>
            </c:numRef>
          </c:val>
        </c:ser>
        <c:ser>
          <c:idx val="0"/>
          <c:order val="1"/>
          <c:tx>
            <c:strRef>
              <c:f>Sheet1!$A$2</c:f>
              <c:strCache>
                <c:ptCount val="1"/>
                <c:pt idx="0">
                  <c:v>区域 1</c:v>
                </c:pt>
              </c:strCache>
            </c:strRef>
          </c:tx>
          <c:spPr>
            <a:solidFill>
              <a:srgbClr val="4CAAE8"/>
            </a:solidFill>
            <a:ln w="76200" cap="flat">
              <a:noFill/>
              <a:miter lim="400000"/>
            </a:ln>
            <a:effectLst/>
          </c:spPr>
          <c:cat>
            <c:strRef>
              <c:f>Sheet1!$B$1:$E$1</c:f>
              <c:strCache>
                <c:ptCount val="4"/>
                <c:pt idx="0">
                  <c:v>四月</c:v>
                </c:pt>
                <c:pt idx="1">
                  <c:v>五月</c:v>
                </c:pt>
                <c:pt idx="2">
                  <c:v>六月</c:v>
                </c:pt>
                <c:pt idx="3">
                  <c:v>七月</c:v>
                </c:pt>
              </c:strCache>
            </c:strRef>
          </c:cat>
          <c:val>
            <c:numRef>
              <c:f>Sheet1!$B$2:$E$2</c:f>
              <c:numCache>
                <c:formatCode>General</c:formatCode>
                <c:ptCount val="4"/>
                <c:pt idx="0">
                  <c:v>17.0</c:v>
                </c:pt>
                <c:pt idx="1">
                  <c:v>70.0</c:v>
                </c:pt>
                <c:pt idx="2">
                  <c:v>53.0</c:v>
                </c:pt>
                <c:pt idx="3">
                  <c:v>96.0</c:v>
                </c:pt>
              </c:numCache>
            </c:numRef>
          </c:val>
        </c:ser>
        <c:dLbls>
          <c:showLegendKey val="0"/>
          <c:showVal val="0"/>
          <c:showCatName val="0"/>
          <c:showSerName val="0"/>
          <c:showPercent val="0"/>
          <c:showBubbleSize val="0"/>
        </c:dLbls>
        <c:axId val="-2064936176"/>
        <c:axId val="-2064956624"/>
      </c:areaChart>
      <c:catAx>
        <c:axId val="-2064936176"/>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064956624"/>
        <c:crosses val="autoZero"/>
        <c:auto val="1"/>
        <c:lblAlgn val="ctr"/>
        <c:lblOffset val="100"/>
        <c:noMultiLvlLbl val="1"/>
      </c:catAx>
      <c:valAx>
        <c:axId val="-2064956624"/>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064936176"/>
        <c:crosses val="autoZero"/>
        <c:crossBetween val="midCat"/>
        <c:majorUnit val="25.0"/>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view3D>
      <c:rotX val="17"/>
      <c:hPercent val="51"/>
      <c:rotY val="326"/>
      <c:depthPercent val="21"/>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05"/>
          <c:y val="0.005"/>
          <c:w val="0.99"/>
          <c:h val="0.9875"/>
        </c:manualLayout>
      </c:layout>
      <c:area3DChart>
        <c:grouping val="standard"/>
        <c:varyColors val="0"/>
        <c:ser>
          <c:idx val="0"/>
          <c:order val="0"/>
          <c:tx>
            <c:strRef>
              <c:f>Sheet1!$A$2</c:f>
              <c:strCache>
                <c:ptCount val="1"/>
                <c:pt idx="0">
                  <c:v>Area</c:v>
                </c:pt>
              </c:strCache>
            </c:strRef>
          </c:tx>
          <c:spPr>
            <a:solidFill>
              <a:srgbClr val="4CAAE8"/>
            </a:solidFill>
            <a:ln w="76200" cap="flat">
              <a:noFill/>
              <a:miter lim="400000"/>
            </a:ln>
            <a:effectLst>
              <a:outerShdw blurRad="127000" dist="12700" dir="8460000" algn="tl">
                <a:srgbClr val="000000">
                  <a:alpha val="50000"/>
                </a:srgbClr>
              </a:outerShdw>
            </a:effectLst>
            <a:sp3d prstMaterial="matte"/>
          </c:spPr>
          <c:cat>
            <c:strRef>
              <c:f>Sheet1!$B$1:$E$1</c:f>
              <c:strCache>
                <c:ptCount val="4"/>
                <c:pt idx="0">
                  <c:v>2011</c:v>
                </c:pt>
                <c:pt idx="1">
                  <c:v>2012</c:v>
                </c:pt>
                <c:pt idx="2">
                  <c:v>2013</c:v>
                </c:pt>
                <c:pt idx="3">
                  <c:v>2014</c:v>
                </c:pt>
              </c:strCache>
            </c:strRef>
          </c:cat>
          <c:val>
            <c:numRef>
              <c:f>Sheet1!$B$2:$E$2</c:f>
              <c:numCache>
                <c:formatCode>General</c:formatCode>
                <c:ptCount val="4"/>
                <c:pt idx="0">
                  <c:v>17.0</c:v>
                </c:pt>
                <c:pt idx="1">
                  <c:v>26.0</c:v>
                </c:pt>
                <c:pt idx="2">
                  <c:v>53.0</c:v>
                </c:pt>
                <c:pt idx="3">
                  <c:v>96.0</c:v>
                </c:pt>
              </c:numCache>
            </c:numRef>
          </c:val>
        </c:ser>
        <c:ser>
          <c:idx val="1"/>
          <c:order val="1"/>
          <c:tx>
            <c:strRef>
              <c:f>Sheet1!$A$3</c:f>
              <c:strCache>
                <c:ptCount val="1"/>
                <c:pt idx="0">
                  <c:v>Area</c:v>
                </c:pt>
              </c:strCache>
            </c:strRef>
          </c:tx>
          <c:spPr>
            <a:solidFill>
              <a:srgbClr val="6C61B0"/>
            </a:solidFill>
            <a:ln w="76200" cap="flat">
              <a:noFill/>
              <a:miter lim="400000"/>
            </a:ln>
            <a:effectLst>
              <a:outerShdw blurRad="127000" dist="12700" dir="8460000" algn="tl">
                <a:srgbClr val="000000">
                  <a:alpha val="50000"/>
                </a:srgbClr>
              </a:outerShdw>
            </a:effectLst>
            <a:sp3d prstMaterial="matte"/>
          </c:spPr>
          <c:cat>
            <c:strRef>
              <c:f>Sheet1!$B$1:$E$1</c:f>
              <c:strCache>
                <c:ptCount val="4"/>
                <c:pt idx="0">
                  <c:v>2011</c:v>
                </c:pt>
                <c:pt idx="1">
                  <c:v>2012</c:v>
                </c:pt>
                <c:pt idx="2">
                  <c:v>2013</c:v>
                </c:pt>
                <c:pt idx="3">
                  <c:v>2014</c:v>
                </c:pt>
              </c:strCache>
            </c:strRef>
          </c:cat>
          <c:val>
            <c:numRef>
              <c:f>Sheet1!$B$3:$E$3</c:f>
              <c:numCache>
                <c:formatCode>General</c:formatCode>
                <c:ptCount val="4"/>
                <c:pt idx="0">
                  <c:v>55.0</c:v>
                </c:pt>
                <c:pt idx="1">
                  <c:v>43.0</c:v>
                </c:pt>
                <c:pt idx="2">
                  <c:v>70.0</c:v>
                </c:pt>
                <c:pt idx="3">
                  <c:v>58.0</c:v>
                </c:pt>
              </c:numCache>
            </c:numRef>
          </c:val>
        </c:ser>
        <c:ser>
          <c:idx val="2"/>
          <c:order val="2"/>
          <c:tx>
            <c:strRef>
              <c:f>Sheet1!$A$4</c:f>
              <c:strCache>
                <c:ptCount val="1"/>
                <c:pt idx="0">
                  <c:v>Area</c:v>
                </c:pt>
              </c:strCache>
            </c:strRef>
          </c:tx>
          <c:spPr>
            <a:solidFill>
              <a:srgbClr val="769ECE"/>
            </a:solidFill>
            <a:ln w="76200" cap="flat">
              <a:noFill/>
              <a:miter lim="400000"/>
            </a:ln>
            <a:effectLst>
              <a:outerShdw blurRad="127000" dist="12700" dir="8460000" algn="tl">
                <a:srgbClr val="000000">
                  <a:alpha val="50000"/>
                </a:srgbClr>
              </a:outerShdw>
            </a:effectLst>
            <a:sp3d prstMaterial="matte"/>
          </c:spPr>
          <c:cat>
            <c:strRef>
              <c:f>Sheet1!$B$1:$E$1</c:f>
              <c:strCache>
                <c:ptCount val="4"/>
                <c:pt idx="0">
                  <c:v>2011</c:v>
                </c:pt>
                <c:pt idx="1">
                  <c:v>2012</c:v>
                </c:pt>
                <c:pt idx="2">
                  <c:v>2013</c:v>
                </c:pt>
                <c:pt idx="3">
                  <c:v>2014</c:v>
                </c:pt>
              </c:strCache>
            </c:strRef>
          </c:cat>
          <c:val>
            <c:numRef>
              <c:f>Sheet1!$B$4:$E$4</c:f>
              <c:numCache>
                <c:formatCode>General</c:formatCode>
                <c:ptCount val="4"/>
                <c:pt idx="0">
                  <c:v>58.0</c:v>
                </c:pt>
                <c:pt idx="1">
                  <c:v>55.0</c:v>
                </c:pt>
                <c:pt idx="2">
                  <c:v>90.0</c:v>
                </c:pt>
                <c:pt idx="3">
                  <c:v>100.0</c:v>
                </c:pt>
              </c:numCache>
            </c:numRef>
          </c:val>
        </c:ser>
        <c:ser>
          <c:idx val="3"/>
          <c:order val="3"/>
          <c:tx>
            <c:strRef>
              <c:f>Sheet1!$A$5</c:f>
              <c:strCache>
                <c:ptCount val="1"/>
                <c:pt idx="0">
                  <c:v>Area</c:v>
                </c:pt>
              </c:strCache>
            </c:strRef>
          </c:tx>
          <c:spPr>
            <a:solidFill>
              <a:srgbClr val="8A5C9B"/>
            </a:solidFill>
            <a:ln w="76200" cap="flat">
              <a:noFill/>
              <a:miter lim="400000"/>
            </a:ln>
            <a:effectLst>
              <a:outerShdw blurRad="127000" dist="12700" dir="8460000" algn="tl">
                <a:srgbClr val="000000">
                  <a:alpha val="50000"/>
                </a:srgbClr>
              </a:outerShdw>
            </a:effectLst>
            <a:sp3d prstMaterial="matte"/>
          </c:spPr>
          <c:cat>
            <c:strRef>
              <c:f>Sheet1!$B$1:$E$1</c:f>
              <c:strCache>
                <c:ptCount val="4"/>
                <c:pt idx="0">
                  <c:v>2011</c:v>
                </c:pt>
                <c:pt idx="1">
                  <c:v>2012</c:v>
                </c:pt>
                <c:pt idx="2">
                  <c:v>2013</c:v>
                </c:pt>
                <c:pt idx="3">
                  <c:v>2014</c:v>
                </c:pt>
              </c:strCache>
            </c:strRef>
          </c:cat>
          <c:val>
            <c:numRef>
              <c:f>Sheet1!$B$5:$E$5</c:f>
              <c:numCache>
                <c:formatCode>General</c:formatCode>
                <c:ptCount val="4"/>
                <c:pt idx="0">
                  <c:v>67.0</c:v>
                </c:pt>
                <c:pt idx="1">
                  <c:v>50.0</c:v>
                </c:pt>
                <c:pt idx="2">
                  <c:v>100.0</c:v>
                </c:pt>
                <c:pt idx="3">
                  <c:v>40.0</c:v>
                </c:pt>
              </c:numCache>
            </c:numRef>
          </c:val>
        </c:ser>
        <c:dLbls>
          <c:showLegendKey val="0"/>
          <c:showVal val="0"/>
          <c:showCatName val="0"/>
          <c:showSerName val="0"/>
          <c:showPercent val="0"/>
          <c:showBubbleSize val="0"/>
        </c:dLbls>
        <c:gapDepth val="50"/>
        <c:axId val="-2064179424"/>
        <c:axId val="-2064011584"/>
        <c:axId val="-2146067600"/>
      </c:area3DChart>
      <c:catAx>
        <c:axId val="-2064179424"/>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064011584"/>
        <c:crosses val="autoZero"/>
        <c:auto val="1"/>
        <c:lblAlgn val="ctr"/>
        <c:lblOffset val="100"/>
        <c:noMultiLvlLbl val="1"/>
      </c:catAx>
      <c:valAx>
        <c:axId val="-2064011584"/>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one"/>
        <c:spPr>
          <a:ln w="12700" cap="flat">
            <a:noFill/>
            <a:prstDash val="solid"/>
            <a:miter lim="400000"/>
          </a:ln>
        </c:spPr>
        <c:txPr>
          <a:bodyPr rot="0"/>
          <a:lstStyle/>
          <a:p>
            <a:pPr>
              <a:defRPr sz="3200" b="0" i="0" u="none" strike="noStrike">
                <a:solidFill>
                  <a:srgbClr val="000000"/>
                </a:solidFill>
                <a:latin typeface="Helvetica Neue"/>
              </a:defRPr>
            </a:pPr>
            <a:endParaRPr lang="zh-CN"/>
          </a:p>
        </c:txPr>
        <c:crossAx val="-2064179424"/>
        <c:crosses val="autoZero"/>
        <c:crossBetween val="between"/>
        <c:majorUnit val="25.0"/>
        <c:minorUnit val="12.5"/>
      </c:valAx>
      <c:serAx>
        <c:axId val="-2146067600"/>
        <c:scaling>
          <c:orientation val="minMax"/>
        </c:scaling>
        <c:delete val="0"/>
        <c:axPos val="b"/>
        <c:majorTickMark val="out"/>
        <c:minorTickMark val="none"/>
        <c:tickLblPos val="none"/>
        <c:spPr>
          <a:ln w="12700" cap="flat">
            <a:noFill/>
            <a:prstDash val="solid"/>
            <a:miter lim="400000"/>
          </a:ln>
        </c:spPr>
        <c:crossAx val="-2064011584"/>
        <c:crosses val="autoZero"/>
        <c:tickLblSkip val="1"/>
      </c:ser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47168"/>
          <c:y val="0.0548065"/>
          <c:w val="0.933183"/>
          <c:h val="0.840906"/>
        </c:manualLayout>
      </c:layout>
      <c:areaChart>
        <c:grouping val="stacked"/>
        <c:varyColors val="0"/>
        <c:ser>
          <c:idx val="0"/>
          <c:order val="0"/>
          <c:tx>
            <c:strRef>
              <c:f>Sheet1!$A$2</c:f>
              <c:strCache>
                <c:ptCount val="1"/>
                <c:pt idx="0">
                  <c:v>区域 1</c:v>
                </c:pt>
              </c:strCache>
            </c:strRef>
          </c:tx>
          <c:spPr>
            <a:solidFill>
              <a:srgbClr val="4CAAE8"/>
            </a:solidFill>
            <a:ln w="76200" cap="flat">
              <a:noFill/>
              <a:miter lim="400000"/>
            </a:ln>
            <a:effectLst/>
          </c:spPr>
          <c:cat>
            <c:strRef>
              <c:f>Sheet1!$B$1:$E$1</c:f>
              <c:strCache>
                <c:ptCount val="4"/>
                <c:pt idx="0">
                  <c:v>四月</c:v>
                </c:pt>
                <c:pt idx="1">
                  <c:v>五月</c:v>
                </c:pt>
                <c:pt idx="2">
                  <c:v>六月</c:v>
                </c:pt>
                <c:pt idx="3">
                  <c:v>七月</c:v>
                </c:pt>
              </c:strCache>
            </c:strRef>
          </c:cat>
          <c:val>
            <c:numRef>
              <c:f>Sheet1!$B$2:$E$2</c:f>
              <c:numCache>
                <c:formatCode>General</c:formatCode>
                <c:ptCount val="4"/>
                <c:pt idx="0">
                  <c:v>27.0</c:v>
                </c:pt>
                <c:pt idx="1">
                  <c:v>36.0</c:v>
                </c:pt>
                <c:pt idx="2">
                  <c:v>63.0</c:v>
                </c:pt>
                <c:pt idx="3">
                  <c:v>143.0</c:v>
                </c:pt>
              </c:numCache>
            </c:numRef>
          </c:val>
        </c:ser>
        <c:ser>
          <c:idx val="1"/>
          <c:order val="1"/>
          <c:tx>
            <c:strRef>
              <c:f>Sheet1!$A$3</c:f>
              <c:strCache>
                <c:ptCount val="1"/>
                <c:pt idx="0">
                  <c:v>区域 2</c:v>
                </c:pt>
              </c:strCache>
            </c:strRef>
          </c:tx>
          <c:spPr>
            <a:solidFill>
              <a:srgbClr val="6C61B0"/>
            </a:solidFill>
            <a:ln w="76200" cap="flat">
              <a:noFill/>
              <a:miter lim="400000"/>
            </a:ln>
            <a:effectLst/>
          </c:spPr>
          <c:cat>
            <c:strRef>
              <c:f>Sheet1!$B$1:$E$1</c:f>
              <c:strCache>
                <c:ptCount val="4"/>
                <c:pt idx="0">
                  <c:v>四月</c:v>
                </c:pt>
                <c:pt idx="1">
                  <c:v>五月</c:v>
                </c:pt>
                <c:pt idx="2">
                  <c:v>六月</c:v>
                </c:pt>
                <c:pt idx="3">
                  <c:v>七月</c:v>
                </c:pt>
              </c:strCache>
            </c:strRef>
          </c:cat>
          <c:val>
            <c:numRef>
              <c:f>Sheet1!$B$3:$E$3</c:f>
              <c:numCache>
                <c:formatCode>General</c:formatCode>
                <c:ptCount val="4"/>
                <c:pt idx="0">
                  <c:v>55.0</c:v>
                </c:pt>
                <c:pt idx="1">
                  <c:v>43.0</c:v>
                </c:pt>
                <c:pt idx="2">
                  <c:v>100.0</c:v>
                </c:pt>
                <c:pt idx="3">
                  <c:v>48.0</c:v>
                </c:pt>
              </c:numCache>
            </c:numRef>
          </c:val>
        </c:ser>
        <c:dLbls>
          <c:showLegendKey val="0"/>
          <c:showVal val="0"/>
          <c:showCatName val="0"/>
          <c:showSerName val="0"/>
          <c:showPercent val="0"/>
          <c:showBubbleSize val="0"/>
        </c:dLbls>
        <c:axId val="-2061141408"/>
        <c:axId val="-2117707904"/>
      </c:areaChart>
      <c:catAx>
        <c:axId val="-2061141408"/>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117707904"/>
        <c:crosses val="autoZero"/>
        <c:auto val="1"/>
        <c:lblAlgn val="ctr"/>
        <c:lblOffset val="100"/>
        <c:noMultiLvlLbl val="1"/>
      </c:catAx>
      <c:valAx>
        <c:axId val="-2117707904"/>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061141408"/>
        <c:crosses val="autoZero"/>
        <c:crossBetween val="midCat"/>
        <c:majorUnit val="50.0"/>
        <c:minorUnit val="25.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47168"/>
          <c:y val="0.0548065"/>
          <c:w val="0.933183"/>
          <c:h val="0.840906"/>
        </c:manualLayout>
      </c:layout>
      <c:lineChart>
        <c:grouping val="standard"/>
        <c:varyColors val="0"/>
        <c:ser>
          <c:idx val="0"/>
          <c:order val="0"/>
          <c:tx>
            <c:strRef>
              <c:f>Sheet1!$A$2</c:f>
              <c:strCache>
                <c:ptCount val="1"/>
                <c:pt idx="0">
                  <c:v>区域 1</c:v>
                </c:pt>
              </c:strCache>
            </c:strRef>
          </c:tx>
          <c:spPr>
            <a:ln w="76200" cap="flat">
              <a:solidFill>
                <a:schemeClr val="accent1">
                  <a:lumOff val="16847"/>
                </a:schemeClr>
              </a:solidFill>
              <a:prstDash val="solid"/>
              <a:miter lim="400000"/>
            </a:ln>
            <a:effectLst/>
          </c:spPr>
          <c:marker>
            <c:symbol val="circle"/>
            <c:size val="14"/>
            <c:spPr>
              <a:solidFill>
                <a:srgbClr val="FFFFFF"/>
              </a:solidFill>
              <a:ln w="76200" cap="flat">
                <a:solidFill>
                  <a:schemeClr val="accent1">
                    <a:lumOff val="16847"/>
                  </a:schemeClr>
                </a:solidFill>
                <a:prstDash val="solid"/>
                <a:miter lim="400000"/>
              </a:ln>
              <a:effectLst/>
            </c:spPr>
          </c:marker>
          <c:cat>
            <c:strRef>
              <c:f>Sheet1!$B$1:$E$1</c:f>
              <c:strCache>
                <c:ptCount val="4"/>
                <c:pt idx="0">
                  <c:v>四月</c:v>
                </c:pt>
                <c:pt idx="1">
                  <c:v>五月</c:v>
                </c:pt>
                <c:pt idx="2">
                  <c:v>六月</c:v>
                </c:pt>
                <c:pt idx="3">
                  <c:v>七月</c:v>
                </c:pt>
              </c:strCache>
            </c:strRef>
          </c:cat>
          <c:val>
            <c:numRef>
              <c:f>Sheet1!$B$2:$E$2</c:f>
              <c:numCache>
                <c:formatCode>General</c:formatCode>
                <c:ptCount val="4"/>
                <c:pt idx="0">
                  <c:v>17.0</c:v>
                </c:pt>
                <c:pt idx="1">
                  <c:v>26.0</c:v>
                </c:pt>
                <c:pt idx="2">
                  <c:v>53.0</c:v>
                </c:pt>
                <c:pt idx="3">
                  <c:v>96.0</c:v>
                </c:pt>
              </c:numCache>
            </c:numRef>
          </c:val>
          <c:smooth val="0"/>
        </c:ser>
        <c:ser>
          <c:idx val="1"/>
          <c:order val="1"/>
          <c:tx>
            <c:strRef>
              <c:f>Sheet1!$A$3</c:f>
              <c:strCache>
                <c:ptCount val="1"/>
                <c:pt idx="0">
                  <c:v>区域 2</c:v>
                </c:pt>
              </c:strCache>
            </c:strRef>
          </c:tx>
          <c:spPr>
            <a:ln w="76200" cap="flat">
              <a:solidFill>
                <a:schemeClr val="accent1"/>
              </a:solidFill>
              <a:prstDash val="solid"/>
              <a:miter lim="400000"/>
            </a:ln>
            <a:effectLst/>
          </c:spPr>
          <c:marker>
            <c:symbol val="circle"/>
            <c:size val="14"/>
            <c:spPr>
              <a:solidFill>
                <a:srgbClr val="FFFFFF"/>
              </a:solidFill>
              <a:ln w="76200" cap="flat">
                <a:solidFill>
                  <a:schemeClr val="accent1"/>
                </a:solidFill>
                <a:prstDash val="solid"/>
                <a:miter lim="400000"/>
              </a:ln>
              <a:effectLst/>
            </c:spPr>
          </c:marker>
          <c:cat>
            <c:strRef>
              <c:f>Sheet1!$B$1:$E$1</c:f>
              <c:strCache>
                <c:ptCount val="4"/>
                <c:pt idx="0">
                  <c:v>四月</c:v>
                </c:pt>
                <c:pt idx="1">
                  <c:v>五月</c:v>
                </c:pt>
                <c:pt idx="2">
                  <c:v>六月</c:v>
                </c:pt>
                <c:pt idx="3">
                  <c:v>七月</c:v>
                </c:pt>
              </c:strCache>
            </c:strRef>
          </c:cat>
          <c:val>
            <c:numRef>
              <c:f>Sheet1!$B$3:$E$3</c:f>
              <c:numCache>
                <c:formatCode>General</c:formatCode>
                <c:ptCount val="4"/>
                <c:pt idx="0">
                  <c:v>55.0</c:v>
                </c:pt>
                <c:pt idx="1">
                  <c:v>43.0</c:v>
                </c:pt>
                <c:pt idx="2">
                  <c:v>70.0</c:v>
                </c:pt>
                <c:pt idx="3">
                  <c:v>58.0</c:v>
                </c:pt>
              </c:numCache>
            </c:numRef>
          </c:val>
          <c:smooth val="0"/>
        </c:ser>
        <c:dLbls>
          <c:showLegendKey val="0"/>
          <c:showVal val="0"/>
          <c:showCatName val="0"/>
          <c:showSerName val="0"/>
          <c:showPercent val="0"/>
          <c:showBubbleSize val="0"/>
        </c:dLbls>
        <c:marker val="1"/>
        <c:smooth val="0"/>
        <c:axId val="-2066876944"/>
        <c:axId val="2071070896"/>
      </c:lineChart>
      <c:catAx>
        <c:axId val="-2066876944"/>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071070896"/>
        <c:crosses val="autoZero"/>
        <c:auto val="1"/>
        <c:lblAlgn val="ctr"/>
        <c:lblOffset val="100"/>
        <c:noMultiLvlLbl val="1"/>
      </c:catAx>
      <c:valAx>
        <c:axId val="2071070896"/>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066876944"/>
        <c:crosses val="autoZero"/>
        <c:crossBetween val="midCat"/>
        <c:majorUnit val="25.0"/>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857361"/>
          <c:y val="0.0595201"/>
          <c:w val="0.899977"/>
          <c:h val="0.840965"/>
        </c:manualLayout>
      </c:layout>
      <c:lineChart>
        <c:grouping val="standard"/>
        <c:varyColors val="0"/>
        <c:ser>
          <c:idx val="0"/>
          <c:order val="0"/>
          <c:tx>
            <c:strRef>
              <c:f>Sheet1!$A$2</c:f>
              <c:strCache>
                <c:ptCount val="1"/>
                <c:pt idx="0">
                  <c:v>Area 1</c:v>
                </c:pt>
              </c:strCache>
            </c:strRef>
          </c:tx>
          <c:spPr>
            <a:ln w="76200" cap="flat">
              <a:solidFill>
                <a:schemeClr val="accent1">
                  <a:lumOff val="16847"/>
                </a:schemeClr>
              </a:solidFill>
              <a:prstDash val="solid"/>
              <a:miter lim="400000"/>
            </a:ln>
            <a:effectLst/>
          </c:spPr>
          <c:marker>
            <c:symbol val="circle"/>
            <c:size val="14"/>
            <c:spPr>
              <a:solidFill>
                <a:srgbClr val="FFFFFF"/>
              </a:solidFill>
              <a:ln w="76200" cap="flat">
                <a:solidFill>
                  <a:schemeClr val="accent1">
                    <a:lumOff val="16847"/>
                  </a:schemeClr>
                </a:solidFill>
                <a:prstDash val="solid"/>
                <a:miter lim="400000"/>
              </a:ln>
              <a:effectLst/>
            </c:spPr>
          </c:marker>
          <c:cat>
            <c:strRef>
              <c:f>Sheet1!$B$1:$E$1</c:f>
              <c:strCache>
                <c:ptCount val="4"/>
                <c:pt idx="0">
                  <c:v>1</c:v>
                </c:pt>
                <c:pt idx="1">
                  <c:v>2</c:v>
                </c:pt>
                <c:pt idx="2">
                  <c:v>3</c:v>
                </c:pt>
                <c:pt idx="3">
                  <c:v>4</c:v>
                </c:pt>
              </c:strCache>
            </c:strRef>
          </c:cat>
          <c:val>
            <c:numRef>
              <c:f>Sheet1!$B$2:$E$2</c:f>
              <c:numCache>
                <c:formatCode>General</c:formatCode>
                <c:ptCount val="4"/>
                <c:pt idx="0">
                  <c:v>15.0</c:v>
                </c:pt>
                <c:pt idx="1">
                  <c:v>22.0</c:v>
                </c:pt>
                <c:pt idx="2">
                  <c:v>53.0</c:v>
                </c:pt>
                <c:pt idx="3">
                  <c:v>96.0</c:v>
                </c:pt>
              </c:numCache>
            </c:numRef>
          </c:val>
          <c:smooth val="0"/>
        </c:ser>
        <c:ser>
          <c:idx val="1"/>
          <c:order val="1"/>
          <c:tx>
            <c:strRef>
              <c:f>Sheet1!$A$3</c:f>
              <c:strCache>
                <c:ptCount val="1"/>
                <c:pt idx="0">
                  <c:v>Area 2</c:v>
                </c:pt>
              </c:strCache>
            </c:strRef>
          </c:tx>
          <c:spPr>
            <a:ln w="76200" cap="flat">
              <a:solidFill>
                <a:schemeClr val="accent1"/>
              </a:solidFill>
              <a:prstDash val="solid"/>
              <a:miter lim="400000"/>
            </a:ln>
            <a:effectLst/>
          </c:spPr>
          <c:marker>
            <c:symbol val="circle"/>
            <c:size val="14"/>
            <c:spPr>
              <a:solidFill>
                <a:srgbClr val="FFFFFF"/>
              </a:solidFill>
              <a:ln w="76200" cap="flat">
                <a:solidFill>
                  <a:schemeClr val="accent1"/>
                </a:solidFill>
                <a:prstDash val="solid"/>
                <a:miter lim="400000"/>
              </a:ln>
              <a:effectLst/>
            </c:spPr>
          </c:marker>
          <c:cat>
            <c:strRef>
              <c:f>Sheet1!$B$1:$E$1</c:f>
              <c:strCache>
                <c:ptCount val="4"/>
                <c:pt idx="0">
                  <c:v>1</c:v>
                </c:pt>
                <c:pt idx="1">
                  <c:v>2</c:v>
                </c:pt>
                <c:pt idx="2">
                  <c:v>3</c:v>
                </c:pt>
                <c:pt idx="3">
                  <c:v>4</c:v>
                </c:pt>
              </c:strCache>
            </c:strRef>
          </c:cat>
          <c:val>
            <c:numRef>
              <c:f>Sheet1!$B$3:$E$3</c:f>
              <c:numCache>
                <c:formatCode>General</c:formatCode>
                <c:ptCount val="4"/>
                <c:pt idx="0">
                  <c:v>55.0</c:v>
                </c:pt>
                <c:pt idx="1">
                  <c:v>43.0</c:v>
                </c:pt>
                <c:pt idx="2">
                  <c:v>70.0</c:v>
                </c:pt>
                <c:pt idx="3">
                  <c:v>58.0</c:v>
                </c:pt>
              </c:numCache>
            </c:numRef>
          </c:val>
          <c:smooth val="0"/>
        </c:ser>
        <c:ser>
          <c:idx val="2"/>
          <c:order val="2"/>
          <c:tx>
            <c:strRef>
              <c:f>Sheet1!$A$4</c:f>
              <c:strCache>
                <c:ptCount val="1"/>
                <c:pt idx="0">
                  <c:v>Area 3</c:v>
                </c:pt>
              </c:strCache>
            </c:strRef>
          </c:tx>
          <c:spPr>
            <a:ln w="76200" cap="flat">
              <a:solidFill>
                <a:schemeClr val="accent1">
                  <a:lumOff val="-13575"/>
                </a:schemeClr>
              </a:solidFill>
              <a:prstDash val="solid"/>
              <a:miter lim="400000"/>
            </a:ln>
            <a:effectLst/>
          </c:spPr>
          <c:marker>
            <c:symbol val="circle"/>
            <c:size val="14"/>
            <c:spPr>
              <a:solidFill>
                <a:srgbClr val="FFFFFF"/>
              </a:solidFill>
              <a:ln w="76200" cap="flat">
                <a:solidFill>
                  <a:schemeClr val="accent1">
                    <a:lumOff val="-13575"/>
                  </a:schemeClr>
                </a:solidFill>
                <a:prstDash val="solid"/>
                <a:miter lim="400000"/>
              </a:ln>
              <a:effectLst/>
            </c:spPr>
          </c:marker>
          <c:cat>
            <c:strRef>
              <c:f>Sheet1!$B$1:$E$1</c:f>
              <c:strCache>
                <c:ptCount val="4"/>
                <c:pt idx="0">
                  <c:v>1</c:v>
                </c:pt>
                <c:pt idx="1">
                  <c:v>2</c:v>
                </c:pt>
                <c:pt idx="2">
                  <c:v>3</c:v>
                </c:pt>
                <c:pt idx="3">
                  <c:v>4</c:v>
                </c:pt>
              </c:strCache>
            </c:strRef>
          </c:cat>
          <c:val>
            <c:numRef>
              <c:f>Sheet1!$B$4:$E$4</c:f>
              <c:numCache>
                <c:formatCode>General</c:formatCode>
                <c:ptCount val="4"/>
                <c:pt idx="0">
                  <c:v>65.0</c:v>
                </c:pt>
                <c:pt idx="1">
                  <c:v>55.0</c:v>
                </c:pt>
                <c:pt idx="2">
                  <c:v>87.0</c:v>
                </c:pt>
                <c:pt idx="3">
                  <c:v>83.0</c:v>
                </c:pt>
              </c:numCache>
            </c:numRef>
          </c:val>
          <c:smooth val="0"/>
        </c:ser>
        <c:ser>
          <c:idx val="3"/>
          <c:order val="3"/>
          <c:tx>
            <c:strRef>
              <c:f>Sheet1!$A$5</c:f>
              <c:strCache>
                <c:ptCount val="1"/>
                <c:pt idx="0">
                  <c:v>Area 4</c:v>
                </c:pt>
              </c:strCache>
            </c:strRef>
          </c:tx>
          <c:spPr>
            <a:ln w="76200" cap="flat">
              <a:solidFill>
                <a:schemeClr val="accent1">
                  <a:hueOff val="114395"/>
                  <a:lumOff val="-24975"/>
                </a:schemeClr>
              </a:solidFill>
              <a:prstDash val="solid"/>
              <a:miter lim="400000"/>
            </a:ln>
            <a:effectLst/>
          </c:spPr>
          <c:marker>
            <c:symbol val="circle"/>
            <c:size val="14"/>
            <c:spPr>
              <a:solidFill>
                <a:srgbClr val="FFFFFF"/>
              </a:solidFill>
              <a:ln w="76200" cap="flat">
                <a:solidFill>
                  <a:schemeClr val="accent1">
                    <a:hueOff val="114395"/>
                    <a:lumOff val="-24975"/>
                  </a:schemeClr>
                </a:solidFill>
                <a:prstDash val="solid"/>
                <a:miter lim="400000"/>
              </a:ln>
              <a:effectLst/>
            </c:spPr>
          </c:marker>
          <c:cat>
            <c:strRef>
              <c:f>Sheet1!$B$1:$E$1</c:f>
              <c:strCache>
                <c:ptCount val="4"/>
                <c:pt idx="0">
                  <c:v>1</c:v>
                </c:pt>
                <c:pt idx="1">
                  <c:v>2</c:v>
                </c:pt>
                <c:pt idx="2">
                  <c:v>3</c:v>
                </c:pt>
                <c:pt idx="3">
                  <c:v>4</c:v>
                </c:pt>
              </c:strCache>
            </c:strRef>
          </c:cat>
          <c:val>
            <c:numRef>
              <c:f>Sheet1!$B$5:$E$5</c:f>
              <c:numCache>
                <c:formatCode>General</c:formatCode>
                <c:ptCount val="4"/>
                <c:pt idx="0">
                  <c:v>50.0</c:v>
                </c:pt>
                <c:pt idx="1">
                  <c:v>30.0</c:v>
                </c:pt>
                <c:pt idx="2">
                  <c:v>80.0</c:v>
                </c:pt>
                <c:pt idx="3">
                  <c:v>79.0</c:v>
                </c:pt>
              </c:numCache>
            </c:numRef>
          </c:val>
          <c:smooth val="0"/>
        </c:ser>
        <c:dLbls>
          <c:showLegendKey val="0"/>
          <c:showVal val="0"/>
          <c:showCatName val="0"/>
          <c:showSerName val="0"/>
          <c:showPercent val="0"/>
          <c:showBubbleSize val="0"/>
        </c:dLbls>
        <c:marker val="1"/>
        <c:smooth val="0"/>
        <c:axId val="2090115936"/>
        <c:axId val="2090706064"/>
      </c:lineChart>
      <c:catAx>
        <c:axId val="2090115936"/>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090706064"/>
        <c:crosses val="autoZero"/>
        <c:auto val="1"/>
        <c:lblAlgn val="ctr"/>
        <c:lblOffset val="100"/>
        <c:noMultiLvlLbl val="1"/>
      </c:catAx>
      <c:valAx>
        <c:axId val="2090706064"/>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090115936"/>
        <c:crosses val="autoZero"/>
        <c:crossBetween val="midCat"/>
        <c:majorUnit val="25.0"/>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47168"/>
          <c:y val="0.0548065"/>
          <c:w val="0.947832"/>
          <c:h val="0.840906"/>
        </c:manualLayout>
      </c:layout>
      <c:barChart>
        <c:barDir val="col"/>
        <c:grouping val="clustered"/>
        <c:varyColors val="0"/>
        <c:ser>
          <c:idx val="1"/>
          <c:order val="0"/>
          <c:tx>
            <c:strRef>
              <c:f>Sheet1!$A$3</c:f>
              <c:strCache>
                <c:ptCount val="1"/>
                <c:pt idx="0">
                  <c:v>区域 2</c:v>
                </c:pt>
              </c:strCache>
            </c:strRef>
          </c:tx>
          <c:spPr>
            <a:solidFill>
              <a:srgbClr val="6C61B0"/>
            </a:solidFill>
            <a:ln w="12700" cap="flat">
              <a:noFill/>
              <a:miter lim="400000"/>
            </a:ln>
            <a:effectLst/>
          </c:spPr>
          <c:invertIfNegative val="0"/>
          <c:cat>
            <c:strRef>
              <c:f>Sheet1!$B$1:$E$1</c:f>
              <c:strCache>
                <c:ptCount val="4"/>
                <c:pt idx="0">
                  <c:v>四月</c:v>
                </c:pt>
                <c:pt idx="1">
                  <c:v>五月</c:v>
                </c:pt>
                <c:pt idx="2">
                  <c:v>六月</c:v>
                </c:pt>
                <c:pt idx="3">
                  <c:v>七月</c:v>
                </c:pt>
              </c:strCache>
            </c:strRef>
          </c:cat>
          <c:val>
            <c:numRef>
              <c:f>Sheet1!$B$3:$E$3</c:f>
              <c:numCache>
                <c:formatCode>General</c:formatCode>
                <c:ptCount val="4"/>
                <c:pt idx="0">
                  <c:v>55.0</c:v>
                </c:pt>
                <c:pt idx="1">
                  <c:v>43.0</c:v>
                </c:pt>
                <c:pt idx="2">
                  <c:v>70.0</c:v>
                </c:pt>
                <c:pt idx="3">
                  <c:v>58.0</c:v>
                </c:pt>
              </c:numCache>
            </c:numRef>
          </c:val>
        </c:ser>
        <c:dLbls>
          <c:showLegendKey val="0"/>
          <c:showVal val="0"/>
          <c:showCatName val="0"/>
          <c:showSerName val="0"/>
          <c:showPercent val="0"/>
          <c:showBubbleSize val="0"/>
        </c:dLbls>
        <c:gapWidth val="400"/>
        <c:overlap val="-10"/>
        <c:axId val="-2058002960"/>
        <c:axId val="-2058224000"/>
      </c:barChart>
      <c:lineChart>
        <c:grouping val="standard"/>
        <c:varyColors val="0"/>
        <c:ser>
          <c:idx val="0"/>
          <c:order val="1"/>
          <c:tx>
            <c:strRef>
              <c:f>Sheet1!$A$2</c:f>
              <c:strCache>
                <c:ptCount val="1"/>
                <c:pt idx="0">
                  <c:v>区域 1</c:v>
                </c:pt>
              </c:strCache>
            </c:strRef>
          </c:tx>
          <c:spPr>
            <a:ln w="76200" cap="flat">
              <a:solidFill>
                <a:schemeClr val="accent1">
                  <a:lumOff val="16847"/>
                </a:schemeClr>
              </a:solidFill>
              <a:prstDash val="solid"/>
              <a:miter lim="400000"/>
            </a:ln>
            <a:effectLst/>
          </c:spPr>
          <c:marker>
            <c:symbol val="circle"/>
            <c:size val="14"/>
            <c:spPr>
              <a:solidFill>
                <a:srgbClr val="FFFFFF"/>
              </a:solidFill>
              <a:ln w="76200" cap="flat">
                <a:solidFill>
                  <a:schemeClr val="accent1">
                    <a:lumOff val="16847"/>
                  </a:schemeClr>
                </a:solidFill>
                <a:prstDash val="solid"/>
                <a:miter lim="400000"/>
              </a:ln>
              <a:effectLst/>
            </c:spPr>
          </c:marker>
          <c:cat>
            <c:strRef>
              <c:f>Sheet1!$B$1:$E$1</c:f>
              <c:strCache>
                <c:ptCount val="4"/>
                <c:pt idx="0">
                  <c:v>四月</c:v>
                </c:pt>
                <c:pt idx="1">
                  <c:v>五月</c:v>
                </c:pt>
                <c:pt idx="2">
                  <c:v>六月</c:v>
                </c:pt>
                <c:pt idx="3">
                  <c:v>七月</c:v>
                </c:pt>
              </c:strCache>
            </c:strRef>
          </c:cat>
          <c:val>
            <c:numRef>
              <c:f>Sheet1!$B$2:$E$2</c:f>
              <c:numCache>
                <c:formatCode>General</c:formatCode>
                <c:ptCount val="4"/>
                <c:pt idx="0">
                  <c:v>17.0</c:v>
                </c:pt>
                <c:pt idx="1">
                  <c:v>26.0</c:v>
                </c:pt>
                <c:pt idx="2">
                  <c:v>53.0</c:v>
                </c:pt>
                <c:pt idx="3">
                  <c:v>96.0</c:v>
                </c:pt>
              </c:numCache>
            </c:numRef>
          </c:val>
          <c:smooth val="0"/>
        </c:ser>
        <c:dLbls>
          <c:showLegendKey val="0"/>
          <c:showVal val="0"/>
          <c:showCatName val="0"/>
          <c:showSerName val="0"/>
          <c:showPercent val="0"/>
          <c:showBubbleSize val="0"/>
        </c:dLbls>
        <c:marker val="1"/>
        <c:smooth val="0"/>
        <c:axId val="-2058002960"/>
        <c:axId val="-2058224000"/>
      </c:lineChart>
      <c:catAx>
        <c:axId val="-2058002960"/>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058224000"/>
        <c:crosses val="autoZero"/>
        <c:auto val="1"/>
        <c:lblAlgn val="ctr"/>
        <c:lblOffset val="100"/>
        <c:noMultiLvlLbl val="1"/>
      </c:catAx>
      <c:valAx>
        <c:axId val="-2058224000"/>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058002960"/>
        <c:crosses val="autoZero"/>
        <c:crossBetween val="between"/>
        <c:majorUnit val="25.0"/>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47168"/>
          <c:y val="0.0548065"/>
          <c:w val="0.899983"/>
          <c:h val="0.840906"/>
        </c:manualLayout>
      </c:layout>
      <c:barChart>
        <c:barDir val="col"/>
        <c:grouping val="clustered"/>
        <c:varyColors val="0"/>
        <c:ser>
          <c:idx val="1"/>
          <c:order val="0"/>
          <c:tx>
            <c:strRef>
              <c:f>Sheet1!$A$3</c:f>
              <c:strCache>
                <c:ptCount val="1"/>
                <c:pt idx="0">
                  <c:v>区域 2</c:v>
                </c:pt>
              </c:strCache>
            </c:strRef>
          </c:tx>
          <c:spPr>
            <a:solidFill>
              <a:srgbClr val="6C61B0"/>
            </a:solidFill>
            <a:ln w="12700" cap="flat">
              <a:noFill/>
              <a:miter lim="400000"/>
            </a:ln>
            <a:effectLst/>
          </c:spPr>
          <c:invertIfNegative val="0"/>
          <c:cat>
            <c:strRef>
              <c:f>Sheet1!$B$1:$E$1</c:f>
              <c:strCache>
                <c:ptCount val="4"/>
                <c:pt idx="0">
                  <c:v>四月</c:v>
                </c:pt>
                <c:pt idx="1">
                  <c:v>五月</c:v>
                </c:pt>
                <c:pt idx="2">
                  <c:v>六月</c:v>
                </c:pt>
                <c:pt idx="3">
                  <c:v>七月</c:v>
                </c:pt>
              </c:strCache>
            </c:strRef>
          </c:cat>
          <c:val>
            <c:numRef>
              <c:f>Sheet1!$B$3:$E$3</c:f>
              <c:numCache>
                <c:formatCode>General</c:formatCode>
                <c:ptCount val="4"/>
                <c:pt idx="0">
                  <c:v>55.0</c:v>
                </c:pt>
                <c:pt idx="1">
                  <c:v>43.0</c:v>
                </c:pt>
                <c:pt idx="2">
                  <c:v>70.0</c:v>
                </c:pt>
                <c:pt idx="3">
                  <c:v>58.0</c:v>
                </c:pt>
              </c:numCache>
            </c:numRef>
          </c:val>
        </c:ser>
        <c:dLbls>
          <c:showLegendKey val="0"/>
          <c:showVal val="0"/>
          <c:showCatName val="0"/>
          <c:showSerName val="0"/>
          <c:showPercent val="0"/>
          <c:showBubbleSize val="0"/>
        </c:dLbls>
        <c:gapWidth val="400"/>
        <c:overlap val="-10"/>
        <c:axId val="-2060049936"/>
        <c:axId val="-2146108240"/>
      </c:barChart>
      <c:lineChart>
        <c:grouping val="standard"/>
        <c:varyColors val="0"/>
        <c:ser>
          <c:idx val="0"/>
          <c:order val="1"/>
          <c:tx>
            <c:strRef>
              <c:f>Sheet1!$A$2</c:f>
              <c:strCache>
                <c:ptCount val="1"/>
                <c:pt idx="0">
                  <c:v>区域 1</c:v>
                </c:pt>
              </c:strCache>
            </c:strRef>
          </c:tx>
          <c:spPr>
            <a:ln w="76200" cap="flat">
              <a:solidFill>
                <a:schemeClr val="accent1">
                  <a:lumOff val="16847"/>
                </a:schemeClr>
              </a:solidFill>
              <a:prstDash val="solid"/>
              <a:miter lim="400000"/>
            </a:ln>
            <a:effectLst/>
          </c:spPr>
          <c:marker>
            <c:symbol val="circle"/>
            <c:size val="14"/>
            <c:spPr>
              <a:solidFill>
                <a:srgbClr val="FFFFFF"/>
              </a:solidFill>
              <a:ln w="76200" cap="flat">
                <a:solidFill>
                  <a:schemeClr val="accent1">
                    <a:lumOff val="16847"/>
                  </a:schemeClr>
                </a:solidFill>
                <a:prstDash val="solid"/>
                <a:miter lim="400000"/>
              </a:ln>
              <a:effectLst/>
            </c:spPr>
          </c:marker>
          <c:cat>
            <c:strRef>
              <c:f>Sheet1!$B$1:$E$1</c:f>
              <c:strCache>
                <c:ptCount val="4"/>
                <c:pt idx="0">
                  <c:v>四月</c:v>
                </c:pt>
                <c:pt idx="1">
                  <c:v>五月</c:v>
                </c:pt>
                <c:pt idx="2">
                  <c:v>六月</c:v>
                </c:pt>
                <c:pt idx="3">
                  <c:v>七月</c:v>
                </c:pt>
              </c:strCache>
            </c:strRef>
          </c:cat>
          <c:val>
            <c:numRef>
              <c:f>Sheet1!$B$2:$E$2</c:f>
              <c:numCache>
                <c:formatCode>General</c:formatCode>
                <c:ptCount val="4"/>
                <c:pt idx="0">
                  <c:v>17.0</c:v>
                </c:pt>
                <c:pt idx="1">
                  <c:v>26.0</c:v>
                </c:pt>
                <c:pt idx="2">
                  <c:v>53.0</c:v>
                </c:pt>
                <c:pt idx="3">
                  <c:v>96.0</c:v>
                </c:pt>
              </c:numCache>
            </c:numRef>
          </c:val>
          <c:smooth val="0"/>
        </c:ser>
        <c:dLbls>
          <c:showLegendKey val="0"/>
          <c:showVal val="0"/>
          <c:showCatName val="0"/>
          <c:showSerName val="0"/>
          <c:showPercent val="0"/>
          <c:showBubbleSize val="0"/>
        </c:dLbls>
        <c:marker val="1"/>
        <c:smooth val="0"/>
        <c:axId val="-2059969872"/>
        <c:axId val="-2117926384"/>
      </c:lineChart>
      <c:catAx>
        <c:axId val="-205996987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117926384"/>
        <c:crosses val="autoZero"/>
        <c:auto val="1"/>
        <c:lblAlgn val="ctr"/>
        <c:lblOffset val="100"/>
        <c:noMultiLvlLbl val="1"/>
      </c:catAx>
      <c:valAx>
        <c:axId val="-2117926384"/>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059969872"/>
        <c:crosses val="autoZero"/>
        <c:crossBetween val="between"/>
        <c:majorUnit val="25.0"/>
        <c:minorUnit val="12.5"/>
      </c:valAx>
      <c:catAx>
        <c:axId val="-2060049936"/>
        <c:scaling>
          <c:orientation val="minMax"/>
        </c:scaling>
        <c:delete val="0"/>
        <c:axPos val="b"/>
        <c:numFmt formatCode="General" sourceLinked="0"/>
        <c:majorTickMark val="out"/>
        <c:minorTickMark val="none"/>
        <c:tickLblPos val="none"/>
        <c:spPr>
          <a:ln w="12700" cap="flat">
            <a:noFill/>
            <a:prstDash val="solid"/>
            <a:miter lim="400000"/>
          </a:ln>
        </c:spPr>
        <c:crossAx val="-2146108240"/>
        <c:crosses val="autoZero"/>
        <c:auto val="1"/>
        <c:lblAlgn val="ctr"/>
        <c:lblOffset val="100"/>
        <c:noMultiLvlLbl val="1"/>
      </c:catAx>
      <c:valAx>
        <c:axId val="-2146108240"/>
        <c:scaling>
          <c:orientation val="minMax"/>
        </c:scaling>
        <c:delete val="0"/>
        <c:axPos val="r"/>
        <c:numFmt formatCode="General" sourceLinked="0"/>
        <c:majorTickMark val="none"/>
        <c:minorTickMark val="none"/>
        <c:tickLblPos val="nextTo"/>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060049936"/>
        <c:crosses val="max"/>
        <c:crossBetween val="between"/>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364111"/>
          <c:y val="0.0548065"/>
          <c:w val="0.95253"/>
          <c:h val="0.85257"/>
        </c:manualLayout>
      </c:layout>
      <c:scatterChart>
        <c:scatterStyle val="lineMarker"/>
        <c:varyColors val="0"/>
        <c:ser>
          <c:idx val="0"/>
          <c:order val="0"/>
          <c:tx>
            <c:strRef>
              <c:f>Sheet1!$B$1</c:f>
              <c:strCache>
                <c:ptCount val="1"/>
                <c:pt idx="0">
                  <c:v>五月</c:v>
                </c:pt>
              </c:strCache>
            </c:strRef>
          </c:tx>
          <c:spPr>
            <a:ln w="12700" cap="flat">
              <a:noFill/>
              <a:prstDash val="solid"/>
              <a:miter lim="400000"/>
            </a:ln>
            <a:effectLst/>
          </c:spPr>
          <c:marker>
            <c:symbol val="circle"/>
            <c:size val="8"/>
            <c:spPr>
              <a:solidFill>
                <a:srgbClr val="FFFFFF"/>
              </a:solidFill>
              <a:ln w="25400" cap="flat">
                <a:solidFill>
                  <a:schemeClr val="accent1">
                    <a:lumOff val="16847"/>
                  </a:schemeClr>
                </a:solidFill>
                <a:prstDash val="solid"/>
                <a:miter lim="400000"/>
              </a:ln>
              <a:effectLst/>
            </c:spPr>
          </c:marker>
          <c:xVal>
            <c:numRef>
              <c:f>Sheet1!$B$2:$B$9</c:f>
              <c:numCache>
                <c:formatCode>General</c:formatCode>
                <c:ptCount val="8"/>
                <c:pt idx="0">
                  <c:v>1.0</c:v>
                </c:pt>
                <c:pt idx="1">
                  <c:v>3.0</c:v>
                </c:pt>
                <c:pt idx="2">
                  <c:v>5.0</c:v>
                </c:pt>
                <c:pt idx="3">
                  <c:v>6.0</c:v>
                </c:pt>
                <c:pt idx="4">
                  <c:v>8.0</c:v>
                </c:pt>
                <c:pt idx="5">
                  <c:v>9.0</c:v>
                </c:pt>
                <c:pt idx="6">
                  <c:v>11.0</c:v>
                </c:pt>
                <c:pt idx="7">
                  <c:v>12.0</c:v>
                </c:pt>
              </c:numCache>
            </c:numRef>
          </c:xVal>
          <c:yVal>
            <c:numRef>
              <c:f>Sheet1!$C$2:$C$9</c:f>
              <c:numCache>
                <c:formatCode>General</c:formatCode>
                <c:ptCount val="8"/>
                <c:pt idx="0">
                  <c:v>1.5</c:v>
                </c:pt>
                <c:pt idx="1">
                  <c:v>4.0</c:v>
                </c:pt>
                <c:pt idx="2">
                  <c:v>5.0</c:v>
                </c:pt>
                <c:pt idx="3">
                  <c:v>8.0</c:v>
                </c:pt>
                <c:pt idx="4">
                  <c:v>13.0</c:v>
                </c:pt>
                <c:pt idx="5">
                  <c:v>16.0</c:v>
                </c:pt>
                <c:pt idx="6">
                  <c:v>18.0</c:v>
                </c:pt>
                <c:pt idx="7">
                  <c:v>20.0</c:v>
                </c:pt>
              </c:numCache>
            </c:numRef>
          </c:yVal>
          <c:smooth val="0"/>
        </c:ser>
        <c:ser>
          <c:idx val="1"/>
          <c:order val="1"/>
          <c:tx>
            <c:strRef>
              <c:f>Sheet1!$C$1</c:f>
              <c:strCache>
                <c:ptCount val="1"/>
                <c:pt idx="0">
                  <c:v>六月</c:v>
                </c:pt>
              </c:strCache>
            </c:strRef>
          </c:tx>
          <c:spPr>
            <a:ln w="12700" cap="flat">
              <a:noFill/>
              <a:prstDash val="solid"/>
              <a:miter lim="400000"/>
            </a:ln>
            <a:effectLst/>
          </c:spPr>
          <c:marker>
            <c:symbol val="circle"/>
            <c:size val="8"/>
            <c:spPr>
              <a:solidFill>
                <a:srgbClr val="FFFFFF"/>
              </a:solidFill>
              <a:ln w="25400" cap="flat">
                <a:solidFill>
                  <a:schemeClr val="accent1"/>
                </a:solidFill>
                <a:prstDash val="solid"/>
                <a:miter lim="400000"/>
              </a:ln>
              <a:effectLst/>
            </c:spPr>
          </c:marker>
          <c:xVal>
            <c:numRef>
              <c:f>Sheet1!$B$2:$B$9</c:f>
              <c:numCache>
                <c:formatCode>General</c:formatCode>
                <c:ptCount val="8"/>
                <c:pt idx="0">
                  <c:v>1.0</c:v>
                </c:pt>
                <c:pt idx="1">
                  <c:v>3.0</c:v>
                </c:pt>
                <c:pt idx="2">
                  <c:v>5.0</c:v>
                </c:pt>
                <c:pt idx="3">
                  <c:v>6.0</c:v>
                </c:pt>
                <c:pt idx="4">
                  <c:v>8.0</c:v>
                </c:pt>
                <c:pt idx="5">
                  <c:v>9.0</c:v>
                </c:pt>
                <c:pt idx="6">
                  <c:v>11.0</c:v>
                </c:pt>
                <c:pt idx="7">
                  <c:v>12.0</c:v>
                </c:pt>
              </c:numCache>
            </c:numRef>
          </c:xVal>
          <c:yVal>
            <c:numRef>
              <c:f>Sheet1!$D$2:$D$9</c:f>
              <c:numCache>
                <c:formatCode>General</c:formatCode>
                <c:ptCount val="8"/>
                <c:pt idx="0">
                  <c:v>2.0</c:v>
                </c:pt>
                <c:pt idx="1">
                  <c:v>7.0</c:v>
                </c:pt>
                <c:pt idx="2">
                  <c:v>8.0</c:v>
                </c:pt>
                <c:pt idx="3">
                  <c:v>11.0</c:v>
                </c:pt>
                <c:pt idx="4">
                  <c:v>14.0</c:v>
                </c:pt>
                <c:pt idx="5">
                  <c:v>15.0</c:v>
                </c:pt>
                <c:pt idx="6">
                  <c:v>17.0</c:v>
                </c:pt>
                <c:pt idx="7">
                  <c:v>20.0</c:v>
                </c:pt>
              </c:numCache>
            </c:numRef>
          </c:yVal>
          <c:smooth val="0"/>
        </c:ser>
        <c:ser>
          <c:idx val="2"/>
          <c:order val="2"/>
          <c:tx>
            <c:strRef>
              <c:f>Sheet1!$D$1</c:f>
              <c:strCache>
                <c:ptCount val="1"/>
                <c:pt idx="0">
                  <c:v>七月</c:v>
                </c:pt>
              </c:strCache>
            </c:strRef>
          </c:tx>
          <c:spPr>
            <a:ln w="12700" cap="flat">
              <a:noFill/>
              <a:prstDash val="solid"/>
              <a:miter lim="400000"/>
            </a:ln>
            <a:effectLst/>
          </c:spPr>
          <c:marker>
            <c:symbol val="circle"/>
            <c:size val="8"/>
            <c:spPr>
              <a:solidFill>
                <a:srgbClr val="FFFFFF"/>
              </a:solidFill>
              <a:ln w="25400" cap="flat">
                <a:solidFill>
                  <a:schemeClr val="accent1">
                    <a:lumOff val="-13575"/>
                  </a:schemeClr>
                </a:solidFill>
                <a:prstDash val="solid"/>
                <a:miter lim="400000"/>
              </a:ln>
              <a:effectLst/>
            </c:spPr>
          </c:marker>
          <c:xVal>
            <c:numRef>
              <c:f>Sheet1!$B$2:$B$9</c:f>
              <c:numCache>
                <c:formatCode>General</c:formatCode>
                <c:ptCount val="8"/>
                <c:pt idx="0">
                  <c:v>1.0</c:v>
                </c:pt>
                <c:pt idx="1">
                  <c:v>3.0</c:v>
                </c:pt>
                <c:pt idx="2">
                  <c:v>5.0</c:v>
                </c:pt>
                <c:pt idx="3">
                  <c:v>6.0</c:v>
                </c:pt>
                <c:pt idx="4">
                  <c:v>8.0</c:v>
                </c:pt>
                <c:pt idx="5">
                  <c:v>9.0</c:v>
                </c:pt>
                <c:pt idx="6">
                  <c:v>11.0</c:v>
                </c:pt>
                <c:pt idx="7">
                  <c:v>12.0</c:v>
                </c:pt>
              </c:numCache>
            </c:numRef>
          </c:xVal>
          <c:yVal>
            <c:numRef>
              <c:f>Sheet1!$E$2:$E$9</c:f>
              <c:numCache>
                <c:formatCode>General</c:formatCode>
                <c:ptCount val="8"/>
                <c:pt idx="0">
                  <c:v>0.0</c:v>
                </c:pt>
                <c:pt idx="1">
                  <c:v>2.0</c:v>
                </c:pt>
                <c:pt idx="2">
                  <c:v>4.0</c:v>
                </c:pt>
                <c:pt idx="3">
                  <c:v>6.0</c:v>
                </c:pt>
                <c:pt idx="4">
                  <c:v>8.0</c:v>
                </c:pt>
                <c:pt idx="5">
                  <c:v>12.0</c:v>
                </c:pt>
                <c:pt idx="6">
                  <c:v>15.0</c:v>
                </c:pt>
                <c:pt idx="7">
                  <c:v>18.0</c:v>
                </c:pt>
              </c:numCache>
            </c:numRef>
          </c:yVal>
          <c:smooth val="0"/>
        </c:ser>
        <c:ser>
          <c:idx val="3"/>
          <c:order val="3"/>
          <c:tx>
            <c:strRef>
              <c:f>Sheet1!$E$1</c:f>
              <c:strCache>
                <c:ptCount val="1"/>
                <c:pt idx="0">
                  <c:v>未命名 1</c:v>
                </c:pt>
              </c:strCache>
            </c:strRef>
          </c:tx>
          <c:spPr>
            <a:ln w="12700" cap="flat">
              <a:noFill/>
              <a:prstDash val="solid"/>
              <a:miter lim="400000"/>
            </a:ln>
            <a:effectLst/>
          </c:spPr>
          <c:marker>
            <c:symbol val="circle"/>
            <c:size val="8"/>
            <c:spPr>
              <a:solidFill>
                <a:srgbClr val="FFFFFF"/>
              </a:solidFill>
              <a:ln w="25400" cap="flat">
                <a:solidFill>
                  <a:schemeClr val="accent1">
                    <a:hueOff val="114395"/>
                    <a:lumOff val="-24975"/>
                  </a:schemeClr>
                </a:solidFill>
                <a:prstDash val="solid"/>
                <a:miter lim="400000"/>
              </a:ln>
              <a:effectLst/>
            </c:spPr>
          </c:marker>
          <c:xVal>
            <c:numRef>
              <c:f>Sheet1!$B$2:$B$9</c:f>
              <c:numCache>
                <c:formatCode>General</c:formatCode>
                <c:ptCount val="8"/>
                <c:pt idx="0">
                  <c:v>1.0</c:v>
                </c:pt>
                <c:pt idx="1">
                  <c:v>3.0</c:v>
                </c:pt>
                <c:pt idx="2">
                  <c:v>5.0</c:v>
                </c:pt>
                <c:pt idx="3">
                  <c:v>6.0</c:v>
                </c:pt>
                <c:pt idx="4">
                  <c:v>8.0</c:v>
                </c:pt>
                <c:pt idx="5">
                  <c:v>9.0</c:v>
                </c:pt>
                <c:pt idx="6">
                  <c:v>11.0</c:v>
                </c:pt>
                <c:pt idx="7">
                  <c:v>12.0</c:v>
                </c:pt>
              </c:numCache>
            </c:numRef>
          </c:xVal>
          <c:yVal>
            <c:numRef>
              <c:f>Sheet1!$F$2:$F$9</c:f>
              <c:numCache>
                <c:formatCode>General</c:formatCode>
                <c:ptCount val="7"/>
                <c:pt idx="0">
                  <c:v>1.0</c:v>
                </c:pt>
                <c:pt idx="1">
                  <c:v>1.0</c:v>
                </c:pt>
                <c:pt idx="2">
                  <c:v>1.0</c:v>
                </c:pt>
                <c:pt idx="3">
                  <c:v>1.0</c:v>
                </c:pt>
                <c:pt idx="4">
                  <c:v>1.0</c:v>
                </c:pt>
                <c:pt idx="6">
                  <c:v>1.0</c:v>
                </c:pt>
              </c:numCache>
            </c:numRef>
          </c:yVal>
          <c:smooth val="0"/>
        </c:ser>
        <c:dLbls>
          <c:showLegendKey val="0"/>
          <c:showVal val="0"/>
          <c:showCatName val="0"/>
          <c:showSerName val="0"/>
          <c:showPercent val="0"/>
          <c:showBubbleSize val="0"/>
        </c:dLbls>
        <c:axId val="-2140497504"/>
        <c:axId val="-2144881600"/>
      </c:scatterChart>
      <c:valAx>
        <c:axId val="-2140497504"/>
        <c:scaling>
          <c:orientation val="minMax"/>
        </c:scaling>
        <c:delete val="0"/>
        <c:axPos val="b"/>
        <c:numFmt formatCode="General" sourceLinked="0"/>
        <c:majorTickMark val="none"/>
        <c:minorTickMark val="none"/>
        <c:tickLblPos val="nextTo"/>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144881600"/>
        <c:crosses val="autoZero"/>
        <c:crossBetween val="between"/>
        <c:majorUnit val="3.0"/>
        <c:minorUnit val="1.5"/>
      </c:valAx>
      <c:valAx>
        <c:axId val="-2144881600"/>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140497504"/>
        <c:crosses val="autoZero"/>
        <c:crossBetween val="between"/>
        <c:majorUnit val="5.0"/>
        <c:minorUnit val="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525465"/>
          <c:y val="0.106299"/>
          <c:w val="0.903944"/>
          <c:h val="0.774902"/>
        </c:manualLayout>
      </c:layout>
      <c:bubbleChart>
        <c:varyColors val="0"/>
        <c:ser>
          <c:idx val="0"/>
          <c:order val="0"/>
          <c:tx>
            <c:strRef>
              <c:f>Sheet1!$B$1</c:f>
              <c:strCache>
                <c:ptCount val="1"/>
                <c:pt idx="0">
                  <c:v>五月</c:v>
                </c:pt>
              </c:strCache>
            </c:strRef>
          </c:tx>
          <c:spPr>
            <a:solidFill>
              <a:srgbClr val="4CAAE8"/>
            </a:solidFill>
            <a:ln w="12700" cap="flat">
              <a:noFill/>
              <a:miter lim="400000"/>
            </a:ln>
            <a:effectLst/>
          </c:spPr>
          <c:invertIfNegative val="0"/>
          <c:xVal>
            <c:numRef>
              <c:f>Sheet1!$B$2:$B$10</c:f>
              <c:numCache>
                <c:formatCode>General</c:formatCode>
                <c:ptCount val="9"/>
                <c:pt idx="0">
                  <c:v>1.0</c:v>
                </c:pt>
                <c:pt idx="1">
                  <c:v>3.0</c:v>
                </c:pt>
                <c:pt idx="2">
                  <c:v>5.0</c:v>
                </c:pt>
                <c:pt idx="3">
                  <c:v>6.0</c:v>
                </c:pt>
                <c:pt idx="4">
                  <c:v>8.0</c:v>
                </c:pt>
                <c:pt idx="5">
                  <c:v>9.0</c:v>
                </c:pt>
                <c:pt idx="6">
                  <c:v>11.0</c:v>
                </c:pt>
                <c:pt idx="7">
                  <c:v>12.0</c:v>
                </c:pt>
                <c:pt idx="8">
                  <c:v>15.0</c:v>
                </c:pt>
              </c:numCache>
            </c:numRef>
          </c:xVal>
          <c:yVal>
            <c:numRef>
              <c:f>Sheet1!$C$2:$C$10</c:f>
              <c:numCache>
                <c:formatCode>General</c:formatCode>
                <c:ptCount val="9"/>
                <c:pt idx="0">
                  <c:v>2.0</c:v>
                </c:pt>
                <c:pt idx="1">
                  <c:v>4.0</c:v>
                </c:pt>
                <c:pt idx="2">
                  <c:v>5.0</c:v>
                </c:pt>
                <c:pt idx="3">
                  <c:v>8.0</c:v>
                </c:pt>
                <c:pt idx="4">
                  <c:v>13.0</c:v>
                </c:pt>
                <c:pt idx="5">
                  <c:v>16.0</c:v>
                </c:pt>
                <c:pt idx="6">
                  <c:v>18.0</c:v>
                </c:pt>
                <c:pt idx="7">
                  <c:v>20.0</c:v>
                </c:pt>
                <c:pt idx="8">
                  <c:v>24.0</c:v>
                </c:pt>
              </c:numCache>
            </c:numRef>
          </c:yVal>
          <c:bubbleSize>
            <c:numRef>
              <c:f>Sheet1!$D$2:$D$10</c:f>
              <c:numCache>
                <c:formatCode>General</c:formatCode>
                <c:ptCount val="9"/>
                <c:pt idx="0">
                  <c:v>20.0</c:v>
                </c:pt>
                <c:pt idx="1">
                  <c:v>34.0</c:v>
                </c:pt>
                <c:pt idx="2">
                  <c:v>12.0</c:v>
                </c:pt>
                <c:pt idx="3">
                  <c:v>50.0</c:v>
                </c:pt>
                <c:pt idx="4">
                  <c:v>70.0</c:v>
                </c:pt>
                <c:pt idx="5">
                  <c:v>35.0</c:v>
                </c:pt>
                <c:pt idx="6">
                  <c:v>68.0</c:v>
                </c:pt>
                <c:pt idx="7">
                  <c:v>22.0</c:v>
                </c:pt>
                <c:pt idx="8">
                  <c:v>35.0</c:v>
                </c:pt>
              </c:numCache>
            </c:numRef>
          </c:bubbleSize>
          <c:bubble3D val="0"/>
        </c:ser>
        <c:dLbls>
          <c:showLegendKey val="0"/>
          <c:showVal val="0"/>
          <c:showCatName val="0"/>
          <c:showSerName val="0"/>
          <c:showPercent val="0"/>
          <c:showBubbleSize val="0"/>
        </c:dLbls>
        <c:bubbleScale val="100"/>
        <c:showNegBubbles val="0"/>
        <c:axId val="-2063839392"/>
        <c:axId val="-2066294096"/>
      </c:bubbleChart>
      <c:valAx>
        <c:axId val="-206383939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066294096"/>
        <c:crosses val="autoZero"/>
        <c:crossBetween val="between"/>
        <c:majorUnit val="4.0"/>
        <c:minorUnit val="2.0"/>
      </c:valAx>
      <c:valAx>
        <c:axId val="-2066294096"/>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low"/>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063839392"/>
        <c:crosses val="autoZero"/>
        <c:crossBetween val="between"/>
        <c:majorUnit val="7.5"/>
        <c:minorUnit val="3.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区域 1</c:v>
                </c:pt>
              </c:strCache>
            </c:strRef>
          </c:tx>
          <c:spPr>
            <a:solidFill>
              <a:srgbClr val="4CAAE8"/>
            </a:solidFill>
            <a:ln w="12700" cap="flat">
              <a:noFill/>
              <a:miter lim="400000"/>
            </a:ln>
            <a:effectLst/>
          </c:spPr>
          <c:dPt>
            <c:idx val="0"/>
            <c:bubble3D val="0"/>
          </c:dPt>
          <c:dPt>
            <c:idx val="1"/>
            <c:bubble3D val="0"/>
            <c:spPr>
              <a:solidFill>
                <a:srgbClr val="6C61B0"/>
              </a:solidFill>
              <a:ln w="12700" cap="flat">
                <a:noFill/>
                <a:miter lim="400000"/>
              </a:ln>
              <a:effectLst/>
            </c:spPr>
          </c:dPt>
          <c:dPt>
            <c:idx val="2"/>
            <c:bubble3D val="0"/>
            <c:spPr>
              <a:solidFill>
                <a:srgbClr val="769ECE"/>
              </a:solidFill>
              <a:ln w="12700" cap="flat">
                <a:noFill/>
                <a:miter lim="400000"/>
              </a:ln>
              <a:effectLst/>
            </c:spPr>
          </c:dPt>
          <c:dPt>
            <c:idx val="3"/>
            <c:bubble3D val="0"/>
            <c:spPr>
              <a:solidFill>
                <a:srgbClr val="8A5C9B"/>
              </a:solidFill>
              <a:ln w="12700" cap="flat">
                <a:noFill/>
                <a:miter lim="400000"/>
              </a:ln>
              <a:effectLst/>
            </c:spPr>
          </c:dPt>
          <c:dLbls>
            <c:dLbl>
              <c:idx val="0"/>
              <c:numFmt formatCode="0E+00" sourceLinked="0"/>
              <c:spPr/>
              <c:txPr>
                <a:bodyPr/>
                <a:lstStyle/>
                <a:p>
                  <a:pPr>
                    <a:defRPr sz="4000" b="0" i="0" u="none" strike="noStrike">
                      <a:solidFill>
                        <a:srgbClr val="FFFFFF"/>
                      </a:solidFill>
                      <a:latin typeface="Helvetica Neue"/>
                    </a:defRPr>
                  </a:pPr>
                  <a:endParaRPr lang="zh-CN"/>
                </a:p>
              </c:txPr>
              <c:dLblPos val="ctr"/>
              <c:showLegendKey val="0"/>
              <c:showVal val="1"/>
              <c:showCatName val="1"/>
              <c:showSerName val="0"/>
              <c:showPercent val="0"/>
              <c:showBubbleSize val="0"/>
            </c:dLbl>
            <c:dLbl>
              <c:idx val="1"/>
              <c:numFmt formatCode="0E+00" sourceLinked="0"/>
              <c:spPr/>
              <c:txPr>
                <a:bodyPr/>
                <a:lstStyle/>
                <a:p>
                  <a:pPr>
                    <a:defRPr sz="4000" b="0" i="0" u="none" strike="noStrike">
                      <a:solidFill>
                        <a:srgbClr val="FFFFFF"/>
                      </a:solidFill>
                      <a:latin typeface="Helvetica Neue"/>
                    </a:defRPr>
                  </a:pPr>
                  <a:endParaRPr lang="zh-CN"/>
                </a:p>
              </c:txPr>
              <c:dLblPos val="ctr"/>
              <c:showLegendKey val="0"/>
              <c:showVal val="1"/>
              <c:showCatName val="1"/>
              <c:showSerName val="0"/>
              <c:showPercent val="0"/>
              <c:showBubbleSize val="0"/>
            </c:dLbl>
            <c:dLbl>
              <c:idx val="2"/>
              <c:numFmt formatCode="0E+00" sourceLinked="0"/>
              <c:spPr/>
              <c:txPr>
                <a:bodyPr/>
                <a:lstStyle/>
                <a:p>
                  <a:pPr>
                    <a:defRPr sz="4000" b="0" i="0" u="none" strike="noStrike">
                      <a:solidFill>
                        <a:srgbClr val="FFFFFF"/>
                      </a:solidFill>
                      <a:latin typeface="Helvetica Neue"/>
                    </a:defRPr>
                  </a:pPr>
                  <a:endParaRPr lang="zh-CN"/>
                </a:p>
              </c:txPr>
              <c:dLblPos val="ctr"/>
              <c:showLegendKey val="0"/>
              <c:showVal val="1"/>
              <c:showCatName val="1"/>
              <c:showSerName val="0"/>
              <c:showPercent val="0"/>
              <c:showBubbleSize val="0"/>
            </c:dLbl>
            <c:dLbl>
              <c:idx val="3"/>
              <c:numFmt formatCode="0E+00" sourceLinked="0"/>
              <c:spPr/>
              <c:txPr>
                <a:bodyPr/>
                <a:lstStyle/>
                <a:p>
                  <a:pPr>
                    <a:defRPr sz="4000" b="0" i="0" u="none" strike="noStrike">
                      <a:solidFill>
                        <a:srgbClr val="FFFFFF"/>
                      </a:solidFill>
                      <a:latin typeface="Helvetica Neue"/>
                    </a:defRPr>
                  </a:pPr>
                  <a:endParaRPr lang="zh-CN"/>
                </a:p>
              </c:txPr>
              <c:dLblPos val="ctr"/>
              <c:showLegendKey val="0"/>
              <c:showVal val="1"/>
              <c:showCatName val="1"/>
              <c:showSerName val="0"/>
              <c:showPercent val="0"/>
              <c:showBubbleSize val="0"/>
            </c:dLbl>
            <c:numFmt formatCode="0E+00" sourceLinked="0"/>
            <c:spPr>
              <a:noFill/>
              <a:ln>
                <a:noFill/>
              </a:ln>
              <a:effectLst/>
            </c:spPr>
            <c:txPr>
              <a:bodyPr/>
              <a:lstStyle/>
              <a:p>
                <a:pPr>
                  <a:defRPr sz="4000" b="0" i="0" u="none" strike="noStrike">
                    <a:solidFill>
                      <a:srgbClr val="FFFFFF"/>
                    </a:solidFill>
                    <a:latin typeface="Helvetica Neue"/>
                  </a:defRPr>
                </a:pPr>
                <a:endParaRPr lang="zh-CN"/>
              </a:p>
            </c:txPr>
            <c:dLblPos val="ctr"/>
            <c:showLegendKey val="0"/>
            <c:showVal val="1"/>
            <c:showCatName val="1"/>
            <c:showSerName val="0"/>
            <c:showPercent val="0"/>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Sheet1!$B$1:$E$1</c:f>
              <c:strCache>
                <c:ptCount val="4"/>
                <c:pt idx="0">
                  <c:v>四月</c:v>
                </c:pt>
                <c:pt idx="1">
                  <c:v>五月</c:v>
                </c:pt>
                <c:pt idx="2">
                  <c:v>六月</c:v>
                </c:pt>
                <c:pt idx="3">
                  <c:v>七月</c:v>
                </c:pt>
              </c:strCache>
            </c:strRef>
          </c:cat>
          <c:val>
            <c:numRef>
              <c:f>Sheet1!$B$2:$E$2</c:f>
              <c:numCache>
                <c:formatCode>General</c:formatCode>
                <c:ptCount val="4"/>
                <c:pt idx="0">
                  <c:v>91.0</c:v>
                </c:pt>
                <c:pt idx="1">
                  <c:v>76.0</c:v>
                </c:pt>
                <c:pt idx="2">
                  <c:v>70.0</c:v>
                </c:pt>
                <c:pt idx="3">
                  <c:v>50.0</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view3D>
      <c:rotX val="80"/>
      <c:hPercent val="55"/>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05"/>
          <c:y val="0.005"/>
          <c:w val="0.99"/>
          <c:h val="0.9875"/>
        </c:manualLayout>
      </c:layout>
      <c:pie3DChart>
        <c:varyColors val="0"/>
        <c:ser>
          <c:idx val="0"/>
          <c:order val="0"/>
          <c:tx>
            <c:strRef>
              <c:f>Sheet1!$A$2</c:f>
              <c:strCache>
                <c:ptCount val="1"/>
                <c:pt idx="0">
                  <c:v>Bölge 1</c:v>
                </c:pt>
              </c:strCache>
            </c:strRef>
          </c:tx>
          <c:spPr>
            <a:solidFill>
              <a:srgbClr val="4CAAE8"/>
            </a:solidFill>
            <a:ln w="12700" cap="flat">
              <a:noFill/>
              <a:miter lim="400000"/>
            </a:ln>
            <a:effectLst>
              <a:outerShdw blurRad="127000" dir="7320000" algn="tl">
                <a:srgbClr val="000000">
                  <a:alpha val="12000"/>
                </a:srgbClr>
              </a:outerShdw>
            </a:effectLst>
            <a:sp3d prstMaterial="matte"/>
          </c:spPr>
          <c:explosion val="8"/>
          <c:dPt>
            <c:idx val="0"/>
            <c:bubble3D val="0"/>
          </c:dPt>
          <c:dPt>
            <c:idx val="1"/>
            <c:bubble3D val="0"/>
            <c:spPr>
              <a:solidFill>
                <a:srgbClr val="6C61B0"/>
              </a:solidFill>
              <a:ln w="12700" cap="flat">
                <a:noFill/>
                <a:miter lim="400000"/>
              </a:ln>
              <a:effectLst>
                <a:outerShdw blurRad="127000" dir="7320000" algn="tl">
                  <a:srgbClr val="000000">
                    <a:alpha val="12000"/>
                  </a:srgbClr>
                </a:outerShdw>
              </a:effectLst>
              <a:sp3d prstMaterial="matte"/>
            </c:spPr>
          </c:dPt>
          <c:dPt>
            <c:idx val="2"/>
            <c:bubble3D val="0"/>
            <c:spPr>
              <a:solidFill>
                <a:srgbClr val="769ECE"/>
              </a:solidFill>
              <a:ln w="12700" cap="flat">
                <a:noFill/>
                <a:miter lim="400000"/>
              </a:ln>
              <a:effectLst>
                <a:outerShdw blurRad="127000" dir="7320000" algn="tl">
                  <a:srgbClr val="000000">
                    <a:alpha val="12000"/>
                  </a:srgbClr>
                </a:outerShdw>
              </a:effectLst>
              <a:sp3d prstMaterial="matte"/>
            </c:spPr>
          </c:dPt>
          <c:dPt>
            <c:idx val="3"/>
            <c:bubble3D val="0"/>
            <c:explosion val="12"/>
            <c:spPr>
              <a:solidFill>
                <a:srgbClr val="8A5C9B"/>
              </a:solidFill>
              <a:ln w="12700" cap="flat">
                <a:noFill/>
                <a:miter lim="400000"/>
              </a:ln>
              <a:effectLst>
                <a:outerShdw blurRad="127000" dir="7320000" algn="tl">
                  <a:srgbClr val="000000">
                    <a:alpha val="12000"/>
                  </a:srgbClr>
                </a:outerShdw>
              </a:effectLst>
              <a:sp3d prstMaterial="matte"/>
            </c:spPr>
          </c:dPt>
          <c:cat>
            <c:strRef>
              <c:f>Sheet1!$B$1:$E$1</c:f>
              <c:strCache>
                <c:ptCount val="4"/>
                <c:pt idx="0">
                  <c:v>Nisan</c:v>
                </c:pt>
                <c:pt idx="1">
                  <c:v>Mayıs</c:v>
                </c:pt>
                <c:pt idx="2">
                  <c:v>Haziran</c:v>
                </c:pt>
                <c:pt idx="3">
                  <c:v>Temmuz</c:v>
                </c:pt>
              </c:strCache>
            </c:strRef>
          </c:cat>
          <c:val>
            <c:numRef>
              <c:f>Sheet1!$B$2:$E$2</c:f>
              <c:numCache>
                <c:formatCode>General</c:formatCode>
                <c:ptCount val="4"/>
                <c:pt idx="0">
                  <c:v>91.0</c:v>
                </c:pt>
                <c:pt idx="1">
                  <c:v>76.0</c:v>
                </c:pt>
                <c:pt idx="2">
                  <c:v>28.0</c:v>
                </c:pt>
                <c:pt idx="3">
                  <c:v>26.0</c:v>
                </c:pt>
              </c:numCache>
            </c:numRef>
          </c:val>
        </c:ser>
        <c:dLbls>
          <c:showLegendKey val="0"/>
          <c:showVal val="0"/>
          <c:showCatName val="0"/>
          <c:showSerName val="0"/>
          <c:showPercent val="0"/>
          <c:showBubbleSize val="0"/>
          <c:showLeaderLines val="0"/>
        </c:dLbls>
      </c:pie3D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view3D>
      <c:rotX val="80"/>
      <c:hPercent val="55"/>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05"/>
          <c:y val="0.005"/>
          <c:w val="0.99"/>
          <c:h val="0.9875"/>
        </c:manualLayout>
      </c:layout>
      <c:pie3DChart>
        <c:varyColors val="0"/>
        <c:ser>
          <c:idx val="0"/>
          <c:order val="0"/>
          <c:tx>
            <c:strRef>
              <c:f>Sheet1!$A$2</c:f>
              <c:strCache>
                <c:ptCount val="1"/>
                <c:pt idx="0">
                  <c:v>Bölge 1</c:v>
                </c:pt>
              </c:strCache>
            </c:strRef>
          </c:tx>
          <c:spPr>
            <a:solidFill>
              <a:srgbClr val="4CAAE8"/>
            </a:solidFill>
            <a:ln w="12700" cap="flat">
              <a:noFill/>
              <a:miter lim="400000"/>
            </a:ln>
            <a:effectLst>
              <a:outerShdw blurRad="127000" dir="7320000" algn="tl">
                <a:srgbClr val="000000">
                  <a:alpha val="12000"/>
                </a:srgbClr>
              </a:outerShdw>
            </a:effectLst>
            <a:sp3d prstMaterial="matte"/>
          </c:spPr>
          <c:explosion val="8"/>
          <c:dPt>
            <c:idx val="0"/>
            <c:bubble3D val="0"/>
          </c:dPt>
          <c:dPt>
            <c:idx val="1"/>
            <c:bubble3D val="0"/>
            <c:spPr>
              <a:solidFill>
                <a:srgbClr val="6C61B0"/>
              </a:solidFill>
              <a:ln w="12700" cap="flat">
                <a:noFill/>
                <a:miter lim="400000"/>
              </a:ln>
              <a:effectLst>
                <a:outerShdw blurRad="127000" dir="7320000" algn="tl">
                  <a:srgbClr val="000000">
                    <a:alpha val="12000"/>
                  </a:srgbClr>
                </a:outerShdw>
              </a:effectLst>
              <a:sp3d prstMaterial="matte"/>
            </c:spPr>
          </c:dPt>
          <c:dPt>
            <c:idx val="2"/>
            <c:bubble3D val="0"/>
            <c:spPr>
              <a:solidFill>
                <a:srgbClr val="769ECE"/>
              </a:solidFill>
              <a:ln w="12700" cap="flat">
                <a:noFill/>
                <a:miter lim="400000"/>
              </a:ln>
              <a:effectLst>
                <a:outerShdw blurRad="127000" dir="7320000" algn="tl">
                  <a:srgbClr val="000000">
                    <a:alpha val="12000"/>
                  </a:srgbClr>
                </a:outerShdw>
              </a:effectLst>
              <a:sp3d prstMaterial="matte"/>
            </c:spPr>
          </c:dPt>
          <c:dPt>
            <c:idx val="3"/>
            <c:bubble3D val="0"/>
            <c:explosion val="12"/>
            <c:spPr>
              <a:solidFill>
                <a:srgbClr val="8A5C9B"/>
              </a:solidFill>
              <a:ln w="12700" cap="flat">
                <a:noFill/>
                <a:miter lim="400000"/>
              </a:ln>
              <a:effectLst>
                <a:outerShdw blurRad="127000" dir="7320000" algn="tl">
                  <a:srgbClr val="000000">
                    <a:alpha val="12000"/>
                  </a:srgbClr>
                </a:outerShdw>
              </a:effectLst>
              <a:sp3d prstMaterial="matte"/>
            </c:spPr>
          </c:dPt>
          <c:cat>
            <c:strRef>
              <c:f>Sheet1!$B$1:$E$1</c:f>
              <c:strCache>
                <c:ptCount val="4"/>
                <c:pt idx="0">
                  <c:v>Nisan</c:v>
                </c:pt>
                <c:pt idx="1">
                  <c:v>Mayıs</c:v>
                </c:pt>
                <c:pt idx="2">
                  <c:v>Haziran</c:v>
                </c:pt>
                <c:pt idx="3">
                  <c:v>Temmuz</c:v>
                </c:pt>
              </c:strCache>
            </c:strRef>
          </c:cat>
          <c:val>
            <c:numRef>
              <c:f>Sheet1!$B$2:$E$2</c:f>
              <c:numCache>
                <c:formatCode>General</c:formatCode>
                <c:ptCount val="4"/>
                <c:pt idx="0">
                  <c:v>91.0</c:v>
                </c:pt>
                <c:pt idx="1">
                  <c:v>76.0</c:v>
                </c:pt>
                <c:pt idx="2">
                  <c:v>28.0</c:v>
                </c:pt>
                <c:pt idx="3">
                  <c:v>26.0</c:v>
                </c:pt>
              </c:numCache>
            </c:numRef>
          </c:val>
        </c:ser>
        <c:dLbls>
          <c:showLegendKey val="0"/>
          <c:showVal val="0"/>
          <c:showCatName val="0"/>
          <c:showSerName val="0"/>
          <c:showPercent val="0"/>
          <c:showBubbleSize val="0"/>
          <c:showLeaderLines val="0"/>
        </c:dLbls>
      </c:pie3D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47168"/>
          <c:y val="0.0548065"/>
          <c:w val="0.947832"/>
          <c:h val="0.840906"/>
        </c:manualLayout>
      </c:layout>
      <c:barChart>
        <c:barDir val="col"/>
        <c:grouping val="clustered"/>
        <c:varyColors val="0"/>
        <c:ser>
          <c:idx val="0"/>
          <c:order val="0"/>
          <c:tx>
            <c:strRef>
              <c:f>Sheet1!$A$2</c:f>
              <c:strCache>
                <c:ptCount val="1"/>
                <c:pt idx="0">
                  <c:v>区域 1</c:v>
                </c:pt>
              </c:strCache>
            </c:strRef>
          </c:tx>
          <c:spPr>
            <a:solidFill>
              <a:srgbClr val="4CAAE8"/>
            </a:solidFill>
            <a:ln w="12700" cap="flat">
              <a:noFill/>
              <a:miter lim="400000"/>
            </a:ln>
            <a:effectLst/>
          </c:spPr>
          <c:invertIfNegative val="0"/>
          <c:cat>
            <c:strRef>
              <c:f>Sheet1!$B$1:$E$1</c:f>
              <c:strCache>
                <c:ptCount val="4"/>
                <c:pt idx="0">
                  <c:v>四月</c:v>
                </c:pt>
                <c:pt idx="1">
                  <c:v>五月</c:v>
                </c:pt>
                <c:pt idx="2">
                  <c:v>六月</c:v>
                </c:pt>
                <c:pt idx="3">
                  <c:v>七月</c:v>
                </c:pt>
              </c:strCache>
            </c:strRef>
          </c:cat>
          <c:val>
            <c:numRef>
              <c:f>Sheet1!$B$2:$E$2</c:f>
              <c:numCache>
                <c:formatCode>General</c:formatCode>
                <c:ptCount val="4"/>
                <c:pt idx="0">
                  <c:v>17.0</c:v>
                </c:pt>
                <c:pt idx="1">
                  <c:v>26.0</c:v>
                </c:pt>
                <c:pt idx="2">
                  <c:v>53.0</c:v>
                </c:pt>
                <c:pt idx="3">
                  <c:v>96.0</c:v>
                </c:pt>
              </c:numCache>
            </c:numRef>
          </c:val>
        </c:ser>
        <c:ser>
          <c:idx val="1"/>
          <c:order val="1"/>
          <c:tx>
            <c:strRef>
              <c:f>Sheet1!$A$3</c:f>
              <c:strCache>
                <c:ptCount val="1"/>
                <c:pt idx="0">
                  <c:v>区域 2</c:v>
                </c:pt>
              </c:strCache>
            </c:strRef>
          </c:tx>
          <c:spPr>
            <a:solidFill>
              <a:srgbClr val="6C61B0"/>
            </a:solidFill>
            <a:ln w="12700" cap="flat">
              <a:noFill/>
              <a:miter lim="400000"/>
            </a:ln>
            <a:effectLst/>
          </c:spPr>
          <c:invertIfNegative val="0"/>
          <c:cat>
            <c:strRef>
              <c:f>Sheet1!$B$1:$E$1</c:f>
              <c:strCache>
                <c:ptCount val="4"/>
                <c:pt idx="0">
                  <c:v>四月</c:v>
                </c:pt>
                <c:pt idx="1">
                  <c:v>五月</c:v>
                </c:pt>
                <c:pt idx="2">
                  <c:v>六月</c:v>
                </c:pt>
                <c:pt idx="3">
                  <c:v>七月</c:v>
                </c:pt>
              </c:strCache>
            </c:strRef>
          </c:cat>
          <c:val>
            <c:numRef>
              <c:f>Sheet1!$B$3:$E$3</c:f>
              <c:numCache>
                <c:formatCode>General</c:formatCode>
                <c:ptCount val="4"/>
                <c:pt idx="0">
                  <c:v>55.0</c:v>
                </c:pt>
                <c:pt idx="1">
                  <c:v>43.0</c:v>
                </c:pt>
                <c:pt idx="2">
                  <c:v>70.0</c:v>
                </c:pt>
                <c:pt idx="3">
                  <c:v>58.0</c:v>
                </c:pt>
              </c:numCache>
            </c:numRef>
          </c:val>
        </c:ser>
        <c:dLbls>
          <c:showLegendKey val="0"/>
          <c:showVal val="0"/>
          <c:showCatName val="0"/>
          <c:showSerName val="0"/>
          <c:showPercent val="0"/>
          <c:showBubbleSize val="0"/>
        </c:dLbls>
        <c:gapWidth val="400"/>
        <c:overlap val="-20"/>
        <c:axId val="-2067774560"/>
        <c:axId val="-2067549472"/>
      </c:barChart>
      <c:catAx>
        <c:axId val="-2067774560"/>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067549472"/>
        <c:crosses val="autoZero"/>
        <c:auto val="1"/>
        <c:lblAlgn val="ctr"/>
        <c:lblOffset val="100"/>
        <c:noMultiLvlLbl val="1"/>
      </c:catAx>
      <c:valAx>
        <c:axId val="-2067549472"/>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067774560"/>
        <c:crosses val="autoZero"/>
        <c:crossBetween val="between"/>
        <c:majorUnit val="25.0"/>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724467"/>
          <c:y val="0.0541504"/>
          <c:w val="0.922553"/>
          <c:h val="0.854185"/>
        </c:manualLayout>
      </c:layout>
      <c:barChart>
        <c:barDir val="col"/>
        <c:grouping val="clustered"/>
        <c:varyColors val="0"/>
        <c:ser>
          <c:idx val="0"/>
          <c:order val="0"/>
          <c:tx>
            <c:strRef>
              <c:f>Sheet1!$A$2</c:f>
              <c:strCache>
                <c:ptCount val="1"/>
                <c:pt idx="0">
                  <c:v>Area 1</c:v>
                </c:pt>
              </c:strCache>
            </c:strRef>
          </c:tx>
          <c:spPr>
            <a:solidFill>
              <a:srgbClr val="4CAAE8"/>
            </a:solidFill>
            <a:ln w="12700" cap="flat">
              <a:noFill/>
              <a:miter lim="400000"/>
            </a:ln>
            <a:effectLst/>
          </c:spPr>
          <c:invertIfNegative val="0"/>
          <c:cat>
            <c:strRef>
              <c:f>Sheet1!$B$1:$D$1</c:f>
              <c:strCache>
                <c:ptCount val="3"/>
                <c:pt idx="0">
                  <c:v>April</c:v>
                </c:pt>
                <c:pt idx="1">
                  <c:v>May</c:v>
                </c:pt>
                <c:pt idx="2">
                  <c:v>Jul</c:v>
                </c:pt>
              </c:strCache>
            </c:strRef>
          </c:cat>
          <c:val>
            <c:numRef>
              <c:f>Sheet1!$B$2:$D$2</c:f>
              <c:numCache>
                <c:formatCode>General</c:formatCode>
                <c:ptCount val="3"/>
                <c:pt idx="0">
                  <c:v>17.0</c:v>
                </c:pt>
                <c:pt idx="1">
                  <c:v>26.0</c:v>
                </c:pt>
                <c:pt idx="2">
                  <c:v>45.0</c:v>
                </c:pt>
              </c:numCache>
            </c:numRef>
          </c:val>
        </c:ser>
        <c:ser>
          <c:idx val="1"/>
          <c:order val="1"/>
          <c:tx>
            <c:strRef>
              <c:f>Sheet1!$A$3</c:f>
              <c:strCache>
                <c:ptCount val="1"/>
                <c:pt idx="0">
                  <c:v>Area 2</c:v>
                </c:pt>
              </c:strCache>
            </c:strRef>
          </c:tx>
          <c:spPr>
            <a:solidFill>
              <a:srgbClr val="6C61B0"/>
            </a:solidFill>
            <a:ln w="12700" cap="flat">
              <a:noFill/>
              <a:miter lim="400000"/>
            </a:ln>
            <a:effectLst/>
          </c:spPr>
          <c:invertIfNegative val="0"/>
          <c:cat>
            <c:strRef>
              <c:f>Sheet1!$B$1:$D$1</c:f>
              <c:strCache>
                <c:ptCount val="3"/>
                <c:pt idx="0">
                  <c:v>April</c:v>
                </c:pt>
                <c:pt idx="1">
                  <c:v>May</c:v>
                </c:pt>
                <c:pt idx="2">
                  <c:v>Jul</c:v>
                </c:pt>
              </c:strCache>
            </c:strRef>
          </c:cat>
          <c:val>
            <c:numRef>
              <c:f>Sheet1!$B$3:$D$3</c:f>
              <c:numCache>
                <c:formatCode>General</c:formatCode>
                <c:ptCount val="3"/>
                <c:pt idx="0">
                  <c:v>55.0</c:v>
                </c:pt>
                <c:pt idx="1">
                  <c:v>43.0</c:v>
                </c:pt>
                <c:pt idx="2">
                  <c:v>60.0</c:v>
                </c:pt>
              </c:numCache>
            </c:numRef>
          </c:val>
        </c:ser>
        <c:dLbls>
          <c:showLegendKey val="0"/>
          <c:showVal val="0"/>
          <c:showCatName val="0"/>
          <c:showSerName val="0"/>
          <c:showPercent val="0"/>
          <c:showBubbleSize val="0"/>
        </c:dLbls>
        <c:gapWidth val="160"/>
        <c:overlap val="-20"/>
        <c:axId val="-2139543440"/>
        <c:axId val="-2067680416"/>
      </c:barChart>
      <c:catAx>
        <c:axId val="-2139543440"/>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067680416"/>
        <c:crosses val="autoZero"/>
        <c:auto val="1"/>
        <c:lblAlgn val="ctr"/>
        <c:lblOffset val="100"/>
        <c:noMultiLvlLbl val="1"/>
      </c:catAx>
      <c:valAx>
        <c:axId val="-2067680416"/>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139543440"/>
        <c:crosses val="autoZero"/>
        <c:crossBetween val="between"/>
        <c:majorUnit val="15.0"/>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18929"/>
          <c:y val="0.0536757"/>
          <c:w val="0.782552"/>
          <c:h val="0.856077"/>
        </c:manualLayout>
      </c:layout>
      <c:barChart>
        <c:barDir val="bar"/>
        <c:grouping val="clustered"/>
        <c:varyColors val="0"/>
        <c:ser>
          <c:idx val="0"/>
          <c:order val="0"/>
          <c:tx>
            <c:strRef>
              <c:f>Sheet1!$A$2</c:f>
              <c:strCache>
                <c:ptCount val="1"/>
                <c:pt idx="0">
                  <c:v>Bölge 1</c:v>
                </c:pt>
              </c:strCache>
            </c:strRef>
          </c:tx>
          <c:spPr>
            <a:solidFill>
              <a:srgbClr val="4CAAE8"/>
            </a:solidFill>
            <a:ln w="12700" cap="flat">
              <a:noFill/>
              <a:miter lim="400000"/>
            </a:ln>
            <a:effectLst/>
          </c:spPr>
          <c:invertIfNegative val="0"/>
          <c:cat>
            <c:strRef>
              <c:f>Sheet1!$B$1:$F$1</c:f>
              <c:strCache>
                <c:ptCount val="5"/>
                <c:pt idx="0">
                  <c:v>Catagory 1</c:v>
                </c:pt>
                <c:pt idx="1">
                  <c:v>Catagory 2</c:v>
                </c:pt>
                <c:pt idx="2">
                  <c:v>Catagory 3</c:v>
                </c:pt>
                <c:pt idx="3">
                  <c:v>Catagory 4</c:v>
                </c:pt>
                <c:pt idx="4">
                  <c:v>Catagory 4</c:v>
                </c:pt>
              </c:strCache>
            </c:strRef>
          </c:cat>
          <c:val>
            <c:numRef>
              <c:f>Sheet1!$B$2:$F$2</c:f>
              <c:numCache>
                <c:formatCode>General</c:formatCode>
                <c:ptCount val="5"/>
                <c:pt idx="0">
                  <c:v>17.0</c:v>
                </c:pt>
                <c:pt idx="1">
                  <c:v>26.0</c:v>
                </c:pt>
                <c:pt idx="2">
                  <c:v>53.0</c:v>
                </c:pt>
                <c:pt idx="3">
                  <c:v>70.0</c:v>
                </c:pt>
                <c:pt idx="4">
                  <c:v>96.0</c:v>
                </c:pt>
              </c:numCache>
            </c:numRef>
          </c:val>
        </c:ser>
        <c:ser>
          <c:idx val="1"/>
          <c:order val="1"/>
          <c:tx>
            <c:strRef>
              <c:f>Sheet1!$A$3</c:f>
              <c:strCache>
                <c:ptCount val="1"/>
                <c:pt idx="0">
                  <c:v>Bölge 2</c:v>
                </c:pt>
              </c:strCache>
            </c:strRef>
          </c:tx>
          <c:spPr>
            <a:solidFill>
              <a:srgbClr val="6C61B0"/>
            </a:solidFill>
            <a:ln w="12700" cap="flat">
              <a:noFill/>
              <a:miter lim="400000"/>
            </a:ln>
            <a:effectLst/>
          </c:spPr>
          <c:invertIfNegative val="0"/>
          <c:cat>
            <c:strRef>
              <c:f>Sheet1!$B$1:$F$1</c:f>
              <c:strCache>
                <c:ptCount val="5"/>
                <c:pt idx="0">
                  <c:v>Catagory 1</c:v>
                </c:pt>
                <c:pt idx="1">
                  <c:v>Catagory 2</c:v>
                </c:pt>
                <c:pt idx="2">
                  <c:v>Catagory 3</c:v>
                </c:pt>
                <c:pt idx="3">
                  <c:v>Catagory 4</c:v>
                </c:pt>
                <c:pt idx="4">
                  <c:v>Catagory 4</c:v>
                </c:pt>
              </c:strCache>
            </c:strRef>
          </c:cat>
          <c:val>
            <c:numRef>
              <c:f>Sheet1!$B$3:$F$3</c:f>
              <c:numCache>
                <c:formatCode>General</c:formatCode>
                <c:ptCount val="5"/>
                <c:pt idx="0">
                  <c:v>55.0</c:v>
                </c:pt>
                <c:pt idx="1">
                  <c:v>43.0</c:v>
                </c:pt>
                <c:pt idx="2">
                  <c:v>70.0</c:v>
                </c:pt>
                <c:pt idx="3">
                  <c:v>55.0</c:v>
                </c:pt>
                <c:pt idx="4">
                  <c:v>80.0</c:v>
                </c:pt>
              </c:numCache>
            </c:numRef>
          </c:val>
        </c:ser>
        <c:dLbls>
          <c:showLegendKey val="0"/>
          <c:showVal val="0"/>
          <c:showCatName val="0"/>
          <c:showSerName val="0"/>
          <c:showPercent val="0"/>
          <c:showBubbleSize val="0"/>
        </c:dLbls>
        <c:gapWidth val="160"/>
        <c:overlap val="-20"/>
        <c:axId val="2095141248"/>
        <c:axId val="2090019424"/>
      </c:barChart>
      <c:catAx>
        <c:axId val="2095141248"/>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090019424"/>
        <c:crosses val="autoZero"/>
        <c:auto val="1"/>
        <c:lblAlgn val="ctr"/>
        <c:lblOffset val="100"/>
        <c:noMultiLvlLbl val="1"/>
      </c:catAx>
      <c:valAx>
        <c:axId val="2090019424"/>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095141248"/>
        <c:crosses val="autoZero"/>
        <c:crossBetween val="between"/>
        <c:majorUnit val="25.0"/>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47168"/>
          <c:y val="0.0548065"/>
          <c:w val="0.947832"/>
          <c:h val="0.840906"/>
        </c:manualLayout>
      </c:layout>
      <c:barChart>
        <c:barDir val="col"/>
        <c:grouping val="stacked"/>
        <c:varyColors val="0"/>
        <c:ser>
          <c:idx val="0"/>
          <c:order val="0"/>
          <c:tx>
            <c:strRef>
              <c:f>Sheet1!$A$2</c:f>
              <c:strCache>
                <c:ptCount val="1"/>
                <c:pt idx="0">
                  <c:v>区域 1</c:v>
                </c:pt>
              </c:strCache>
            </c:strRef>
          </c:tx>
          <c:spPr>
            <a:solidFill>
              <a:srgbClr val="4CAAE8"/>
            </a:solidFill>
            <a:ln w="12700" cap="flat">
              <a:noFill/>
              <a:miter lim="400000"/>
            </a:ln>
            <a:effectLst/>
          </c:spPr>
          <c:invertIfNegative val="0"/>
          <c:cat>
            <c:strRef>
              <c:f>Sheet1!$B$1:$E$1</c:f>
              <c:strCache>
                <c:ptCount val="4"/>
                <c:pt idx="0">
                  <c:v>四月</c:v>
                </c:pt>
                <c:pt idx="1">
                  <c:v>五月</c:v>
                </c:pt>
                <c:pt idx="2">
                  <c:v>六月</c:v>
                </c:pt>
                <c:pt idx="3">
                  <c:v>七月</c:v>
                </c:pt>
              </c:strCache>
            </c:strRef>
          </c:cat>
          <c:val>
            <c:numRef>
              <c:f>Sheet1!$B$2:$E$2</c:f>
              <c:numCache>
                <c:formatCode>General</c:formatCode>
                <c:ptCount val="4"/>
                <c:pt idx="0">
                  <c:v>27.0</c:v>
                </c:pt>
                <c:pt idx="1">
                  <c:v>36.0</c:v>
                </c:pt>
                <c:pt idx="2">
                  <c:v>63.0</c:v>
                </c:pt>
                <c:pt idx="3">
                  <c:v>143.0</c:v>
                </c:pt>
              </c:numCache>
            </c:numRef>
          </c:val>
        </c:ser>
        <c:ser>
          <c:idx val="1"/>
          <c:order val="1"/>
          <c:tx>
            <c:strRef>
              <c:f>Sheet1!$A$3</c:f>
              <c:strCache>
                <c:ptCount val="1"/>
                <c:pt idx="0">
                  <c:v>区域 2</c:v>
                </c:pt>
              </c:strCache>
            </c:strRef>
          </c:tx>
          <c:spPr>
            <a:solidFill>
              <a:srgbClr val="6C61B0"/>
            </a:solidFill>
            <a:ln w="12700" cap="flat">
              <a:noFill/>
              <a:miter lim="400000"/>
            </a:ln>
            <a:effectLst/>
          </c:spPr>
          <c:invertIfNegative val="0"/>
          <c:cat>
            <c:strRef>
              <c:f>Sheet1!$B$1:$E$1</c:f>
              <c:strCache>
                <c:ptCount val="4"/>
                <c:pt idx="0">
                  <c:v>四月</c:v>
                </c:pt>
                <c:pt idx="1">
                  <c:v>五月</c:v>
                </c:pt>
                <c:pt idx="2">
                  <c:v>六月</c:v>
                </c:pt>
                <c:pt idx="3">
                  <c:v>七月</c:v>
                </c:pt>
              </c:strCache>
            </c:strRef>
          </c:cat>
          <c:val>
            <c:numRef>
              <c:f>Sheet1!$B$3:$E$3</c:f>
              <c:numCache>
                <c:formatCode>General</c:formatCode>
                <c:ptCount val="4"/>
                <c:pt idx="0">
                  <c:v>55.0</c:v>
                </c:pt>
                <c:pt idx="1">
                  <c:v>43.0</c:v>
                </c:pt>
                <c:pt idx="2">
                  <c:v>80.0</c:v>
                </c:pt>
                <c:pt idx="3">
                  <c:v>48.0</c:v>
                </c:pt>
              </c:numCache>
            </c:numRef>
          </c:val>
        </c:ser>
        <c:dLbls>
          <c:showLegendKey val="0"/>
          <c:showVal val="0"/>
          <c:showCatName val="0"/>
          <c:showSerName val="0"/>
          <c:showPercent val="0"/>
          <c:showBubbleSize val="0"/>
        </c:dLbls>
        <c:gapWidth val="450"/>
        <c:overlap val="100"/>
        <c:axId val="-2078468240"/>
        <c:axId val="-2063652416"/>
      </c:barChart>
      <c:catAx>
        <c:axId val="-2078468240"/>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063652416"/>
        <c:crosses val="autoZero"/>
        <c:auto val="1"/>
        <c:lblAlgn val="ctr"/>
        <c:lblOffset val="100"/>
        <c:noMultiLvlLbl val="1"/>
      </c:catAx>
      <c:valAx>
        <c:axId val="-2063652416"/>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078468240"/>
        <c:crosses val="autoZero"/>
        <c:crossBetween val="between"/>
        <c:majorUnit val="50.0"/>
        <c:minorUnit val="25.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0538935"/>
          <c:y val="0.0548065"/>
          <c:w val="0.929669"/>
          <c:h val="0.853308"/>
        </c:manualLayout>
      </c:layout>
      <c:barChart>
        <c:barDir val="bar"/>
        <c:grouping val="clustered"/>
        <c:varyColors val="0"/>
        <c:ser>
          <c:idx val="0"/>
          <c:order val="0"/>
          <c:tx>
            <c:strRef>
              <c:f>Sheet1!$A$2</c:f>
              <c:strCache>
                <c:ptCount val="1"/>
                <c:pt idx="0">
                  <c:v>区域 1</c:v>
                </c:pt>
              </c:strCache>
            </c:strRef>
          </c:tx>
          <c:spPr>
            <a:solidFill>
              <a:srgbClr val="4CAAE8"/>
            </a:solidFill>
            <a:ln w="12700" cap="flat">
              <a:noFill/>
              <a:miter lim="400000"/>
            </a:ln>
            <a:effectLst/>
          </c:spPr>
          <c:invertIfNegative val="0"/>
          <c:cat>
            <c:strRef>
              <c:f>Sheet1!$B$1:$E$1</c:f>
              <c:strCache>
                <c:ptCount val="4"/>
                <c:pt idx="0">
                  <c:v>四月</c:v>
                </c:pt>
                <c:pt idx="1">
                  <c:v>五月</c:v>
                </c:pt>
                <c:pt idx="2">
                  <c:v>六月</c:v>
                </c:pt>
                <c:pt idx="3">
                  <c:v>七月</c:v>
                </c:pt>
              </c:strCache>
            </c:strRef>
          </c:cat>
          <c:val>
            <c:numRef>
              <c:f>Sheet1!$B$2:$E$2</c:f>
              <c:numCache>
                <c:formatCode>General</c:formatCode>
                <c:ptCount val="4"/>
                <c:pt idx="0">
                  <c:v>17.0</c:v>
                </c:pt>
                <c:pt idx="1">
                  <c:v>26.0</c:v>
                </c:pt>
                <c:pt idx="2">
                  <c:v>53.0</c:v>
                </c:pt>
                <c:pt idx="3">
                  <c:v>96.0</c:v>
                </c:pt>
              </c:numCache>
            </c:numRef>
          </c:val>
        </c:ser>
        <c:ser>
          <c:idx val="1"/>
          <c:order val="1"/>
          <c:tx>
            <c:strRef>
              <c:f>Sheet1!$A$3</c:f>
              <c:strCache>
                <c:ptCount val="1"/>
                <c:pt idx="0">
                  <c:v>区域 2</c:v>
                </c:pt>
              </c:strCache>
            </c:strRef>
          </c:tx>
          <c:spPr>
            <a:solidFill>
              <a:srgbClr val="6C61B0"/>
            </a:solidFill>
            <a:ln w="12700" cap="flat">
              <a:noFill/>
              <a:miter lim="400000"/>
            </a:ln>
            <a:effectLst/>
          </c:spPr>
          <c:invertIfNegative val="0"/>
          <c:cat>
            <c:strRef>
              <c:f>Sheet1!$B$1:$E$1</c:f>
              <c:strCache>
                <c:ptCount val="4"/>
                <c:pt idx="0">
                  <c:v>四月</c:v>
                </c:pt>
                <c:pt idx="1">
                  <c:v>五月</c:v>
                </c:pt>
                <c:pt idx="2">
                  <c:v>六月</c:v>
                </c:pt>
                <c:pt idx="3">
                  <c:v>七月</c:v>
                </c:pt>
              </c:strCache>
            </c:strRef>
          </c:cat>
          <c:val>
            <c:numRef>
              <c:f>Sheet1!$B$3:$E$3</c:f>
              <c:numCache>
                <c:formatCode>General</c:formatCode>
                <c:ptCount val="4"/>
                <c:pt idx="0">
                  <c:v>55.0</c:v>
                </c:pt>
                <c:pt idx="1">
                  <c:v>43.0</c:v>
                </c:pt>
                <c:pt idx="2">
                  <c:v>70.0</c:v>
                </c:pt>
                <c:pt idx="3">
                  <c:v>58.0</c:v>
                </c:pt>
              </c:numCache>
            </c:numRef>
          </c:val>
        </c:ser>
        <c:dLbls>
          <c:showLegendKey val="0"/>
          <c:showVal val="0"/>
          <c:showCatName val="0"/>
          <c:showSerName val="0"/>
          <c:showPercent val="0"/>
          <c:showBubbleSize val="0"/>
        </c:dLbls>
        <c:gapWidth val="160"/>
        <c:overlap val="-20"/>
        <c:axId val="-2078405312"/>
        <c:axId val="-2140628464"/>
      </c:barChart>
      <c:catAx>
        <c:axId val="-2078405312"/>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sz="3200" b="0" i="0" u="none" strike="noStrike">
                <a:solidFill>
                  <a:srgbClr val="FFFFFF"/>
                </a:solidFill>
                <a:latin typeface="Helvetica Neue"/>
              </a:defRPr>
            </a:pPr>
            <a:endParaRPr lang="zh-CN"/>
          </a:p>
        </c:txPr>
        <c:crossAx val="-2140628464"/>
        <c:crosses val="autoZero"/>
        <c:auto val="1"/>
        <c:lblAlgn val="ctr"/>
        <c:lblOffset val="100"/>
        <c:noMultiLvlLbl val="1"/>
      </c:catAx>
      <c:valAx>
        <c:axId val="-2140628464"/>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3200" b="0" i="0" u="none" strike="noStrike">
                <a:solidFill>
                  <a:srgbClr val="FFFFFF"/>
                </a:solidFill>
                <a:latin typeface="Helvetica Neue"/>
              </a:defRPr>
            </a:pPr>
            <a:endParaRPr lang="zh-CN"/>
          </a:p>
        </c:txPr>
        <c:crossAx val="-2078405312"/>
        <c:crosses val="autoZero"/>
        <c:crossBetween val="between"/>
        <c:majorUnit val="25.0"/>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xfrm>
            <a:off x="1143000" y="685800"/>
            <a:ext cx="4572000" cy="3429000"/>
          </a:xfrm>
          <a:prstGeom prst="rect">
            <a:avLst/>
          </a:prstGeom>
        </p:spPr>
        <p:txBody>
          <a:bodyPr/>
          <a:lstStyle/>
          <a:p>
            <a:endParaRPr/>
          </a:p>
        </p:txBody>
      </p:sp>
      <p:sp>
        <p:nvSpPr>
          <p:cNvPr id="252" name="Shape 25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56681011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xfrm>
            <a:off x="381000" y="685800"/>
            <a:ext cx="6096000" cy="3429000"/>
          </a:xfrm>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t>标题</a:t>
            </a:r>
          </a:p>
          <a:p>
            <a:r>
              <a:t>字数以不超过9个字为佳，字号150磅</a:t>
            </a:r>
          </a:p>
          <a:p>
            <a:r>
              <a:t>字数10~14时，字号100磅</a:t>
            </a:r>
          </a:p>
        </p:txBody>
      </p:sp>
    </p:spTree>
    <p:extLst>
      <p:ext uri="{BB962C8B-B14F-4D97-AF65-F5344CB8AC3E}">
        <p14:creationId xmlns:p14="http://schemas.microsoft.com/office/powerpoint/2010/main" val="8027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a:spLocks noGrp="1" noRot="1" noChangeAspect="1"/>
          </p:cNvSpPr>
          <p:nvPr>
            <p:ph type="sldImg"/>
          </p:nvPr>
        </p:nvSpPr>
        <p:spPr>
          <a:xfrm>
            <a:off x="381000" y="685800"/>
            <a:ext cx="6096000" cy="3429000"/>
          </a:xfrm>
          <a:prstGeom prst="rect">
            <a:avLst/>
          </a:prstGeom>
        </p:spPr>
        <p:txBody>
          <a:bodyPr/>
          <a:lstStyle/>
          <a:p>
            <a:endParaRPr/>
          </a:p>
        </p:txBody>
      </p:sp>
      <p:sp>
        <p:nvSpPr>
          <p:cNvPr id="385" name="Shape 385"/>
          <p:cNvSpPr>
            <a:spLocks noGrp="1"/>
          </p:cNvSpPr>
          <p:nvPr>
            <p:ph type="body" sz="quarter" idx="1"/>
          </p:nvPr>
        </p:nvSpPr>
        <p:spPr>
          <a:prstGeom prst="rect">
            <a:avLst/>
          </a:prstGeom>
        </p:spPr>
        <p:txBody>
          <a:bodyPr/>
          <a:lstStyle/>
          <a:p>
            <a:r>
              <a:t>极限行数位14行，并向下移动指向箭头</a:t>
            </a:r>
          </a:p>
        </p:txBody>
      </p:sp>
    </p:spTree>
    <p:extLst>
      <p:ext uri="{BB962C8B-B14F-4D97-AF65-F5344CB8AC3E}">
        <p14:creationId xmlns:p14="http://schemas.microsoft.com/office/powerpoint/2010/main" val="955965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hape 395"/>
          <p:cNvSpPr>
            <a:spLocks noGrp="1" noRot="1" noChangeAspect="1"/>
          </p:cNvSpPr>
          <p:nvPr>
            <p:ph type="sldImg"/>
          </p:nvPr>
        </p:nvSpPr>
        <p:spPr>
          <a:xfrm>
            <a:off x="381000" y="685800"/>
            <a:ext cx="6096000" cy="3429000"/>
          </a:xfrm>
          <a:prstGeom prst="rect">
            <a:avLst/>
          </a:prstGeom>
        </p:spPr>
        <p:txBody>
          <a:bodyPr/>
          <a:lstStyle/>
          <a:p>
            <a:endParaRPr/>
          </a:p>
        </p:txBody>
      </p:sp>
      <p:sp>
        <p:nvSpPr>
          <p:cNvPr id="396" name="Shape 396"/>
          <p:cNvSpPr>
            <a:spLocks noGrp="1"/>
          </p:cNvSpPr>
          <p:nvPr>
            <p:ph type="body" sz="quarter" idx="1"/>
          </p:nvPr>
        </p:nvSpPr>
        <p:spPr>
          <a:prstGeom prst="rect">
            <a:avLst/>
          </a:prstGeom>
        </p:spPr>
        <p:txBody>
          <a:bodyPr/>
          <a:lstStyle/>
          <a:p>
            <a:r>
              <a:t>极限行数位6行</a:t>
            </a:r>
          </a:p>
        </p:txBody>
      </p:sp>
    </p:spTree>
    <p:extLst>
      <p:ext uri="{BB962C8B-B14F-4D97-AF65-F5344CB8AC3E}">
        <p14:creationId xmlns:p14="http://schemas.microsoft.com/office/powerpoint/2010/main" val="1579633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xfrm>
            <a:off x="381000" y="685800"/>
            <a:ext cx="6096000" cy="3429000"/>
          </a:xfrm>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r>
              <a:t>极限行数位6行</a:t>
            </a:r>
          </a:p>
        </p:txBody>
      </p:sp>
    </p:spTree>
    <p:extLst>
      <p:ext uri="{BB962C8B-B14F-4D97-AF65-F5344CB8AC3E}">
        <p14:creationId xmlns:p14="http://schemas.microsoft.com/office/powerpoint/2010/main" val="1712886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Shape 423"/>
          <p:cNvSpPr>
            <a:spLocks noGrp="1" noRot="1" noChangeAspect="1"/>
          </p:cNvSpPr>
          <p:nvPr>
            <p:ph type="sldImg"/>
          </p:nvPr>
        </p:nvSpPr>
        <p:spPr>
          <a:xfrm>
            <a:off x="381000" y="685800"/>
            <a:ext cx="6096000" cy="3429000"/>
          </a:xfrm>
          <a:prstGeom prst="rect">
            <a:avLst/>
          </a:prstGeom>
        </p:spPr>
        <p:txBody>
          <a:bodyPr/>
          <a:lstStyle/>
          <a:p>
            <a:endParaRPr/>
          </a:p>
        </p:txBody>
      </p:sp>
      <p:sp>
        <p:nvSpPr>
          <p:cNvPr id="424" name="Shape 424"/>
          <p:cNvSpPr>
            <a:spLocks noGrp="1"/>
          </p:cNvSpPr>
          <p:nvPr>
            <p:ph type="body" sz="quarter" idx="1"/>
          </p:nvPr>
        </p:nvSpPr>
        <p:spPr>
          <a:prstGeom prst="rect">
            <a:avLst/>
          </a:prstGeom>
        </p:spPr>
        <p:txBody>
          <a:bodyPr/>
          <a:lstStyle/>
          <a:p>
            <a:r>
              <a:t>文字30磅，3行，左对齐，展示最佳，文本框顶对齐</a:t>
            </a:r>
          </a:p>
        </p:txBody>
      </p:sp>
    </p:spTree>
    <p:extLst>
      <p:ext uri="{BB962C8B-B14F-4D97-AF65-F5344CB8AC3E}">
        <p14:creationId xmlns:p14="http://schemas.microsoft.com/office/powerpoint/2010/main" val="1459655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ape 440"/>
          <p:cNvSpPr>
            <a:spLocks noGrp="1" noRot="1" noChangeAspect="1"/>
          </p:cNvSpPr>
          <p:nvPr>
            <p:ph type="sldImg"/>
          </p:nvPr>
        </p:nvSpPr>
        <p:spPr>
          <a:xfrm>
            <a:off x="381000" y="685800"/>
            <a:ext cx="6096000" cy="3429000"/>
          </a:xfrm>
          <a:prstGeom prst="rect">
            <a:avLst/>
          </a:prstGeom>
        </p:spPr>
        <p:txBody>
          <a:bodyPr/>
          <a:lstStyle/>
          <a:p>
            <a:endParaRPr/>
          </a:p>
        </p:txBody>
      </p:sp>
      <p:sp>
        <p:nvSpPr>
          <p:cNvPr id="441" name="Shape 441"/>
          <p:cNvSpPr>
            <a:spLocks noGrp="1"/>
          </p:cNvSpPr>
          <p:nvPr>
            <p:ph type="body" sz="quarter" idx="1"/>
          </p:nvPr>
        </p:nvSpPr>
        <p:spPr>
          <a:prstGeom prst="rect">
            <a:avLst/>
          </a:prstGeom>
        </p:spPr>
        <p:txBody>
          <a:bodyPr/>
          <a:lstStyle/>
          <a:p>
            <a:r>
              <a:t>极限行数为5行</a:t>
            </a:r>
          </a:p>
          <a:p>
            <a:r>
              <a:t>行数为1行时，居中对齐</a:t>
            </a:r>
          </a:p>
        </p:txBody>
      </p:sp>
    </p:spTree>
    <p:extLst>
      <p:ext uri="{BB962C8B-B14F-4D97-AF65-F5344CB8AC3E}">
        <p14:creationId xmlns:p14="http://schemas.microsoft.com/office/powerpoint/2010/main" val="1719078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Shape 460"/>
          <p:cNvSpPr>
            <a:spLocks noGrp="1" noRot="1" noChangeAspect="1"/>
          </p:cNvSpPr>
          <p:nvPr>
            <p:ph type="sldImg"/>
          </p:nvPr>
        </p:nvSpPr>
        <p:spPr>
          <a:xfrm>
            <a:off x="381000" y="685800"/>
            <a:ext cx="6096000" cy="3429000"/>
          </a:xfrm>
          <a:prstGeom prst="rect">
            <a:avLst/>
          </a:prstGeom>
        </p:spPr>
        <p:txBody>
          <a:bodyPr/>
          <a:lstStyle/>
          <a:p>
            <a:endParaRPr/>
          </a:p>
        </p:txBody>
      </p:sp>
      <p:sp>
        <p:nvSpPr>
          <p:cNvPr id="461" name="Shape 461"/>
          <p:cNvSpPr>
            <a:spLocks noGrp="1"/>
          </p:cNvSpPr>
          <p:nvPr>
            <p:ph type="body" sz="quarter" idx="1"/>
          </p:nvPr>
        </p:nvSpPr>
        <p:spPr>
          <a:prstGeom prst="rect">
            <a:avLst/>
          </a:prstGeom>
        </p:spPr>
        <p:txBody>
          <a:bodyPr/>
          <a:lstStyle/>
          <a:p>
            <a:r>
              <a:t>极限列数——5列</a:t>
            </a:r>
          </a:p>
        </p:txBody>
      </p:sp>
    </p:spTree>
    <p:extLst>
      <p:ext uri="{BB962C8B-B14F-4D97-AF65-F5344CB8AC3E}">
        <p14:creationId xmlns:p14="http://schemas.microsoft.com/office/powerpoint/2010/main" val="309867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Shape 495"/>
          <p:cNvSpPr>
            <a:spLocks noGrp="1" noRot="1" noChangeAspect="1"/>
          </p:cNvSpPr>
          <p:nvPr>
            <p:ph type="sldImg"/>
          </p:nvPr>
        </p:nvSpPr>
        <p:spPr>
          <a:xfrm>
            <a:off x="381000" y="685800"/>
            <a:ext cx="6096000" cy="3429000"/>
          </a:xfrm>
          <a:prstGeom prst="rect">
            <a:avLst/>
          </a:prstGeom>
        </p:spPr>
        <p:txBody>
          <a:bodyPr/>
          <a:lstStyle/>
          <a:p>
            <a:endParaRPr/>
          </a:p>
        </p:txBody>
      </p:sp>
      <p:sp>
        <p:nvSpPr>
          <p:cNvPr id="496" name="Shape 496"/>
          <p:cNvSpPr>
            <a:spLocks noGrp="1"/>
          </p:cNvSpPr>
          <p:nvPr>
            <p:ph type="body" sz="quarter" idx="1"/>
          </p:nvPr>
        </p:nvSpPr>
        <p:spPr>
          <a:prstGeom prst="rect">
            <a:avLst/>
          </a:prstGeom>
        </p:spPr>
        <p:txBody>
          <a:bodyPr/>
          <a:lstStyle/>
          <a:p>
            <a:r>
              <a:t>文字框顶对齐，字号36磅，左对齐，字数3行为最佳</a:t>
            </a:r>
          </a:p>
        </p:txBody>
      </p:sp>
    </p:spTree>
    <p:extLst>
      <p:ext uri="{BB962C8B-B14F-4D97-AF65-F5344CB8AC3E}">
        <p14:creationId xmlns:p14="http://schemas.microsoft.com/office/powerpoint/2010/main" val="286909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Shape 503"/>
          <p:cNvSpPr>
            <a:spLocks noGrp="1" noRot="1" noChangeAspect="1"/>
          </p:cNvSpPr>
          <p:nvPr>
            <p:ph type="sldImg"/>
          </p:nvPr>
        </p:nvSpPr>
        <p:spPr>
          <a:xfrm>
            <a:off x="381000" y="685800"/>
            <a:ext cx="6096000" cy="3429000"/>
          </a:xfrm>
          <a:prstGeom prst="rect">
            <a:avLst/>
          </a:prstGeom>
        </p:spPr>
        <p:txBody>
          <a:bodyPr/>
          <a:lstStyle/>
          <a:p>
            <a:endParaRPr/>
          </a:p>
        </p:txBody>
      </p:sp>
      <p:sp>
        <p:nvSpPr>
          <p:cNvPr id="504" name="Shape 504"/>
          <p:cNvSpPr>
            <a:spLocks noGrp="1"/>
          </p:cNvSpPr>
          <p:nvPr>
            <p:ph type="body" sz="quarter" idx="1"/>
          </p:nvPr>
        </p:nvSpPr>
        <p:spPr>
          <a:prstGeom prst="rect">
            <a:avLst/>
          </a:prstGeom>
        </p:spPr>
        <p:txBody>
          <a:bodyPr/>
          <a:lstStyle/>
          <a:p>
            <a:r>
              <a:t>1行时，居中对齐</a:t>
            </a:r>
          </a:p>
        </p:txBody>
      </p:sp>
    </p:spTree>
    <p:extLst>
      <p:ext uri="{BB962C8B-B14F-4D97-AF65-F5344CB8AC3E}">
        <p14:creationId xmlns:p14="http://schemas.microsoft.com/office/powerpoint/2010/main" val="979783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Shape 511"/>
          <p:cNvSpPr>
            <a:spLocks noGrp="1" noRot="1" noChangeAspect="1"/>
          </p:cNvSpPr>
          <p:nvPr>
            <p:ph type="sldImg"/>
          </p:nvPr>
        </p:nvSpPr>
        <p:spPr>
          <a:xfrm>
            <a:off x="381000" y="685800"/>
            <a:ext cx="6096000" cy="3429000"/>
          </a:xfrm>
          <a:prstGeom prst="rect">
            <a:avLst/>
          </a:prstGeom>
        </p:spPr>
        <p:txBody>
          <a:bodyPr/>
          <a:lstStyle/>
          <a:p>
            <a:endParaRPr/>
          </a:p>
        </p:txBody>
      </p:sp>
      <p:sp>
        <p:nvSpPr>
          <p:cNvPr id="512" name="Shape 512"/>
          <p:cNvSpPr>
            <a:spLocks noGrp="1"/>
          </p:cNvSpPr>
          <p:nvPr>
            <p:ph type="body" sz="quarter" idx="1"/>
          </p:nvPr>
        </p:nvSpPr>
        <p:spPr>
          <a:prstGeom prst="rect">
            <a:avLst/>
          </a:prstGeom>
        </p:spPr>
        <p:txBody>
          <a:bodyPr/>
          <a:lstStyle/>
          <a:p>
            <a:r>
              <a:t>极限行数——4行</a:t>
            </a:r>
          </a:p>
        </p:txBody>
      </p:sp>
    </p:spTree>
    <p:extLst>
      <p:ext uri="{BB962C8B-B14F-4D97-AF65-F5344CB8AC3E}">
        <p14:creationId xmlns:p14="http://schemas.microsoft.com/office/powerpoint/2010/main" val="323486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Shape 519"/>
          <p:cNvSpPr>
            <a:spLocks noGrp="1" noRot="1" noChangeAspect="1"/>
          </p:cNvSpPr>
          <p:nvPr>
            <p:ph type="sldImg"/>
          </p:nvPr>
        </p:nvSpPr>
        <p:spPr>
          <a:xfrm>
            <a:off x="381000" y="685800"/>
            <a:ext cx="6096000" cy="3429000"/>
          </a:xfrm>
          <a:prstGeom prst="rect">
            <a:avLst/>
          </a:prstGeom>
        </p:spPr>
        <p:txBody>
          <a:bodyPr/>
          <a:lstStyle/>
          <a:p>
            <a:endParaRPr/>
          </a:p>
        </p:txBody>
      </p:sp>
      <p:sp>
        <p:nvSpPr>
          <p:cNvPr id="520" name="Shape 520"/>
          <p:cNvSpPr>
            <a:spLocks noGrp="1"/>
          </p:cNvSpPr>
          <p:nvPr>
            <p:ph type="body" sz="quarter" idx="1"/>
          </p:nvPr>
        </p:nvSpPr>
        <p:spPr>
          <a:prstGeom prst="rect">
            <a:avLst/>
          </a:prstGeom>
        </p:spPr>
        <p:txBody>
          <a:bodyPr/>
          <a:lstStyle/>
          <a:p>
            <a:r>
              <a:t>字数超过4行时，以3行为佳，极限4行</a:t>
            </a:r>
          </a:p>
        </p:txBody>
      </p:sp>
    </p:spTree>
    <p:extLst>
      <p:ext uri="{BB962C8B-B14F-4D97-AF65-F5344CB8AC3E}">
        <p14:creationId xmlns:p14="http://schemas.microsoft.com/office/powerpoint/2010/main" val="155042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xfrm>
            <a:off x="381000" y="685800"/>
            <a:ext cx="6096000" cy="3429000"/>
          </a:xfrm>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lstStyle/>
          <a:p>
            <a:r>
              <a:t>小标题</a:t>
            </a:r>
          </a:p>
          <a:p>
            <a:r>
              <a:t>字数，以8个字内为佳，字号50磅，居中对齐</a:t>
            </a:r>
          </a:p>
          <a:p>
            <a:r>
              <a:t>字数，8~10个字时，字号40磅，居中对齐</a:t>
            </a:r>
          </a:p>
          <a:p>
            <a:r>
              <a:t>字数，10~15个字时，字号40，居右对齐</a:t>
            </a:r>
          </a:p>
        </p:txBody>
      </p:sp>
    </p:spTree>
    <p:extLst>
      <p:ext uri="{BB962C8B-B14F-4D97-AF65-F5344CB8AC3E}">
        <p14:creationId xmlns:p14="http://schemas.microsoft.com/office/powerpoint/2010/main" val="498496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Shape 542"/>
          <p:cNvSpPr>
            <a:spLocks noGrp="1" noRot="1" noChangeAspect="1"/>
          </p:cNvSpPr>
          <p:nvPr>
            <p:ph type="sldImg"/>
          </p:nvPr>
        </p:nvSpPr>
        <p:spPr>
          <a:xfrm>
            <a:off x="381000" y="685800"/>
            <a:ext cx="6096000" cy="3429000"/>
          </a:xfrm>
          <a:prstGeom prst="rect">
            <a:avLst/>
          </a:prstGeom>
        </p:spPr>
        <p:txBody>
          <a:bodyPr/>
          <a:lstStyle/>
          <a:p>
            <a:endParaRPr/>
          </a:p>
        </p:txBody>
      </p:sp>
      <p:sp>
        <p:nvSpPr>
          <p:cNvPr id="543" name="Shape 543"/>
          <p:cNvSpPr>
            <a:spLocks noGrp="1"/>
          </p:cNvSpPr>
          <p:nvPr>
            <p:ph type="body" sz="quarter" idx="1"/>
          </p:nvPr>
        </p:nvSpPr>
        <p:spPr>
          <a:prstGeom prst="rect">
            <a:avLst/>
          </a:prstGeom>
        </p:spPr>
        <p:txBody>
          <a:bodyPr/>
          <a:lstStyle/>
          <a:p>
            <a:r>
              <a:t>字号 36磅  左对齐  文本框顶对齐</a:t>
            </a:r>
          </a:p>
          <a:p>
            <a:endParaRPr/>
          </a:p>
          <a:p>
            <a:r>
              <a:t>1行时居中对齐</a:t>
            </a:r>
          </a:p>
        </p:txBody>
      </p:sp>
    </p:spTree>
    <p:extLst>
      <p:ext uri="{BB962C8B-B14F-4D97-AF65-F5344CB8AC3E}">
        <p14:creationId xmlns:p14="http://schemas.microsoft.com/office/powerpoint/2010/main" val="470369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Shape 559"/>
          <p:cNvSpPr>
            <a:spLocks noGrp="1" noRot="1" noChangeAspect="1"/>
          </p:cNvSpPr>
          <p:nvPr>
            <p:ph type="sldImg"/>
          </p:nvPr>
        </p:nvSpPr>
        <p:spPr>
          <a:xfrm>
            <a:off x="381000" y="685800"/>
            <a:ext cx="6096000" cy="3429000"/>
          </a:xfrm>
          <a:prstGeom prst="rect">
            <a:avLst/>
          </a:prstGeom>
        </p:spPr>
        <p:txBody>
          <a:bodyPr/>
          <a:lstStyle/>
          <a:p>
            <a:endParaRPr/>
          </a:p>
        </p:txBody>
      </p:sp>
      <p:sp>
        <p:nvSpPr>
          <p:cNvPr id="560" name="Shape 560"/>
          <p:cNvSpPr>
            <a:spLocks noGrp="1"/>
          </p:cNvSpPr>
          <p:nvPr>
            <p:ph type="body" sz="quarter" idx="1"/>
          </p:nvPr>
        </p:nvSpPr>
        <p:spPr>
          <a:prstGeom prst="rect">
            <a:avLst/>
          </a:prstGeom>
        </p:spPr>
        <p:txBody>
          <a:bodyPr/>
          <a:lstStyle/>
          <a:p>
            <a:r>
              <a:t>极限行数——6行</a:t>
            </a:r>
          </a:p>
        </p:txBody>
      </p:sp>
    </p:spTree>
    <p:extLst>
      <p:ext uri="{BB962C8B-B14F-4D97-AF65-F5344CB8AC3E}">
        <p14:creationId xmlns:p14="http://schemas.microsoft.com/office/powerpoint/2010/main" val="611436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Shape 606"/>
          <p:cNvSpPr>
            <a:spLocks noGrp="1" noRot="1" noChangeAspect="1"/>
          </p:cNvSpPr>
          <p:nvPr>
            <p:ph type="sldImg"/>
          </p:nvPr>
        </p:nvSpPr>
        <p:spPr>
          <a:xfrm>
            <a:off x="381000" y="685800"/>
            <a:ext cx="6096000" cy="3429000"/>
          </a:xfrm>
          <a:prstGeom prst="rect">
            <a:avLst/>
          </a:prstGeom>
        </p:spPr>
        <p:txBody>
          <a:bodyPr/>
          <a:lstStyle/>
          <a:p>
            <a:endParaRPr/>
          </a:p>
        </p:txBody>
      </p:sp>
      <p:sp>
        <p:nvSpPr>
          <p:cNvPr id="607" name="Shape 607"/>
          <p:cNvSpPr>
            <a:spLocks noGrp="1"/>
          </p:cNvSpPr>
          <p:nvPr>
            <p:ph type="body" sz="quarter" idx="1"/>
          </p:nvPr>
        </p:nvSpPr>
        <p:spPr>
          <a:prstGeom prst="rect">
            <a:avLst/>
          </a:prstGeom>
        </p:spPr>
        <p:txBody>
          <a:bodyPr/>
          <a:lstStyle/>
          <a:p>
            <a:r>
              <a:t>极限6个模块，行数3行，字号33磅</a:t>
            </a:r>
          </a:p>
        </p:txBody>
      </p:sp>
    </p:spTree>
    <p:extLst>
      <p:ext uri="{BB962C8B-B14F-4D97-AF65-F5344CB8AC3E}">
        <p14:creationId xmlns:p14="http://schemas.microsoft.com/office/powerpoint/2010/main" val="703853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Shape 629"/>
          <p:cNvSpPr>
            <a:spLocks noGrp="1" noRot="1" noChangeAspect="1"/>
          </p:cNvSpPr>
          <p:nvPr>
            <p:ph type="sldImg"/>
          </p:nvPr>
        </p:nvSpPr>
        <p:spPr>
          <a:xfrm>
            <a:off x="381000" y="685800"/>
            <a:ext cx="6096000" cy="3429000"/>
          </a:xfrm>
          <a:prstGeom prst="rect">
            <a:avLst/>
          </a:prstGeom>
        </p:spPr>
        <p:txBody>
          <a:bodyPr/>
          <a:lstStyle/>
          <a:p>
            <a:endParaRPr/>
          </a:p>
        </p:txBody>
      </p:sp>
      <p:sp>
        <p:nvSpPr>
          <p:cNvPr id="630" name="Shape 630"/>
          <p:cNvSpPr>
            <a:spLocks noGrp="1"/>
          </p:cNvSpPr>
          <p:nvPr>
            <p:ph type="body" sz="quarter" idx="1"/>
          </p:nvPr>
        </p:nvSpPr>
        <p:spPr>
          <a:prstGeom prst="rect">
            <a:avLst/>
          </a:prstGeom>
        </p:spPr>
        <p:txBody>
          <a:bodyPr/>
          <a:lstStyle/>
          <a:p>
            <a:r>
              <a:t>极限6个模块，极限行数5行，字号33磅</a:t>
            </a:r>
          </a:p>
        </p:txBody>
      </p:sp>
    </p:spTree>
    <p:extLst>
      <p:ext uri="{BB962C8B-B14F-4D97-AF65-F5344CB8AC3E}">
        <p14:creationId xmlns:p14="http://schemas.microsoft.com/office/powerpoint/2010/main" val="1323191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Shape 629"/>
          <p:cNvSpPr>
            <a:spLocks noGrp="1" noRot="1" noChangeAspect="1"/>
          </p:cNvSpPr>
          <p:nvPr>
            <p:ph type="sldImg"/>
          </p:nvPr>
        </p:nvSpPr>
        <p:spPr>
          <a:xfrm>
            <a:off x="381000" y="685800"/>
            <a:ext cx="6096000" cy="3429000"/>
          </a:xfrm>
          <a:prstGeom prst="rect">
            <a:avLst/>
          </a:prstGeom>
        </p:spPr>
        <p:txBody>
          <a:bodyPr/>
          <a:lstStyle/>
          <a:p>
            <a:endParaRPr/>
          </a:p>
        </p:txBody>
      </p:sp>
      <p:sp>
        <p:nvSpPr>
          <p:cNvPr id="630" name="Shape 630"/>
          <p:cNvSpPr>
            <a:spLocks noGrp="1"/>
          </p:cNvSpPr>
          <p:nvPr>
            <p:ph type="body" sz="quarter" idx="1"/>
          </p:nvPr>
        </p:nvSpPr>
        <p:spPr>
          <a:prstGeom prst="rect">
            <a:avLst/>
          </a:prstGeom>
        </p:spPr>
        <p:txBody>
          <a:bodyPr/>
          <a:lstStyle/>
          <a:p>
            <a:r>
              <a:t>极限6个模块，极限行数5行，字号33磅</a:t>
            </a:r>
          </a:p>
        </p:txBody>
      </p:sp>
    </p:spTree>
    <p:extLst>
      <p:ext uri="{BB962C8B-B14F-4D97-AF65-F5344CB8AC3E}">
        <p14:creationId xmlns:p14="http://schemas.microsoft.com/office/powerpoint/2010/main" val="497804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Shape 629"/>
          <p:cNvSpPr>
            <a:spLocks noGrp="1" noRot="1" noChangeAspect="1"/>
          </p:cNvSpPr>
          <p:nvPr>
            <p:ph type="sldImg"/>
          </p:nvPr>
        </p:nvSpPr>
        <p:spPr>
          <a:xfrm>
            <a:off x="381000" y="685800"/>
            <a:ext cx="6096000" cy="3429000"/>
          </a:xfrm>
          <a:prstGeom prst="rect">
            <a:avLst/>
          </a:prstGeom>
        </p:spPr>
        <p:txBody>
          <a:bodyPr/>
          <a:lstStyle/>
          <a:p>
            <a:endParaRPr/>
          </a:p>
        </p:txBody>
      </p:sp>
      <p:sp>
        <p:nvSpPr>
          <p:cNvPr id="630" name="Shape 630"/>
          <p:cNvSpPr>
            <a:spLocks noGrp="1"/>
          </p:cNvSpPr>
          <p:nvPr>
            <p:ph type="body" sz="quarter" idx="1"/>
          </p:nvPr>
        </p:nvSpPr>
        <p:spPr>
          <a:prstGeom prst="rect">
            <a:avLst/>
          </a:prstGeom>
        </p:spPr>
        <p:txBody>
          <a:bodyPr/>
          <a:lstStyle/>
          <a:p>
            <a:r>
              <a:t>极限6个模块，极限行数5行，字号33磅</a:t>
            </a:r>
          </a:p>
        </p:txBody>
      </p:sp>
    </p:spTree>
    <p:extLst>
      <p:ext uri="{BB962C8B-B14F-4D97-AF65-F5344CB8AC3E}">
        <p14:creationId xmlns:p14="http://schemas.microsoft.com/office/powerpoint/2010/main" val="1245758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Shape 629"/>
          <p:cNvSpPr>
            <a:spLocks noGrp="1" noRot="1" noChangeAspect="1"/>
          </p:cNvSpPr>
          <p:nvPr>
            <p:ph type="sldImg"/>
          </p:nvPr>
        </p:nvSpPr>
        <p:spPr>
          <a:xfrm>
            <a:off x="381000" y="685800"/>
            <a:ext cx="6096000" cy="3429000"/>
          </a:xfrm>
          <a:prstGeom prst="rect">
            <a:avLst/>
          </a:prstGeom>
        </p:spPr>
        <p:txBody>
          <a:bodyPr/>
          <a:lstStyle/>
          <a:p>
            <a:endParaRPr/>
          </a:p>
        </p:txBody>
      </p:sp>
      <p:sp>
        <p:nvSpPr>
          <p:cNvPr id="630" name="Shape 630"/>
          <p:cNvSpPr>
            <a:spLocks noGrp="1"/>
          </p:cNvSpPr>
          <p:nvPr>
            <p:ph type="body" sz="quarter" idx="1"/>
          </p:nvPr>
        </p:nvSpPr>
        <p:spPr>
          <a:prstGeom prst="rect">
            <a:avLst/>
          </a:prstGeom>
        </p:spPr>
        <p:txBody>
          <a:bodyPr/>
          <a:lstStyle/>
          <a:p>
            <a:r>
              <a:t>极限6个模块，极限行数5行，字号33磅</a:t>
            </a:r>
          </a:p>
        </p:txBody>
      </p:sp>
    </p:spTree>
    <p:extLst>
      <p:ext uri="{BB962C8B-B14F-4D97-AF65-F5344CB8AC3E}">
        <p14:creationId xmlns:p14="http://schemas.microsoft.com/office/powerpoint/2010/main" val="1393745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Shape 718"/>
          <p:cNvSpPr>
            <a:spLocks noGrp="1" noRot="1" noChangeAspect="1"/>
          </p:cNvSpPr>
          <p:nvPr>
            <p:ph type="sldImg"/>
          </p:nvPr>
        </p:nvSpPr>
        <p:spPr>
          <a:xfrm>
            <a:off x="381000" y="685800"/>
            <a:ext cx="6096000" cy="3429000"/>
          </a:xfrm>
          <a:prstGeom prst="rect">
            <a:avLst/>
          </a:prstGeom>
        </p:spPr>
        <p:txBody>
          <a:bodyPr/>
          <a:lstStyle/>
          <a:p>
            <a:endParaRPr/>
          </a:p>
        </p:txBody>
      </p:sp>
      <p:sp>
        <p:nvSpPr>
          <p:cNvPr id="719" name="Shape 719"/>
          <p:cNvSpPr>
            <a:spLocks noGrp="1"/>
          </p:cNvSpPr>
          <p:nvPr>
            <p:ph type="body" sz="quarter" idx="1"/>
          </p:nvPr>
        </p:nvSpPr>
        <p:spPr>
          <a:prstGeom prst="rect">
            <a:avLst/>
          </a:prstGeom>
        </p:spPr>
        <p:txBody>
          <a:bodyPr/>
          <a:lstStyle/>
          <a:p>
            <a:r>
              <a:t>字号36磅，4行最佳，</a:t>
            </a:r>
          </a:p>
        </p:txBody>
      </p:sp>
    </p:spTree>
    <p:extLst>
      <p:ext uri="{BB962C8B-B14F-4D97-AF65-F5344CB8AC3E}">
        <p14:creationId xmlns:p14="http://schemas.microsoft.com/office/powerpoint/2010/main" val="607765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Shape 708"/>
          <p:cNvSpPr>
            <a:spLocks noGrp="1" noRot="1" noChangeAspect="1"/>
          </p:cNvSpPr>
          <p:nvPr>
            <p:ph type="sldImg"/>
          </p:nvPr>
        </p:nvSpPr>
        <p:spPr>
          <a:xfrm>
            <a:off x="381000" y="685800"/>
            <a:ext cx="6096000" cy="3429000"/>
          </a:xfrm>
          <a:prstGeom prst="rect">
            <a:avLst/>
          </a:prstGeom>
        </p:spPr>
        <p:txBody>
          <a:bodyPr/>
          <a:lstStyle/>
          <a:p>
            <a:endParaRPr/>
          </a:p>
        </p:txBody>
      </p:sp>
      <p:sp>
        <p:nvSpPr>
          <p:cNvPr id="709" name="Shape 709"/>
          <p:cNvSpPr>
            <a:spLocks noGrp="1"/>
          </p:cNvSpPr>
          <p:nvPr>
            <p:ph type="body" sz="quarter" idx="1"/>
          </p:nvPr>
        </p:nvSpPr>
        <p:spPr>
          <a:prstGeom prst="rect">
            <a:avLst/>
          </a:prstGeom>
        </p:spPr>
        <p:txBody>
          <a:bodyPr/>
          <a:lstStyle/>
          <a:p>
            <a:r>
              <a:t>极限行数——16行</a:t>
            </a:r>
          </a:p>
        </p:txBody>
      </p:sp>
    </p:spTree>
    <p:extLst>
      <p:ext uri="{BB962C8B-B14F-4D97-AF65-F5344CB8AC3E}">
        <p14:creationId xmlns:p14="http://schemas.microsoft.com/office/powerpoint/2010/main" val="125900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Shape 718"/>
          <p:cNvSpPr>
            <a:spLocks noGrp="1" noRot="1" noChangeAspect="1"/>
          </p:cNvSpPr>
          <p:nvPr>
            <p:ph type="sldImg"/>
          </p:nvPr>
        </p:nvSpPr>
        <p:spPr>
          <a:xfrm>
            <a:off x="381000" y="685800"/>
            <a:ext cx="6096000" cy="3429000"/>
          </a:xfrm>
          <a:prstGeom prst="rect">
            <a:avLst/>
          </a:prstGeom>
        </p:spPr>
        <p:txBody>
          <a:bodyPr/>
          <a:lstStyle/>
          <a:p>
            <a:endParaRPr/>
          </a:p>
        </p:txBody>
      </p:sp>
      <p:sp>
        <p:nvSpPr>
          <p:cNvPr id="719" name="Shape 719"/>
          <p:cNvSpPr>
            <a:spLocks noGrp="1"/>
          </p:cNvSpPr>
          <p:nvPr>
            <p:ph type="body" sz="quarter" idx="1"/>
          </p:nvPr>
        </p:nvSpPr>
        <p:spPr>
          <a:prstGeom prst="rect">
            <a:avLst/>
          </a:prstGeom>
        </p:spPr>
        <p:txBody>
          <a:bodyPr/>
          <a:lstStyle/>
          <a:p>
            <a:r>
              <a:t>字号36磅，4行最佳，</a:t>
            </a:r>
          </a:p>
        </p:txBody>
      </p:sp>
    </p:spTree>
    <p:extLst>
      <p:ext uri="{BB962C8B-B14F-4D97-AF65-F5344CB8AC3E}">
        <p14:creationId xmlns:p14="http://schemas.microsoft.com/office/powerpoint/2010/main" val="742328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noRot="1" noChangeAspect="1"/>
          </p:cNvSpPr>
          <p:nvPr>
            <p:ph type="sldImg"/>
          </p:nvPr>
        </p:nvSpPr>
        <p:spPr>
          <a:xfrm>
            <a:off x="381000" y="685800"/>
            <a:ext cx="6096000" cy="3429000"/>
          </a:xfrm>
          <a:prstGeom prst="rect">
            <a:avLst/>
          </a:prstGeom>
        </p:spPr>
        <p:txBody>
          <a:bodyPr/>
          <a:lstStyle/>
          <a:p>
            <a:endParaRPr/>
          </a:p>
        </p:txBody>
      </p:sp>
      <p:sp>
        <p:nvSpPr>
          <p:cNvPr id="297" name="Shape 297"/>
          <p:cNvSpPr>
            <a:spLocks noGrp="1"/>
          </p:cNvSpPr>
          <p:nvPr>
            <p:ph type="body" sz="quarter" idx="1"/>
          </p:nvPr>
        </p:nvSpPr>
        <p:spPr>
          <a:prstGeom prst="rect">
            <a:avLst/>
          </a:prstGeom>
        </p:spPr>
        <p:txBody>
          <a:bodyPr/>
          <a:lstStyle/>
          <a:p>
            <a:r>
              <a:t>小标题</a:t>
            </a:r>
          </a:p>
          <a:p>
            <a:r>
              <a:t>字数，以8个字内为佳，字号50磅，居中对齐</a:t>
            </a:r>
          </a:p>
          <a:p>
            <a:r>
              <a:t>字数，8~10个字时，字号40磅，居中对齐</a:t>
            </a:r>
          </a:p>
          <a:p>
            <a:r>
              <a:t>字数，10~15个字时，字号40，居右对齐</a:t>
            </a:r>
          </a:p>
        </p:txBody>
      </p:sp>
    </p:spTree>
    <p:extLst>
      <p:ext uri="{BB962C8B-B14F-4D97-AF65-F5344CB8AC3E}">
        <p14:creationId xmlns:p14="http://schemas.microsoft.com/office/powerpoint/2010/main" val="891153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Shape 727"/>
          <p:cNvSpPr>
            <a:spLocks noGrp="1" noRot="1" noChangeAspect="1"/>
          </p:cNvSpPr>
          <p:nvPr>
            <p:ph type="sldImg"/>
          </p:nvPr>
        </p:nvSpPr>
        <p:spPr>
          <a:xfrm>
            <a:off x="381000" y="685800"/>
            <a:ext cx="6096000" cy="3429000"/>
          </a:xfrm>
          <a:prstGeom prst="rect">
            <a:avLst/>
          </a:prstGeom>
        </p:spPr>
        <p:txBody>
          <a:bodyPr/>
          <a:lstStyle/>
          <a:p>
            <a:endParaRPr/>
          </a:p>
        </p:txBody>
      </p:sp>
      <p:sp>
        <p:nvSpPr>
          <p:cNvPr id="728" name="Shape 728"/>
          <p:cNvSpPr>
            <a:spLocks noGrp="1"/>
          </p:cNvSpPr>
          <p:nvPr>
            <p:ph type="body" sz="quarter" idx="1"/>
          </p:nvPr>
        </p:nvSpPr>
        <p:spPr>
          <a:prstGeom prst="rect">
            <a:avLst/>
          </a:prstGeom>
        </p:spPr>
        <p:txBody>
          <a:bodyPr/>
          <a:lstStyle/>
          <a:p>
            <a:r>
              <a:t>字号36磅，5行最佳，文字左对齐，文本框顶对齐</a:t>
            </a:r>
          </a:p>
        </p:txBody>
      </p:sp>
    </p:spTree>
    <p:extLst>
      <p:ext uri="{BB962C8B-B14F-4D97-AF65-F5344CB8AC3E}">
        <p14:creationId xmlns:p14="http://schemas.microsoft.com/office/powerpoint/2010/main" val="1575501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Shape 736"/>
          <p:cNvSpPr>
            <a:spLocks noGrp="1" noRot="1" noChangeAspect="1"/>
          </p:cNvSpPr>
          <p:nvPr>
            <p:ph type="sldImg"/>
          </p:nvPr>
        </p:nvSpPr>
        <p:spPr>
          <a:xfrm>
            <a:off x="381000" y="685800"/>
            <a:ext cx="6096000" cy="3429000"/>
          </a:xfrm>
          <a:prstGeom prst="rect">
            <a:avLst/>
          </a:prstGeom>
        </p:spPr>
        <p:txBody>
          <a:bodyPr/>
          <a:lstStyle/>
          <a:p>
            <a:endParaRPr/>
          </a:p>
        </p:txBody>
      </p:sp>
      <p:sp>
        <p:nvSpPr>
          <p:cNvPr id="737" name="Shape 737"/>
          <p:cNvSpPr>
            <a:spLocks noGrp="1"/>
          </p:cNvSpPr>
          <p:nvPr>
            <p:ph type="body" sz="quarter" idx="1"/>
          </p:nvPr>
        </p:nvSpPr>
        <p:spPr>
          <a:prstGeom prst="rect">
            <a:avLst/>
          </a:prstGeom>
        </p:spPr>
        <p:txBody>
          <a:bodyPr/>
          <a:lstStyle/>
          <a:p>
            <a:r>
              <a:t>极限行数——12行</a:t>
            </a:r>
          </a:p>
        </p:txBody>
      </p:sp>
    </p:spTree>
    <p:extLst>
      <p:ext uri="{BB962C8B-B14F-4D97-AF65-F5344CB8AC3E}">
        <p14:creationId xmlns:p14="http://schemas.microsoft.com/office/powerpoint/2010/main" val="980729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Shape 766"/>
          <p:cNvSpPr>
            <a:spLocks noGrp="1" noRot="1" noChangeAspect="1"/>
          </p:cNvSpPr>
          <p:nvPr>
            <p:ph type="sldImg"/>
          </p:nvPr>
        </p:nvSpPr>
        <p:spPr>
          <a:xfrm>
            <a:off x="381000" y="685800"/>
            <a:ext cx="6096000" cy="3429000"/>
          </a:xfrm>
          <a:prstGeom prst="rect">
            <a:avLst/>
          </a:prstGeom>
        </p:spPr>
        <p:txBody>
          <a:bodyPr/>
          <a:lstStyle/>
          <a:p>
            <a:endParaRPr/>
          </a:p>
        </p:txBody>
      </p:sp>
      <p:sp>
        <p:nvSpPr>
          <p:cNvPr id="767" name="Shape 767"/>
          <p:cNvSpPr>
            <a:spLocks noGrp="1"/>
          </p:cNvSpPr>
          <p:nvPr>
            <p:ph type="body" sz="quarter" idx="1"/>
          </p:nvPr>
        </p:nvSpPr>
        <p:spPr>
          <a:prstGeom prst="rect">
            <a:avLst/>
          </a:prstGeom>
        </p:spPr>
        <p:txBody>
          <a:bodyPr/>
          <a:lstStyle/>
          <a:p>
            <a:r>
              <a:t>字号30磅，行数3行最佳，文字左对齐，文本框顶对齐</a:t>
            </a:r>
          </a:p>
          <a:p>
            <a:endParaRPr/>
          </a:p>
          <a:p>
            <a:r>
              <a:t>极限行数——6行</a:t>
            </a:r>
          </a:p>
        </p:txBody>
      </p:sp>
    </p:spTree>
    <p:extLst>
      <p:ext uri="{BB962C8B-B14F-4D97-AF65-F5344CB8AC3E}">
        <p14:creationId xmlns:p14="http://schemas.microsoft.com/office/powerpoint/2010/main" val="1184572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Shape 788"/>
          <p:cNvSpPr>
            <a:spLocks noGrp="1" noRot="1" noChangeAspect="1"/>
          </p:cNvSpPr>
          <p:nvPr>
            <p:ph type="sldImg"/>
          </p:nvPr>
        </p:nvSpPr>
        <p:spPr>
          <a:xfrm>
            <a:off x="381000" y="685800"/>
            <a:ext cx="6096000" cy="3429000"/>
          </a:xfrm>
          <a:prstGeom prst="rect">
            <a:avLst/>
          </a:prstGeom>
        </p:spPr>
        <p:txBody>
          <a:bodyPr/>
          <a:lstStyle/>
          <a:p>
            <a:endParaRPr/>
          </a:p>
        </p:txBody>
      </p:sp>
      <p:sp>
        <p:nvSpPr>
          <p:cNvPr id="789" name="Shape 789"/>
          <p:cNvSpPr>
            <a:spLocks noGrp="1"/>
          </p:cNvSpPr>
          <p:nvPr>
            <p:ph type="body" sz="quarter" idx="1"/>
          </p:nvPr>
        </p:nvSpPr>
        <p:spPr>
          <a:prstGeom prst="rect">
            <a:avLst/>
          </a:prstGeom>
        </p:spPr>
        <p:txBody>
          <a:bodyPr/>
          <a:lstStyle/>
          <a:p>
            <a:r>
              <a:t>字号30磅，行数3行最佳，文字左对齐，文本框顶对齐</a:t>
            </a:r>
          </a:p>
          <a:p>
            <a:endParaRPr/>
          </a:p>
          <a:p>
            <a:r>
              <a:t>极限行数——6行</a:t>
            </a:r>
          </a:p>
        </p:txBody>
      </p:sp>
    </p:spTree>
    <p:extLst>
      <p:ext uri="{BB962C8B-B14F-4D97-AF65-F5344CB8AC3E}">
        <p14:creationId xmlns:p14="http://schemas.microsoft.com/office/powerpoint/2010/main" val="1695094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Shape 811"/>
          <p:cNvSpPr>
            <a:spLocks noGrp="1" noRot="1" noChangeAspect="1"/>
          </p:cNvSpPr>
          <p:nvPr>
            <p:ph type="sldImg"/>
          </p:nvPr>
        </p:nvSpPr>
        <p:spPr>
          <a:xfrm>
            <a:off x="381000" y="685800"/>
            <a:ext cx="6096000" cy="3429000"/>
          </a:xfrm>
          <a:prstGeom prst="rect">
            <a:avLst/>
          </a:prstGeom>
        </p:spPr>
        <p:txBody>
          <a:bodyPr/>
          <a:lstStyle/>
          <a:p>
            <a:endParaRPr/>
          </a:p>
        </p:txBody>
      </p:sp>
      <p:sp>
        <p:nvSpPr>
          <p:cNvPr id="812" name="Shape 812"/>
          <p:cNvSpPr>
            <a:spLocks noGrp="1"/>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标题最多两行</a:t>
            </a:r>
          </a:p>
          <a:p>
            <a:pPr>
              <a:lnSpc>
                <a:spcPct val="125000"/>
              </a:lnSpc>
              <a:defRPr sz="2400">
                <a:latin typeface="Avenir Roman"/>
                <a:ea typeface="Avenir Roman"/>
                <a:cs typeface="Avenir Roman"/>
                <a:sym typeface="Avenir Roman"/>
              </a:defRPr>
            </a:pPr>
            <a:r>
              <a:t>正文最多两行</a:t>
            </a:r>
          </a:p>
        </p:txBody>
      </p:sp>
    </p:spTree>
    <p:extLst>
      <p:ext uri="{BB962C8B-B14F-4D97-AF65-F5344CB8AC3E}">
        <p14:creationId xmlns:p14="http://schemas.microsoft.com/office/powerpoint/2010/main" val="933553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Shape 838"/>
          <p:cNvSpPr>
            <a:spLocks noGrp="1" noRot="1" noChangeAspect="1"/>
          </p:cNvSpPr>
          <p:nvPr>
            <p:ph type="sldImg"/>
          </p:nvPr>
        </p:nvSpPr>
        <p:spPr>
          <a:xfrm>
            <a:off x="381000" y="685800"/>
            <a:ext cx="6096000" cy="3429000"/>
          </a:xfrm>
          <a:prstGeom prst="rect">
            <a:avLst/>
          </a:prstGeom>
        </p:spPr>
        <p:txBody>
          <a:bodyPr/>
          <a:lstStyle/>
          <a:p>
            <a:endParaRPr/>
          </a:p>
        </p:txBody>
      </p:sp>
      <p:sp>
        <p:nvSpPr>
          <p:cNvPr id="839" name="Shape 839"/>
          <p:cNvSpPr>
            <a:spLocks noGrp="1"/>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标题最多两行</a:t>
            </a:r>
          </a:p>
          <a:p>
            <a:pPr>
              <a:lnSpc>
                <a:spcPct val="125000"/>
              </a:lnSpc>
              <a:defRPr sz="2400">
                <a:latin typeface="Avenir Roman"/>
                <a:ea typeface="Avenir Roman"/>
                <a:cs typeface="Avenir Roman"/>
                <a:sym typeface="Avenir Roman"/>
              </a:defRPr>
            </a:pPr>
            <a:r>
              <a:t>正文最多两行</a:t>
            </a:r>
          </a:p>
        </p:txBody>
      </p:sp>
    </p:spTree>
    <p:extLst>
      <p:ext uri="{BB962C8B-B14F-4D97-AF65-F5344CB8AC3E}">
        <p14:creationId xmlns:p14="http://schemas.microsoft.com/office/powerpoint/2010/main" val="72367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Shape 846"/>
          <p:cNvSpPr>
            <a:spLocks noGrp="1" noRot="1" noChangeAspect="1"/>
          </p:cNvSpPr>
          <p:nvPr>
            <p:ph type="sldImg"/>
          </p:nvPr>
        </p:nvSpPr>
        <p:spPr>
          <a:xfrm>
            <a:off x="381000" y="685800"/>
            <a:ext cx="6096000" cy="3429000"/>
          </a:xfrm>
          <a:prstGeom prst="rect">
            <a:avLst/>
          </a:prstGeom>
        </p:spPr>
        <p:txBody>
          <a:bodyPr/>
          <a:lstStyle/>
          <a:p>
            <a:endParaRPr/>
          </a:p>
        </p:txBody>
      </p:sp>
      <p:sp>
        <p:nvSpPr>
          <p:cNvPr id="847" name="Shape 847"/>
          <p:cNvSpPr>
            <a:spLocks noGrp="1"/>
          </p:cNvSpPr>
          <p:nvPr>
            <p:ph type="body" sz="quarter" idx="1"/>
          </p:nvPr>
        </p:nvSpPr>
        <p:spPr>
          <a:prstGeom prst="rect">
            <a:avLst/>
          </a:prstGeom>
        </p:spPr>
        <p:txBody>
          <a:bodyPr/>
          <a:lstStyle/>
          <a:p>
            <a:r>
              <a:t>注释一行，字号36磅，居中对齐，四组数据最佳</a:t>
            </a:r>
          </a:p>
        </p:txBody>
      </p:sp>
    </p:spTree>
    <p:extLst>
      <p:ext uri="{BB962C8B-B14F-4D97-AF65-F5344CB8AC3E}">
        <p14:creationId xmlns:p14="http://schemas.microsoft.com/office/powerpoint/2010/main" val="811971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 name="Shape 880"/>
          <p:cNvSpPr>
            <a:spLocks noGrp="1" noRot="1" noChangeAspect="1"/>
          </p:cNvSpPr>
          <p:nvPr>
            <p:ph type="sldImg"/>
          </p:nvPr>
        </p:nvSpPr>
        <p:spPr>
          <a:xfrm>
            <a:off x="381000" y="685800"/>
            <a:ext cx="6096000" cy="3429000"/>
          </a:xfrm>
          <a:prstGeom prst="rect">
            <a:avLst/>
          </a:prstGeom>
        </p:spPr>
        <p:txBody>
          <a:bodyPr/>
          <a:lstStyle/>
          <a:p>
            <a:endParaRPr/>
          </a:p>
        </p:txBody>
      </p:sp>
      <p:sp>
        <p:nvSpPr>
          <p:cNvPr id="881" name="Shape 881"/>
          <p:cNvSpPr>
            <a:spLocks noGrp="1"/>
          </p:cNvSpPr>
          <p:nvPr>
            <p:ph type="body" sz="quarter" idx="1"/>
          </p:nvPr>
        </p:nvSpPr>
        <p:spPr>
          <a:prstGeom prst="rect">
            <a:avLst/>
          </a:prstGeom>
        </p:spPr>
        <p:txBody>
          <a:bodyPr/>
          <a:lstStyle/>
          <a:p>
            <a:r>
              <a:t>注释一行，字号36磅，居中对齐，四组数据最佳</a:t>
            </a:r>
          </a:p>
        </p:txBody>
      </p:sp>
    </p:spTree>
    <p:extLst>
      <p:ext uri="{BB962C8B-B14F-4D97-AF65-F5344CB8AC3E}">
        <p14:creationId xmlns:p14="http://schemas.microsoft.com/office/powerpoint/2010/main" val="1637164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Shape 888"/>
          <p:cNvSpPr>
            <a:spLocks noGrp="1" noRot="1" noChangeAspect="1"/>
          </p:cNvSpPr>
          <p:nvPr>
            <p:ph type="sldImg"/>
          </p:nvPr>
        </p:nvSpPr>
        <p:spPr>
          <a:xfrm>
            <a:off x="381000" y="685800"/>
            <a:ext cx="6096000" cy="3429000"/>
          </a:xfrm>
          <a:prstGeom prst="rect">
            <a:avLst/>
          </a:prstGeom>
        </p:spPr>
        <p:txBody>
          <a:bodyPr/>
          <a:lstStyle/>
          <a:p>
            <a:endParaRPr/>
          </a:p>
        </p:txBody>
      </p:sp>
      <p:sp>
        <p:nvSpPr>
          <p:cNvPr id="889" name="Shape 889"/>
          <p:cNvSpPr>
            <a:spLocks noGrp="1"/>
          </p:cNvSpPr>
          <p:nvPr>
            <p:ph type="body" sz="quarter" idx="1"/>
          </p:nvPr>
        </p:nvSpPr>
        <p:spPr>
          <a:prstGeom prst="rect">
            <a:avLst/>
          </a:prstGeom>
        </p:spPr>
        <p:txBody>
          <a:bodyPr/>
          <a:lstStyle/>
          <a:p>
            <a:r>
              <a:t>注释一行，字号36磅，居中对齐，四组数据最佳</a:t>
            </a:r>
          </a:p>
        </p:txBody>
      </p:sp>
    </p:spTree>
    <p:extLst>
      <p:ext uri="{BB962C8B-B14F-4D97-AF65-F5344CB8AC3E}">
        <p14:creationId xmlns:p14="http://schemas.microsoft.com/office/powerpoint/2010/main" val="1238162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Shape 896"/>
          <p:cNvSpPr>
            <a:spLocks noGrp="1" noRot="1" noChangeAspect="1"/>
          </p:cNvSpPr>
          <p:nvPr>
            <p:ph type="sldImg"/>
          </p:nvPr>
        </p:nvSpPr>
        <p:spPr>
          <a:xfrm>
            <a:off x="381000" y="685800"/>
            <a:ext cx="6096000" cy="3429000"/>
          </a:xfrm>
          <a:prstGeom prst="rect">
            <a:avLst/>
          </a:prstGeom>
        </p:spPr>
        <p:txBody>
          <a:bodyPr/>
          <a:lstStyle/>
          <a:p>
            <a:endParaRPr/>
          </a:p>
        </p:txBody>
      </p:sp>
      <p:sp>
        <p:nvSpPr>
          <p:cNvPr id="897" name="Shape 897"/>
          <p:cNvSpPr>
            <a:spLocks noGrp="1"/>
          </p:cNvSpPr>
          <p:nvPr>
            <p:ph type="body" sz="quarter" idx="1"/>
          </p:nvPr>
        </p:nvSpPr>
        <p:spPr>
          <a:prstGeom prst="rect">
            <a:avLst/>
          </a:prstGeom>
        </p:spPr>
        <p:txBody>
          <a:bodyPr/>
          <a:lstStyle/>
          <a:p>
            <a:r>
              <a:t>注释一行，字号36磅，居中对齐，四组数据最佳</a:t>
            </a:r>
          </a:p>
        </p:txBody>
      </p:sp>
    </p:spTree>
    <p:extLst>
      <p:ext uri="{BB962C8B-B14F-4D97-AF65-F5344CB8AC3E}">
        <p14:creationId xmlns:p14="http://schemas.microsoft.com/office/powerpoint/2010/main" val="300971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a:spLocks noGrp="1" noRot="1" noChangeAspect="1"/>
          </p:cNvSpPr>
          <p:nvPr>
            <p:ph type="sldImg"/>
          </p:nvPr>
        </p:nvSpPr>
        <p:spPr>
          <a:xfrm>
            <a:off x="381000" y="685800"/>
            <a:ext cx="6096000" cy="3429000"/>
          </a:xfrm>
          <a:prstGeom prst="rect">
            <a:avLst/>
          </a:prstGeom>
        </p:spPr>
        <p:txBody>
          <a:bodyPr/>
          <a:lstStyle/>
          <a:p>
            <a:endParaRPr/>
          </a:p>
        </p:txBody>
      </p:sp>
      <p:sp>
        <p:nvSpPr>
          <p:cNvPr id="310" name="Shape 310"/>
          <p:cNvSpPr>
            <a:spLocks noGrp="1"/>
          </p:cNvSpPr>
          <p:nvPr>
            <p:ph type="body" sz="quarter" idx="1"/>
          </p:nvPr>
        </p:nvSpPr>
        <p:spPr>
          <a:prstGeom prst="rect">
            <a:avLst/>
          </a:prstGeom>
        </p:spPr>
        <p:txBody>
          <a:bodyPr/>
          <a:lstStyle/>
          <a:p>
            <a:r>
              <a:t>小标题</a:t>
            </a:r>
          </a:p>
          <a:p>
            <a:r>
              <a:t>字数，以8个字内为佳，字号50磅，居中对齐</a:t>
            </a:r>
          </a:p>
          <a:p>
            <a:r>
              <a:t>字数，8~10个字时，字号40磅，居中对齐</a:t>
            </a:r>
          </a:p>
          <a:p>
            <a:r>
              <a:t>字数，10~15个字时，字号40，居右对齐</a:t>
            </a:r>
          </a:p>
        </p:txBody>
      </p:sp>
    </p:spTree>
    <p:extLst>
      <p:ext uri="{BB962C8B-B14F-4D97-AF65-F5344CB8AC3E}">
        <p14:creationId xmlns:p14="http://schemas.microsoft.com/office/powerpoint/2010/main" val="10630799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Shape 904"/>
          <p:cNvSpPr>
            <a:spLocks noGrp="1" noRot="1" noChangeAspect="1"/>
          </p:cNvSpPr>
          <p:nvPr>
            <p:ph type="sldImg"/>
          </p:nvPr>
        </p:nvSpPr>
        <p:spPr>
          <a:xfrm>
            <a:off x="381000" y="685800"/>
            <a:ext cx="6096000" cy="3429000"/>
          </a:xfrm>
          <a:prstGeom prst="rect">
            <a:avLst/>
          </a:prstGeom>
        </p:spPr>
        <p:txBody>
          <a:bodyPr/>
          <a:lstStyle/>
          <a:p>
            <a:endParaRPr/>
          </a:p>
        </p:txBody>
      </p:sp>
      <p:sp>
        <p:nvSpPr>
          <p:cNvPr id="905" name="Shape 905"/>
          <p:cNvSpPr>
            <a:spLocks noGrp="1"/>
          </p:cNvSpPr>
          <p:nvPr>
            <p:ph type="body" sz="quarter" idx="1"/>
          </p:nvPr>
        </p:nvSpPr>
        <p:spPr>
          <a:prstGeom prst="rect">
            <a:avLst/>
          </a:prstGeom>
        </p:spPr>
        <p:txBody>
          <a:bodyPr/>
          <a:lstStyle/>
          <a:p>
            <a:r>
              <a:t>注释一行，字号36磅，居中对齐</a:t>
            </a:r>
          </a:p>
        </p:txBody>
      </p:sp>
    </p:spTree>
    <p:extLst>
      <p:ext uri="{BB962C8B-B14F-4D97-AF65-F5344CB8AC3E}">
        <p14:creationId xmlns:p14="http://schemas.microsoft.com/office/powerpoint/2010/main" val="11102808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Shape 922"/>
          <p:cNvSpPr>
            <a:spLocks noGrp="1" noRot="1" noChangeAspect="1"/>
          </p:cNvSpPr>
          <p:nvPr>
            <p:ph type="sldImg"/>
          </p:nvPr>
        </p:nvSpPr>
        <p:spPr>
          <a:xfrm>
            <a:off x="381000" y="685800"/>
            <a:ext cx="6096000" cy="3429000"/>
          </a:xfrm>
          <a:prstGeom prst="rect">
            <a:avLst/>
          </a:prstGeom>
        </p:spPr>
        <p:txBody>
          <a:bodyPr/>
          <a:lstStyle/>
          <a:p>
            <a:endParaRPr/>
          </a:p>
        </p:txBody>
      </p:sp>
      <p:sp>
        <p:nvSpPr>
          <p:cNvPr id="923" name="Shape 923"/>
          <p:cNvSpPr>
            <a:spLocks noGrp="1"/>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endParaRPr/>
          </a:p>
        </p:txBody>
      </p:sp>
    </p:spTree>
    <p:extLst>
      <p:ext uri="{BB962C8B-B14F-4D97-AF65-F5344CB8AC3E}">
        <p14:creationId xmlns:p14="http://schemas.microsoft.com/office/powerpoint/2010/main" val="551130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 name="Shape 930"/>
          <p:cNvSpPr>
            <a:spLocks noGrp="1" noRot="1" noChangeAspect="1"/>
          </p:cNvSpPr>
          <p:nvPr>
            <p:ph type="sldImg"/>
          </p:nvPr>
        </p:nvSpPr>
        <p:spPr>
          <a:xfrm>
            <a:off x="381000" y="685800"/>
            <a:ext cx="6096000" cy="3429000"/>
          </a:xfrm>
          <a:prstGeom prst="rect">
            <a:avLst/>
          </a:prstGeom>
        </p:spPr>
        <p:txBody>
          <a:bodyPr/>
          <a:lstStyle/>
          <a:p>
            <a:endParaRPr/>
          </a:p>
        </p:txBody>
      </p:sp>
      <p:sp>
        <p:nvSpPr>
          <p:cNvPr id="931" name="Shape 931"/>
          <p:cNvSpPr>
            <a:spLocks noGrp="1"/>
          </p:cNvSpPr>
          <p:nvPr>
            <p:ph type="body" sz="quarter" idx="1"/>
          </p:nvPr>
        </p:nvSpPr>
        <p:spPr>
          <a:prstGeom prst="rect">
            <a:avLst/>
          </a:prstGeom>
        </p:spPr>
        <p:txBody>
          <a:bodyPr/>
          <a:lstStyle/>
          <a:p>
            <a:r>
              <a:t>注释一行，字号36磅，居中对齐</a:t>
            </a:r>
          </a:p>
        </p:txBody>
      </p:sp>
    </p:spTree>
    <p:extLst>
      <p:ext uri="{BB962C8B-B14F-4D97-AF65-F5344CB8AC3E}">
        <p14:creationId xmlns:p14="http://schemas.microsoft.com/office/powerpoint/2010/main" val="7504867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Shape 938"/>
          <p:cNvSpPr>
            <a:spLocks noGrp="1" noRot="1" noChangeAspect="1"/>
          </p:cNvSpPr>
          <p:nvPr>
            <p:ph type="sldImg"/>
          </p:nvPr>
        </p:nvSpPr>
        <p:spPr>
          <a:xfrm>
            <a:off x="381000" y="685800"/>
            <a:ext cx="6096000" cy="3429000"/>
          </a:xfrm>
          <a:prstGeom prst="rect">
            <a:avLst/>
          </a:prstGeom>
        </p:spPr>
        <p:txBody>
          <a:bodyPr/>
          <a:lstStyle/>
          <a:p>
            <a:endParaRPr/>
          </a:p>
        </p:txBody>
      </p:sp>
      <p:sp>
        <p:nvSpPr>
          <p:cNvPr id="939" name="Shape 939"/>
          <p:cNvSpPr>
            <a:spLocks noGrp="1"/>
          </p:cNvSpPr>
          <p:nvPr>
            <p:ph type="body" sz="quarter" idx="1"/>
          </p:nvPr>
        </p:nvSpPr>
        <p:spPr>
          <a:prstGeom prst="rect">
            <a:avLst/>
          </a:prstGeom>
        </p:spPr>
        <p:txBody>
          <a:bodyPr/>
          <a:lstStyle/>
          <a:p>
            <a:r>
              <a:t>注释一行，字号36磅，居中对齐，两组数据为佳</a:t>
            </a:r>
          </a:p>
        </p:txBody>
      </p:sp>
    </p:spTree>
    <p:extLst>
      <p:ext uri="{BB962C8B-B14F-4D97-AF65-F5344CB8AC3E}">
        <p14:creationId xmlns:p14="http://schemas.microsoft.com/office/powerpoint/2010/main" val="11224291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 name="Shape 962"/>
          <p:cNvSpPr>
            <a:spLocks noGrp="1" noRot="1" noChangeAspect="1"/>
          </p:cNvSpPr>
          <p:nvPr>
            <p:ph type="sldImg"/>
          </p:nvPr>
        </p:nvSpPr>
        <p:spPr>
          <a:xfrm>
            <a:off x="381000" y="685800"/>
            <a:ext cx="6096000" cy="3429000"/>
          </a:xfrm>
          <a:prstGeom prst="rect">
            <a:avLst/>
          </a:prstGeom>
        </p:spPr>
        <p:txBody>
          <a:bodyPr/>
          <a:lstStyle/>
          <a:p>
            <a:endParaRPr/>
          </a:p>
        </p:txBody>
      </p:sp>
      <p:sp>
        <p:nvSpPr>
          <p:cNvPr id="963" name="Shape 963"/>
          <p:cNvSpPr>
            <a:spLocks noGrp="1"/>
          </p:cNvSpPr>
          <p:nvPr>
            <p:ph type="body" sz="quarter" idx="1"/>
          </p:nvPr>
        </p:nvSpPr>
        <p:spPr>
          <a:prstGeom prst="rect">
            <a:avLst/>
          </a:prstGeom>
        </p:spPr>
        <p:txBody>
          <a:bodyPr/>
          <a:lstStyle/>
          <a:p>
            <a:r>
              <a:t>注释一行，字号36磅，居中对齐</a:t>
            </a:r>
          </a:p>
        </p:txBody>
      </p:sp>
    </p:spTree>
    <p:extLst>
      <p:ext uri="{BB962C8B-B14F-4D97-AF65-F5344CB8AC3E}">
        <p14:creationId xmlns:p14="http://schemas.microsoft.com/office/powerpoint/2010/main" val="14684413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 name="Shape 970"/>
          <p:cNvSpPr>
            <a:spLocks noGrp="1" noRot="1" noChangeAspect="1"/>
          </p:cNvSpPr>
          <p:nvPr>
            <p:ph type="sldImg"/>
          </p:nvPr>
        </p:nvSpPr>
        <p:spPr>
          <a:xfrm>
            <a:off x="381000" y="685800"/>
            <a:ext cx="6096000" cy="3429000"/>
          </a:xfrm>
          <a:prstGeom prst="rect">
            <a:avLst/>
          </a:prstGeom>
        </p:spPr>
        <p:txBody>
          <a:bodyPr/>
          <a:lstStyle/>
          <a:p>
            <a:endParaRPr/>
          </a:p>
        </p:txBody>
      </p:sp>
      <p:sp>
        <p:nvSpPr>
          <p:cNvPr id="971" name="Shape 971"/>
          <p:cNvSpPr>
            <a:spLocks noGrp="1"/>
          </p:cNvSpPr>
          <p:nvPr>
            <p:ph type="body" sz="quarter" idx="1"/>
          </p:nvPr>
        </p:nvSpPr>
        <p:spPr>
          <a:prstGeom prst="rect">
            <a:avLst/>
          </a:prstGeom>
        </p:spPr>
        <p:txBody>
          <a:bodyPr/>
          <a:lstStyle/>
          <a:p>
            <a:r>
              <a:t>注释一行，字号36磅，居中对齐</a:t>
            </a:r>
          </a:p>
        </p:txBody>
      </p:sp>
    </p:spTree>
    <p:extLst>
      <p:ext uri="{BB962C8B-B14F-4D97-AF65-F5344CB8AC3E}">
        <p14:creationId xmlns:p14="http://schemas.microsoft.com/office/powerpoint/2010/main" val="1212101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Shape 978"/>
          <p:cNvSpPr>
            <a:spLocks noGrp="1" noRot="1" noChangeAspect="1"/>
          </p:cNvSpPr>
          <p:nvPr>
            <p:ph type="sldImg"/>
          </p:nvPr>
        </p:nvSpPr>
        <p:spPr>
          <a:xfrm>
            <a:off x="381000" y="685800"/>
            <a:ext cx="6096000" cy="3429000"/>
          </a:xfrm>
          <a:prstGeom prst="rect">
            <a:avLst/>
          </a:prstGeom>
        </p:spPr>
        <p:txBody>
          <a:bodyPr/>
          <a:lstStyle/>
          <a:p>
            <a:endParaRPr/>
          </a:p>
        </p:txBody>
      </p:sp>
      <p:sp>
        <p:nvSpPr>
          <p:cNvPr id="979" name="Shape 979"/>
          <p:cNvSpPr>
            <a:spLocks noGrp="1"/>
          </p:cNvSpPr>
          <p:nvPr>
            <p:ph type="body" sz="quarter" idx="1"/>
          </p:nvPr>
        </p:nvSpPr>
        <p:spPr>
          <a:prstGeom prst="rect">
            <a:avLst/>
          </a:prstGeom>
        </p:spPr>
        <p:txBody>
          <a:bodyPr/>
          <a:lstStyle/>
          <a:p>
            <a:r>
              <a:t>注释一行，字号36磅，居中对齐</a:t>
            </a:r>
          </a:p>
        </p:txBody>
      </p:sp>
    </p:spTree>
    <p:extLst>
      <p:ext uri="{BB962C8B-B14F-4D97-AF65-F5344CB8AC3E}">
        <p14:creationId xmlns:p14="http://schemas.microsoft.com/office/powerpoint/2010/main" val="7599342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 name="Shape 986"/>
          <p:cNvSpPr>
            <a:spLocks noGrp="1" noRot="1" noChangeAspect="1"/>
          </p:cNvSpPr>
          <p:nvPr>
            <p:ph type="sldImg"/>
          </p:nvPr>
        </p:nvSpPr>
        <p:spPr>
          <a:xfrm>
            <a:off x="381000" y="685800"/>
            <a:ext cx="6096000" cy="3429000"/>
          </a:xfrm>
          <a:prstGeom prst="rect">
            <a:avLst/>
          </a:prstGeom>
        </p:spPr>
        <p:txBody>
          <a:bodyPr/>
          <a:lstStyle/>
          <a:p>
            <a:endParaRPr/>
          </a:p>
        </p:txBody>
      </p:sp>
      <p:sp>
        <p:nvSpPr>
          <p:cNvPr id="987" name="Shape 987"/>
          <p:cNvSpPr>
            <a:spLocks noGrp="1"/>
          </p:cNvSpPr>
          <p:nvPr>
            <p:ph type="body" sz="quarter" idx="1"/>
          </p:nvPr>
        </p:nvSpPr>
        <p:spPr>
          <a:prstGeom prst="rect">
            <a:avLst/>
          </a:prstGeom>
        </p:spPr>
        <p:txBody>
          <a:bodyPr/>
          <a:lstStyle/>
          <a:p>
            <a:r>
              <a:t>注释一行，字号36磅，居中对齐</a:t>
            </a:r>
          </a:p>
        </p:txBody>
      </p:sp>
    </p:spTree>
    <p:extLst>
      <p:ext uri="{BB962C8B-B14F-4D97-AF65-F5344CB8AC3E}">
        <p14:creationId xmlns:p14="http://schemas.microsoft.com/office/powerpoint/2010/main" val="11291196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Shape 1015"/>
          <p:cNvSpPr>
            <a:spLocks noGrp="1" noRot="1" noChangeAspect="1"/>
          </p:cNvSpPr>
          <p:nvPr>
            <p:ph type="sldImg"/>
          </p:nvPr>
        </p:nvSpPr>
        <p:spPr>
          <a:xfrm>
            <a:off x="381000" y="685800"/>
            <a:ext cx="6096000" cy="3429000"/>
          </a:xfrm>
          <a:prstGeom prst="rect">
            <a:avLst/>
          </a:prstGeom>
        </p:spPr>
        <p:txBody>
          <a:bodyPr/>
          <a:lstStyle/>
          <a:p>
            <a:endParaRPr/>
          </a:p>
        </p:txBody>
      </p:sp>
      <p:sp>
        <p:nvSpPr>
          <p:cNvPr id="1016" name="Shape 1016"/>
          <p:cNvSpPr>
            <a:spLocks noGrp="1"/>
          </p:cNvSpPr>
          <p:nvPr>
            <p:ph type="body" sz="quarter" idx="1"/>
          </p:nvPr>
        </p:nvSpPr>
        <p:spPr>
          <a:prstGeom prst="rect">
            <a:avLst/>
          </a:prstGeom>
        </p:spPr>
        <p:txBody>
          <a:bodyPr/>
          <a:lstStyle/>
          <a:p>
            <a:r>
              <a:t>字号36磅，文字居中对齐，文本框顶对齐，3行最佳</a:t>
            </a:r>
          </a:p>
        </p:txBody>
      </p:sp>
    </p:spTree>
    <p:extLst>
      <p:ext uri="{BB962C8B-B14F-4D97-AF65-F5344CB8AC3E}">
        <p14:creationId xmlns:p14="http://schemas.microsoft.com/office/powerpoint/2010/main" val="9052567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Shape 1056"/>
          <p:cNvSpPr>
            <a:spLocks noGrp="1" noRot="1" noChangeAspect="1"/>
          </p:cNvSpPr>
          <p:nvPr>
            <p:ph type="sldImg"/>
          </p:nvPr>
        </p:nvSpPr>
        <p:spPr>
          <a:xfrm>
            <a:off x="381000" y="685800"/>
            <a:ext cx="6096000" cy="3429000"/>
          </a:xfrm>
          <a:prstGeom prst="rect">
            <a:avLst/>
          </a:prstGeom>
        </p:spPr>
        <p:txBody>
          <a:bodyPr/>
          <a:lstStyle/>
          <a:p>
            <a:endParaRPr/>
          </a:p>
        </p:txBody>
      </p:sp>
      <p:sp>
        <p:nvSpPr>
          <p:cNvPr id="1057" name="Shape 1057"/>
          <p:cNvSpPr>
            <a:spLocks noGrp="1"/>
          </p:cNvSpPr>
          <p:nvPr>
            <p:ph type="body" sz="quarter" idx="1"/>
          </p:nvPr>
        </p:nvSpPr>
        <p:spPr>
          <a:prstGeom prst="rect">
            <a:avLst/>
          </a:prstGeom>
        </p:spPr>
        <p:txBody>
          <a:bodyPr/>
          <a:lstStyle/>
          <a:p>
            <a:r>
              <a:t>极限事件——6个</a:t>
            </a:r>
          </a:p>
        </p:txBody>
      </p:sp>
    </p:spTree>
    <p:extLst>
      <p:ext uri="{BB962C8B-B14F-4D97-AF65-F5344CB8AC3E}">
        <p14:creationId xmlns:p14="http://schemas.microsoft.com/office/powerpoint/2010/main" val="187540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noRot="1" noChangeAspect="1"/>
          </p:cNvSpPr>
          <p:nvPr>
            <p:ph type="sldImg"/>
          </p:nvPr>
        </p:nvSpPr>
        <p:spPr>
          <a:xfrm>
            <a:off x="381000" y="685800"/>
            <a:ext cx="6096000" cy="3429000"/>
          </a:xfrm>
          <a:prstGeom prst="rect">
            <a:avLst/>
          </a:prstGeom>
        </p:spPr>
        <p:txBody>
          <a:bodyPr/>
          <a:lstStyle/>
          <a:p>
            <a:endParaRPr/>
          </a:p>
        </p:txBody>
      </p:sp>
      <p:sp>
        <p:nvSpPr>
          <p:cNvPr id="320" name="Shape 320"/>
          <p:cNvSpPr>
            <a:spLocks noGrp="1"/>
          </p:cNvSpPr>
          <p:nvPr>
            <p:ph type="body" sz="quarter" idx="1"/>
          </p:nvPr>
        </p:nvSpPr>
        <p:spPr>
          <a:prstGeom prst="rect">
            <a:avLst/>
          </a:prstGeom>
        </p:spPr>
        <p:txBody>
          <a:bodyPr/>
          <a:lstStyle/>
          <a:p>
            <a:r>
              <a:t>小标题</a:t>
            </a:r>
          </a:p>
          <a:p>
            <a:r>
              <a:t>字数以15个字以内为佳，字号72磅，</a:t>
            </a:r>
          </a:p>
          <a:p>
            <a:r>
              <a:t>右侧注释，字号40磅，字数以3行为佳，左对齐</a:t>
            </a:r>
          </a:p>
          <a:p>
            <a:r>
              <a:t>当注释仅有一行时   居中对齐</a:t>
            </a:r>
          </a:p>
        </p:txBody>
      </p:sp>
    </p:spTree>
    <p:extLst>
      <p:ext uri="{BB962C8B-B14F-4D97-AF65-F5344CB8AC3E}">
        <p14:creationId xmlns:p14="http://schemas.microsoft.com/office/powerpoint/2010/main" val="12059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Shape 329"/>
          <p:cNvSpPr>
            <a:spLocks noGrp="1" noRot="1" noChangeAspect="1"/>
          </p:cNvSpPr>
          <p:nvPr>
            <p:ph type="sldImg"/>
          </p:nvPr>
        </p:nvSpPr>
        <p:spPr>
          <a:xfrm>
            <a:off x="381000" y="685800"/>
            <a:ext cx="6096000" cy="3429000"/>
          </a:xfrm>
          <a:prstGeom prst="rect">
            <a:avLst/>
          </a:prstGeom>
        </p:spPr>
        <p:txBody>
          <a:bodyPr/>
          <a:lstStyle/>
          <a:p>
            <a:endParaRPr/>
          </a:p>
        </p:txBody>
      </p:sp>
      <p:sp>
        <p:nvSpPr>
          <p:cNvPr id="330" name="Shape 330"/>
          <p:cNvSpPr>
            <a:spLocks noGrp="1"/>
          </p:cNvSpPr>
          <p:nvPr>
            <p:ph type="body" sz="quarter" idx="1"/>
          </p:nvPr>
        </p:nvSpPr>
        <p:spPr>
          <a:prstGeom prst="rect">
            <a:avLst/>
          </a:prstGeom>
        </p:spPr>
        <p:txBody>
          <a:bodyPr/>
          <a:lstStyle/>
          <a:p>
            <a:r>
              <a:t>小标题</a:t>
            </a:r>
          </a:p>
          <a:p>
            <a:r>
              <a:t>字数以15个字以内为佳，字号72磅，</a:t>
            </a:r>
          </a:p>
          <a:p>
            <a:r>
              <a:t>右侧注释，字号40磅，字数以3行为佳，左对齐</a:t>
            </a:r>
          </a:p>
          <a:p>
            <a:r>
              <a:t>当注释仅有一行时   居中对齐</a:t>
            </a:r>
          </a:p>
        </p:txBody>
      </p:sp>
    </p:spTree>
    <p:extLst>
      <p:ext uri="{BB962C8B-B14F-4D97-AF65-F5344CB8AC3E}">
        <p14:creationId xmlns:p14="http://schemas.microsoft.com/office/powerpoint/2010/main" val="1708177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Shape 348"/>
          <p:cNvSpPr>
            <a:spLocks noGrp="1" noRot="1" noChangeAspect="1"/>
          </p:cNvSpPr>
          <p:nvPr>
            <p:ph type="sldImg"/>
          </p:nvPr>
        </p:nvSpPr>
        <p:spPr>
          <a:xfrm>
            <a:off x="381000" y="685800"/>
            <a:ext cx="6096000" cy="3429000"/>
          </a:xfrm>
          <a:prstGeom prst="rect">
            <a:avLst/>
          </a:prstGeom>
        </p:spPr>
        <p:txBody>
          <a:bodyPr/>
          <a:lstStyle/>
          <a:p>
            <a:endParaRPr/>
          </a:p>
        </p:txBody>
      </p:sp>
      <p:sp>
        <p:nvSpPr>
          <p:cNvPr id="349" name="Shape 349"/>
          <p:cNvSpPr>
            <a:spLocks noGrp="1"/>
          </p:cNvSpPr>
          <p:nvPr>
            <p:ph type="body" sz="quarter" idx="1"/>
          </p:nvPr>
        </p:nvSpPr>
        <p:spPr>
          <a:prstGeom prst="rect">
            <a:avLst/>
          </a:prstGeom>
        </p:spPr>
        <p:txBody>
          <a:bodyPr/>
          <a:lstStyle/>
          <a:p>
            <a:r>
              <a:t>文字字号为36磅，居左顶对齐，5行文字最佳</a:t>
            </a:r>
          </a:p>
        </p:txBody>
      </p:sp>
    </p:spTree>
    <p:extLst>
      <p:ext uri="{BB962C8B-B14F-4D97-AF65-F5344CB8AC3E}">
        <p14:creationId xmlns:p14="http://schemas.microsoft.com/office/powerpoint/2010/main" val="1776336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xfrm>
            <a:off x="381000" y="685800"/>
            <a:ext cx="6096000" cy="3429000"/>
          </a:xfrm>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p>
            <a:endParaRPr/>
          </a:p>
          <a:p>
            <a:r>
              <a:t>1行时向下移动标签和文本框</a:t>
            </a:r>
          </a:p>
        </p:txBody>
      </p:sp>
    </p:spTree>
    <p:extLst>
      <p:ext uri="{BB962C8B-B14F-4D97-AF65-F5344CB8AC3E}">
        <p14:creationId xmlns:p14="http://schemas.microsoft.com/office/powerpoint/2010/main" val="574500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hape 372"/>
          <p:cNvSpPr>
            <a:spLocks noGrp="1" noRot="1" noChangeAspect="1"/>
          </p:cNvSpPr>
          <p:nvPr>
            <p:ph type="sldImg"/>
          </p:nvPr>
        </p:nvSpPr>
        <p:spPr>
          <a:xfrm>
            <a:off x="381000" y="685800"/>
            <a:ext cx="6096000" cy="3429000"/>
          </a:xfrm>
          <a:prstGeom prst="rect">
            <a:avLst/>
          </a:prstGeom>
        </p:spPr>
        <p:txBody>
          <a:bodyPr/>
          <a:lstStyle/>
          <a:p>
            <a:endParaRPr/>
          </a:p>
        </p:txBody>
      </p:sp>
      <p:sp>
        <p:nvSpPr>
          <p:cNvPr id="373" name="Shape 373"/>
          <p:cNvSpPr>
            <a:spLocks noGrp="1"/>
          </p:cNvSpPr>
          <p:nvPr>
            <p:ph type="body" sz="quarter" idx="1"/>
          </p:nvPr>
        </p:nvSpPr>
        <p:spPr>
          <a:prstGeom prst="rect">
            <a:avLst/>
          </a:prstGeom>
        </p:spPr>
        <p:txBody>
          <a:bodyPr/>
          <a:lstStyle/>
          <a:p>
            <a:endParaRPr/>
          </a:p>
          <a:p>
            <a:r>
              <a:t>1行时向下移动标签和文本框</a:t>
            </a:r>
          </a:p>
        </p:txBody>
      </p:sp>
    </p:spTree>
    <p:extLst>
      <p:ext uri="{BB962C8B-B14F-4D97-AF65-F5344CB8AC3E}">
        <p14:creationId xmlns:p14="http://schemas.microsoft.com/office/powerpoint/2010/main" val="535426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首页">
    <p:spTree>
      <p:nvGrpSpPr>
        <p:cNvPr id="1" name=""/>
        <p:cNvGrpSpPr/>
        <p:nvPr/>
      </p:nvGrpSpPr>
      <p:grpSpPr>
        <a:xfrm>
          <a:off x="0" y="0"/>
          <a:ext cx="0" cy="0"/>
          <a:chOff x="0" y="0"/>
          <a:chExt cx="0" cy="0"/>
        </a:xfrm>
      </p:grpSpPr>
      <p:sp>
        <p:nvSpPr>
          <p:cNvPr id="11" name="平台事业部/设计中心"/>
          <p:cNvSpPr>
            <a:spLocks noGrp="1"/>
          </p:cNvSpPr>
          <p:nvPr>
            <p:ph type="body" sz="quarter" idx="13"/>
          </p:nvPr>
        </p:nvSpPr>
        <p:spPr>
          <a:xfrm>
            <a:off x="9616876" y="8521005"/>
            <a:ext cx="5404248" cy="952501"/>
          </a:xfrm>
          <a:prstGeom prst="rect">
            <a:avLst/>
          </a:prstGeom>
        </p:spPr>
        <p:txBody>
          <a:bodyPr anchor="b"/>
          <a:lstStyle>
            <a:lvl1pPr marL="0" indent="0" algn="ctr" defTabSz="767715">
              <a:spcBef>
                <a:spcPts val="0"/>
              </a:spcBef>
              <a:buSzTx/>
              <a:buNone/>
              <a:defRPr sz="4464">
                <a:solidFill>
                  <a:srgbClr val="FFFFFF"/>
                </a:solidFill>
              </a:defRPr>
            </a:lvl1pPr>
          </a:lstStyle>
          <a:p>
            <a:r>
              <a:t>平台事业部/设计中心</a:t>
            </a:r>
          </a:p>
        </p:txBody>
      </p:sp>
      <p:sp>
        <p:nvSpPr>
          <p:cNvPr id="12" name="姓名"/>
          <p:cNvSpPr>
            <a:spLocks noGrp="1"/>
          </p:cNvSpPr>
          <p:nvPr>
            <p:ph type="body" sz="quarter" idx="14"/>
          </p:nvPr>
        </p:nvSpPr>
        <p:spPr>
          <a:xfrm>
            <a:off x="9616876" y="9638605"/>
            <a:ext cx="5404248" cy="952501"/>
          </a:xfrm>
          <a:prstGeom prst="rect">
            <a:avLst/>
          </a:prstGeom>
        </p:spPr>
        <p:txBody>
          <a:bodyPr anchor="b"/>
          <a:lstStyle>
            <a:lvl1pPr marL="0" indent="0" algn="ctr">
              <a:spcBef>
                <a:spcPts val="0"/>
              </a:spcBef>
              <a:buSzTx/>
              <a:buNone/>
              <a:defRPr>
                <a:solidFill>
                  <a:srgbClr val="FFFFFF"/>
                </a:solidFill>
              </a:defRPr>
            </a:lvl1pPr>
          </a:lstStyle>
          <a:p>
            <a:r>
              <a:t>姓名</a:t>
            </a:r>
          </a:p>
        </p:txBody>
      </p:sp>
      <p:sp>
        <p:nvSpPr>
          <p:cNvPr id="13" name="标题文本"/>
          <p:cNvSpPr>
            <a:spLocks noGrp="1"/>
          </p:cNvSpPr>
          <p:nvPr>
            <p:ph type="body" sz="quarter" idx="15"/>
          </p:nvPr>
        </p:nvSpPr>
        <p:spPr>
          <a:xfrm>
            <a:off x="8324849" y="4813299"/>
            <a:ext cx="7734301" cy="2768601"/>
          </a:xfrm>
          <a:prstGeom prst="rect">
            <a:avLst/>
          </a:prstGeom>
        </p:spPr>
        <p:txBody>
          <a:bodyPr wrap="none">
            <a:spAutoFit/>
          </a:bodyPr>
          <a:lstStyle>
            <a:lvl1pPr marL="0" indent="0" algn="ctr">
              <a:spcBef>
                <a:spcPts val="0"/>
              </a:spcBef>
              <a:buSzTx/>
              <a:buNone/>
              <a:defRPr sz="15000">
                <a:solidFill>
                  <a:srgbClr val="FFFFFF"/>
                </a:solidFill>
                <a:latin typeface="PingFang SC Semibold"/>
                <a:ea typeface="PingFang SC Semibold"/>
                <a:cs typeface="PingFang SC Semibold"/>
                <a:sym typeface="PingFang SC Semibold"/>
              </a:defRPr>
            </a:lvl1pPr>
          </a:lstStyle>
          <a:p>
            <a:r>
              <a:t>标题文本</a:t>
            </a:r>
          </a:p>
        </p:txBody>
      </p:sp>
      <p:sp>
        <p:nvSpPr>
          <p:cNvPr id="14"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纯文字">
    <p:spTree>
      <p:nvGrpSpPr>
        <p:cNvPr id="1" name=""/>
        <p:cNvGrpSpPr/>
        <p:nvPr/>
      </p:nvGrpSpPr>
      <p:grpSpPr>
        <a:xfrm>
          <a:off x="0" y="0"/>
          <a:ext cx="0" cy="0"/>
          <a:chOff x="0" y="0"/>
          <a:chExt cx="0" cy="0"/>
        </a:xfrm>
      </p:grpSpPr>
      <p:sp>
        <p:nvSpPr>
          <p:cNvPr id="129" name="此处主标题-纯文字"/>
          <p:cNvSpPr>
            <a:spLocks noGrp="1"/>
          </p:cNvSpPr>
          <p:nvPr>
            <p:ph type="body" sz="quarter" idx="13"/>
          </p:nvPr>
        </p:nvSpPr>
        <p:spPr>
          <a:xfrm>
            <a:off x="1085850" y="254000"/>
            <a:ext cx="5578475" cy="990601"/>
          </a:xfrm>
          <a:prstGeom prst="rect">
            <a:avLst/>
          </a:prstGeom>
        </p:spPr>
        <p:txBody>
          <a:bodyPr wrap="none">
            <a:spAutoFit/>
          </a:bodyPr>
          <a:lstStyle>
            <a:lvl1pPr marL="0" indent="0">
              <a:spcBef>
                <a:spcPts val="0"/>
              </a:spcBef>
              <a:buSzTx/>
              <a:buNone/>
              <a:defRPr sz="5000">
                <a:solidFill>
                  <a:srgbClr val="455469"/>
                </a:solidFill>
                <a:latin typeface="PingFang SC Semibold"/>
                <a:ea typeface="PingFang SC Semibold"/>
                <a:cs typeface="PingFang SC Semibold"/>
                <a:sym typeface="PingFang SC Semibold"/>
              </a:defRPr>
            </a:lvl1pPr>
          </a:lstStyle>
          <a:p>
            <a:r>
              <a:t>此处主标题-纯文字</a:t>
            </a:r>
          </a:p>
        </p:txBody>
      </p:sp>
      <p:sp>
        <p:nvSpPr>
          <p:cNvPr id="130" name="此处副标题"/>
          <p:cNvSpPr>
            <a:spLocks noGrp="1"/>
          </p:cNvSpPr>
          <p:nvPr>
            <p:ph type="body" sz="quarter" idx="14"/>
          </p:nvPr>
        </p:nvSpPr>
        <p:spPr>
          <a:xfrm>
            <a:off x="1085850" y="1123950"/>
            <a:ext cx="1638300" cy="520701"/>
          </a:xfrm>
          <a:prstGeom prst="rect">
            <a:avLst/>
          </a:prstGeom>
        </p:spPr>
        <p:txBody>
          <a:bodyPr wrap="none">
            <a:spAutoFit/>
          </a:bodyPr>
          <a:lstStyle>
            <a:lvl1pPr marL="0" indent="0">
              <a:spcBef>
                <a:spcPts val="0"/>
              </a:spcBef>
              <a:buSzTx/>
              <a:buNone/>
              <a:defRPr sz="2400">
                <a:solidFill>
                  <a:srgbClr val="455469"/>
                </a:solidFill>
                <a:latin typeface="PingFang SC Semibold"/>
                <a:ea typeface="PingFang SC Semibold"/>
                <a:cs typeface="PingFang SC Semibold"/>
                <a:sym typeface="PingFang SC Semibold"/>
              </a:defRPr>
            </a:lvl1pPr>
          </a:lstStyle>
          <a:p>
            <a:r>
              <a:t>此处副标题</a:t>
            </a:r>
          </a:p>
        </p:txBody>
      </p:sp>
      <p:sp>
        <p:nvSpPr>
          <p:cNvPr id="131" name="Add your words here，according to your need to drawAdd your words here"/>
          <p:cNvSpPr>
            <a:spLocks noGrp="1"/>
          </p:cNvSpPr>
          <p:nvPr>
            <p:ph type="body" sz="quarter" idx="15"/>
          </p:nvPr>
        </p:nvSpPr>
        <p:spPr>
          <a:xfrm>
            <a:off x="4426911" y="9804399"/>
            <a:ext cx="6995778" cy="2006601"/>
          </a:xfrm>
          <a:prstGeom prst="rect">
            <a:avLst/>
          </a:prstGeom>
        </p:spPr>
        <p:txBody>
          <a:bodyPr>
            <a:spAutoFit/>
          </a:bodyPr>
          <a:lstStyle>
            <a:lvl1pPr marL="0" indent="0" algn="ctr" defTabSz="457200">
              <a:spcBef>
                <a:spcPts val="0"/>
              </a:spcBef>
              <a:buSzTx/>
              <a:buNone/>
              <a:defRPr sz="3600">
                <a:solidFill>
                  <a:srgbClr val="FFFFFF"/>
                </a:solidFill>
                <a:latin typeface="PingFang SC Regular"/>
                <a:ea typeface="PingFang SC Regular"/>
                <a:cs typeface="PingFang SC Regular"/>
                <a:sym typeface="PingFang SC Regular"/>
              </a:defRPr>
            </a:lvl1pPr>
          </a:lstStyle>
          <a:p>
            <a:r>
              <a:t>Add your words here，according to your need to drawAdd your words here</a:t>
            </a:r>
          </a:p>
        </p:txBody>
      </p:sp>
      <p:sp>
        <p:nvSpPr>
          <p:cNvPr id="132" name="Add your words here，according to your need to drawAdd your words here"/>
          <p:cNvSpPr>
            <a:spLocks noGrp="1"/>
          </p:cNvSpPr>
          <p:nvPr>
            <p:ph type="body" sz="quarter" idx="16"/>
          </p:nvPr>
        </p:nvSpPr>
        <p:spPr>
          <a:xfrm>
            <a:off x="4426911" y="4343399"/>
            <a:ext cx="6995778" cy="2006601"/>
          </a:xfrm>
          <a:prstGeom prst="rect">
            <a:avLst/>
          </a:prstGeom>
        </p:spPr>
        <p:txBody>
          <a:bodyPr>
            <a:spAutoFit/>
          </a:bodyPr>
          <a:lstStyle>
            <a:lvl1pPr marL="0" indent="0" algn="ctr" defTabSz="457200">
              <a:spcBef>
                <a:spcPts val="0"/>
              </a:spcBef>
              <a:buSzTx/>
              <a:buNone/>
              <a:defRPr sz="3600">
                <a:solidFill>
                  <a:srgbClr val="3D4858"/>
                </a:solidFill>
                <a:latin typeface="PingFang SC Regular"/>
                <a:ea typeface="PingFang SC Regular"/>
                <a:cs typeface="PingFang SC Regular"/>
                <a:sym typeface="PingFang SC Regular"/>
              </a:defRPr>
            </a:lvl1pPr>
          </a:lstStyle>
          <a:p>
            <a:r>
              <a:t>Add your words here，according to your need to drawAdd your words here</a:t>
            </a:r>
          </a:p>
        </p:txBody>
      </p:sp>
      <p:sp>
        <p:nvSpPr>
          <p:cNvPr id="133" name="Add your words here，according to your need to drawAdd your words here"/>
          <p:cNvSpPr>
            <a:spLocks noGrp="1"/>
          </p:cNvSpPr>
          <p:nvPr>
            <p:ph type="body" sz="quarter" idx="17"/>
          </p:nvPr>
        </p:nvSpPr>
        <p:spPr>
          <a:xfrm>
            <a:off x="12961311" y="4343399"/>
            <a:ext cx="6995778" cy="2006601"/>
          </a:xfrm>
          <a:prstGeom prst="rect">
            <a:avLst/>
          </a:prstGeom>
        </p:spPr>
        <p:txBody>
          <a:bodyPr>
            <a:spAutoFit/>
          </a:bodyPr>
          <a:lstStyle>
            <a:lvl1pPr marL="0" indent="0" algn="ctr" defTabSz="457200">
              <a:spcBef>
                <a:spcPts val="0"/>
              </a:spcBef>
              <a:buSzTx/>
              <a:buNone/>
              <a:defRPr sz="3600">
                <a:solidFill>
                  <a:srgbClr val="FFFFFF"/>
                </a:solidFill>
                <a:latin typeface="PingFang SC Regular"/>
                <a:ea typeface="PingFang SC Regular"/>
                <a:cs typeface="PingFang SC Regular"/>
                <a:sym typeface="PingFang SC Regular"/>
              </a:defRPr>
            </a:lvl1pPr>
          </a:lstStyle>
          <a:p>
            <a:r>
              <a:t>Add your words here，according to your need to drawAdd your words here</a:t>
            </a:r>
          </a:p>
        </p:txBody>
      </p:sp>
      <p:sp>
        <p:nvSpPr>
          <p:cNvPr id="134" name="Add your words here，according to your need to drawAdd your words here"/>
          <p:cNvSpPr>
            <a:spLocks noGrp="1"/>
          </p:cNvSpPr>
          <p:nvPr>
            <p:ph type="body" sz="quarter" idx="18"/>
          </p:nvPr>
        </p:nvSpPr>
        <p:spPr>
          <a:xfrm>
            <a:off x="12961311" y="9804399"/>
            <a:ext cx="6995778" cy="2006601"/>
          </a:xfrm>
          <a:prstGeom prst="rect">
            <a:avLst/>
          </a:prstGeom>
        </p:spPr>
        <p:txBody>
          <a:bodyPr>
            <a:spAutoFit/>
          </a:bodyPr>
          <a:lstStyle>
            <a:lvl1pPr marL="0" indent="0" algn="ctr" defTabSz="457200">
              <a:spcBef>
                <a:spcPts val="0"/>
              </a:spcBef>
              <a:buSzTx/>
              <a:buNone/>
              <a:defRPr sz="3600">
                <a:solidFill>
                  <a:srgbClr val="3D4858"/>
                </a:solidFill>
                <a:latin typeface="PingFang SC Regular"/>
                <a:ea typeface="PingFang SC Regular"/>
                <a:cs typeface="PingFang SC Regular"/>
                <a:sym typeface="PingFang SC Regular"/>
              </a:defRPr>
            </a:lvl1pPr>
          </a:lstStyle>
          <a:p>
            <a:r>
              <a:t>Add your words here，according to your need to drawAdd your words here</a:t>
            </a:r>
          </a:p>
        </p:txBody>
      </p:sp>
      <p:sp>
        <p:nvSpPr>
          <p:cNvPr id="135"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手机演示">
    <p:spTree>
      <p:nvGrpSpPr>
        <p:cNvPr id="1" name=""/>
        <p:cNvGrpSpPr/>
        <p:nvPr/>
      </p:nvGrpSpPr>
      <p:grpSpPr>
        <a:xfrm>
          <a:off x="0" y="0"/>
          <a:ext cx="0" cy="0"/>
          <a:chOff x="0" y="0"/>
          <a:chExt cx="0" cy="0"/>
        </a:xfrm>
      </p:grpSpPr>
      <p:sp>
        <p:nvSpPr>
          <p:cNvPr id="142" name="Add your words here，according to your need to drawAdd your words here"/>
          <p:cNvSpPr>
            <a:spLocks noGrp="1"/>
          </p:cNvSpPr>
          <p:nvPr>
            <p:ph type="body" sz="quarter" idx="13"/>
          </p:nvPr>
        </p:nvSpPr>
        <p:spPr>
          <a:xfrm>
            <a:off x="2572711" y="4660900"/>
            <a:ext cx="4839258" cy="2641601"/>
          </a:xfrm>
          <a:prstGeom prst="rect">
            <a:avLst/>
          </a:prstGeom>
        </p:spPr>
        <p:txBody>
          <a:bodyPr>
            <a:spAutoFit/>
          </a:bodyPr>
          <a:lstStyle>
            <a:lvl1pPr marL="0" indent="0" defTabSz="457200">
              <a:spcBef>
                <a:spcPts val="0"/>
              </a:spcBef>
              <a:buSzTx/>
              <a:buNone/>
              <a:defRPr sz="3600">
                <a:solidFill>
                  <a:srgbClr val="FFFFFF"/>
                </a:solidFill>
                <a:latin typeface="PingFang SC Regular"/>
                <a:ea typeface="PingFang SC Regular"/>
                <a:cs typeface="PingFang SC Regular"/>
                <a:sym typeface="PingFang SC Regular"/>
              </a:defRPr>
            </a:lvl1pPr>
          </a:lstStyle>
          <a:p>
            <a:r>
              <a:t>Add your words here，according to your need to drawAdd your words here</a:t>
            </a:r>
          </a:p>
        </p:txBody>
      </p:sp>
      <p:sp>
        <p:nvSpPr>
          <p:cNvPr id="143" name="Add your words here，according to your need to drawAdd your words here"/>
          <p:cNvSpPr>
            <a:spLocks noGrp="1"/>
          </p:cNvSpPr>
          <p:nvPr>
            <p:ph type="body" sz="quarter" idx="14"/>
          </p:nvPr>
        </p:nvSpPr>
        <p:spPr>
          <a:xfrm>
            <a:off x="17660311" y="9283700"/>
            <a:ext cx="4839257" cy="2641601"/>
          </a:xfrm>
          <a:prstGeom prst="rect">
            <a:avLst/>
          </a:prstGeom>
        </p:spPr>
        <p:txBody>
          <a:bodyPr>
            <a:spAutoFit/>
          </a:bodyPr>
          <a:lstStyle>
            <a:lvl1pPr marL="0" indent="0" defTabSz="457200">
              <a:spcBef>
                <a:spcPts val="0"/>
              </a:spcBef>
              <a:buSzTx/>
              <a:buNone/>
              <a:defRPr sz="3600">
                <a:solidFill>
                  <a:srgbClr val="FFFFFF"/>
                </a:solidFill>
                <a:latin typeface="PingFang SC Regular"/>
                <a:ea typeface="PingFang SC Regular"/>
                <a:cs typeface="PingFang SC Regular"/>
                <a:sym typeface="PingFang SC Regular"/>
              </a:defRPr>
            </a:lvl1pPr>
          </a:lstStyle>
          <a:p>
            <a:r>
              <a:t>Add your words here，according to your need to drawAdd your words here</a:t>
            </a:r>
          </a:p>
        </p:txBody>
      </p:sp>
      <p:sp>
        <p:nvSpPr>
          <p:cNvPr id="144" name="此处主标题-手机演示"/>
          <p:cNvSpPr>
            <a:spLocks noGrp="1"/>
          </p:cNvSpPr>
          <p:nvPr>
            <p:ph type="body" sz="quarter" idx="15"/>
          </p:nvPr>
        </p:nvSpPr>
        <p:spPr>
          <a:xfrm>
            <a:off x="1085850" y="254000"/>
            <a:ext cx="6213475" cy="990601"/>
          </a:xfrm>
          <a:prstGeom prst="rect">
            <a:avLst/>
          </a:prstGeom>
        </p:spPr>
        <p:txBody>
          <a:bodyPr wrap="none">
            <a:spAutoFit/>
          </a:bodyPr>
          <a:lstStyle>
            <a:lvl1pPr marL="0" indent="0">
              <a:spcBef>
                <a:spcPts val="0"/>
              </a:spcBef>
              <a:buSzTx/>
              <a:buNone/>
              <a:defRPr sz="5000">
                <a:solidFill>
                  <a:srgbClr val="455469"/>
                </a:solidFill>
                <a:latin typeface="PingFang SC Semibold"/>
                <a:ea typeface="PingFang SC Semibold"/>
                <a:cs typeface="PingFang SC Semibold"/>
                <a:sym typeface="PingFang SC Semibold"/>
              </a:defRPr>
            </a:lvl1pPr>
          </a:lstStyle>
          <a:p>
            <a:r>
              <a:t>此处主标题-手机演示</a:t>
            </a:r>
          </a:p>
        </p:txBody>
      </p:sp>
      <p:sp>
        <p:nvSpPr>
          <p:cNvPr id="145" name="此处副标题"/>
          <p:cNvSpPr>
            <a:spLocks noGrp="1"/>
          </p:cNvSpPr>
          <p:nvPr>
            <p:ph type="body" sz="quarter" idx="16"/>
          </p:nvPr>
        </p:nvSpPr>
        <p:spPr>
          <a:xfrm>
            <a:off x="1085850" y="1123950"/>
            <a:ext cx="1638300" cy="520701"/>
          </a:xfrm>
          <a:prstGeom prst="rect">
            <a:avLst/>
          </a:prstGeom>
        </p:spPr>
        <p:txBody>
          <a:bodyPr wrap="none">
            <a:spAutoFit/>
          </a:bodyPr>
          <a:lstStyle>
            <a:lvl1pPr marL="0" indent="0">
              <a:spcBef>
                <a:spcPts val="0"/>
              </a:spcBef>
              <a:buSzTx/>
              <a:buNone/>
              <a:defRPr sz="2400">
                <a:solidFill>
                  <a:srgbClr val="455469"/>
                </a:solidFill>
                <a:latin typeface="PingFang SC Semibold"/>
                <a:ea typeface="PingFang SC Semibold"/>
                <a:cs typeface="PingFang SC Semibold"/>
                <a:sym typeface="PingFang SC Semibold"/>
              </a:defRPr>
            </a:lvl1pPr>
          </a:lstStyle>
          <a:p>
            <a:r>
              <a:t>此处副标题</a:t>
            </a:r>
          </a:p>
        </p:txBody>
      </p:sp>
      <p:sp>
        <p:nvSpPr>
          <p:cNvPr id="146" name="图像"/>
          <p:cNvSpPr>
            <a:spLocks noGrp="1"/>
          </p:cNvSpPr>
          <p:nvPr>
            <p:ph type="pic" sz="quarter" idx="17"/>
          </p:nvPr>
        </p:nvSpPr>
        <p:spPr>
          <a:xfrm>
            <a:off x="9486701" y="4836635"/>
            <a:ext cx="5410477" cy="9622431"/>
          </a:xfrm>
          <a:prstGeom prst="rect">
            <a:avLst/>
          </a:prstGeom>
        </p:spPr>
        <p:txBody>
          <a:bodyPr lIns="91439" tIns="45719" rIns="91439" bIns="45719" anchor="t">
            <a:noAutofit/>
          </a:bodyPr>
          <a:lstStyle/>
          <a:p>
            <a:endParaRPr/>
          </a:p>
        </p:txBody>
      </p:sp>
      <p:grpSp>
        <p:nvGrpSpPr>
          <p:cNvPr id="150" name="成组"/>
          <p:cNvGrpSpPr/>
          <p:nvPr/>
        </p:nvGrpSpPr>
        <p:grpSpPr>
          <a:xfrm>
            <a:off x="9085262" y="3286337"/>
            <a:ext cx="6213476" cy="12722832"/>
            <a:chOff x="0" y="0"/>
            <a:chExt cx="6213475" cy="12722830"/>
          </a:xfrm>
        </p:grpSpPr>
        <p:pic>
          <p:nvPicPr>
            <p:cNvPr id="147" name="pasted-image.pdf" descr="pasted-image.pdf"/>
            <p:cNvPicPr>
              <a:picLocks noChangeAspect="1"/>
            </p:cNvPicPr>
            <p:nvPr/>
          </p:nvPicPr>
          <p:blipFill>
            <a:blip r:embed="rId2">
              <a:extLst/>
            </a:blip>
            <a:stretch>
              <a:fillRect/>
            </a:stretch>
          </p:blipFill>
          <p:spPr>
            <a:xfrm>
              <a:off x="0" y="0"/>
              <a:ext cx="6213475" cy="12722831"/>
            </a:xfrm>
            <a:prstGeom prst="rect">
              <a:avLst/>
            </a:prstGeom>
            <a:ln w="12700" cap="flat">
              <a:noFill/>
              <a:miter lim="400000"/>
            </a:ln>
            <a:effectLst/>
          </p:spPr>
        </p:pic>
        <p:sp>
          <p:nvSpPr>
            <p:cNvPr id="148" name="圆形"/>
            <p:cNvSpPr/>
            <p:nvPr/>
          </p:nvSpPr>
          <p:spPr>
            <a:xfrm>
              <a:off x="1972204" y="618912"/>
              <a:ext cx="273094" cy="273094"/>
            </a:xfrm>
            <a:prstGeom prst="ellipse">
              <a:avLst/>
            </a:prstGeom>
            <a:solidFill>
              <a:srgbClr val="44546A"/>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9" name="圆角矩形"/>
            <p:cNvSpPr/>
            <p:nvPr/>
          </p:nvSpPr>
          <p:spPr>
            <a:xfrm>
              <a:off x="2525712" y="671646"/>
              <a:ext cx="1162051" cy="167625"/>
            </a:xfrm>
            <a:prstGeom prst="roundRect">
              <a:avLst>
                <a:gd name="adj" fmla="val 50000"/>
              </a:avLst>
            </a:prstGeom>
            <a:solidFill>
              <a:srgbClr val="44546A"/>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5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c演示">
    <p:spTree>
      <p:nvGrpSpPr>
        <p:cNvPr id="1" name=""/>
        <p:cNvGrpSpPr/>
        <p:nvPr/>
      </p:nvGrpSpPr>
      <p:grpSpPr>
        <a:xfrm>
          <a:off x="0" y="0"/>
          <a:ext cx="0" cy="0"/>
          <a:chOff x="0" y="0"/>
          <a:chExt cx="0" cy="0"/>
        </a:xfrm>
      </p:grpSpPr>
      <p:sp>
        <p:nvSpPr>
          <p:cNvPr id="158" name="此处主标题-PC演示"/>
          <p:cNvSpPr>
            <a:spLocks noGrp="1"/>
          </p:cNvSpPr>
          <p:nvPr>
            <p:ph type="body" sz="quarter" idx="13"/>
          </p:nvPr>
        </p:nvSpPr>
        <p:spPr>
          <a:xfrm>
            <a:off x="1085850" y="254000"/>
            <a:ext cx="5824220" cy="990601"/>
          </a:xfrm>
          <a:prstGeom prst="rect">
            <a:avLst/>
          </a:prstGeom>
        </p:spPr>
        <p:txBody>
          <a:bodyPr wrap="none">
            <a:spAutoFit/>
          </a:bodyPr>
          <a:lstStyle>
            <a:lvl1pPr marL="0" indent="0">
              <a:spcBef>
                <a:spcPts val="0"/>
              </a:spcBef>
              <a:buSzTx/>
              <a:buNone/>
              <a:defRPr sz="5000">
                <a:solidFill>
                  <a:srgbClr val="455469"/>
                </a:solidFill>
                <a:latin typeface="PingFang SC Semibold"/>
                <a:ea typeface="PingFang SC Semibold"/>
                <a:cs typeface="PingFang SC Semibold"/>
                <a:sym typeface="PingFang SC Semibold"/>
              </a:defRPr>
            </a:lvl1pPr>
          </a:lstStyle>
          <a:p>
            <a:r>
              <a:t>此处主标题-PC演示</a:t>
            </a:r>
          </a:p>
        </p:txBody>
      </p:sp>
      <p:sp>
        <p:nvSpPr>
          <p:cNvPr id="159" name="此处副标题"/>
          <p:cNvSpPr>
            <a:spLocks noGrp="1"/>
          </p:cNvSpPr>
          <p:nvPr>
            <p:ph type="body" sz="quarter" idx="14"/>
          </p:nvPr>
        </p:nvSpPr>
        <p:spPr>
          <a:xfrm>
            <a:off x="1085850" y="1123950"/>
            <a:ext cx="1638300" cy="520701"/>
          </a:xfrm>
          <a:prstGeom prst="rect">
            <a:avLst/>
          </a:prstGeom>
        </p:spPr>
        <p:txBody>
          <a:bodyPr wrap="none">
            <a:spAutoFit/>
          </a:bodyPr>
          <a:lstStyle>
            <a:lvl1pPr marL="0" indent="0">
              <a:spcBef>
                <a:spcPts val="0"/>
              </a:spcBef>
              <a:buSzTx/>
              <a:buNone/>
              <a:defRPr sz="2400">
                <a:solidFill>
                  <a:srgbClr val="455469"/>
                </a:solidFill>
                <a:latin typeface="PingFang SC Semibold"/>
                <a:ea typeface="PingFang SC Semibold"/>
                <a:cs typeface="PingFang SC Semibold"/>
                <a:sym typeface="PingFang SC Semibold"/>
              </a:defRPr>
            </a:lvl1pPr>
          </a:lstStyle>
          <a:p>
            <a:r>
              <a:t>此处副标题</a:t>
            </a:r>
          </a:p>
        </p:txBody>
      </p:sp>
      <p:pic>
        <p:nvPicPr>
          <p:cNvPr id="160" name="pasted-image.pdf" descr="pasted-image.pdf"/>
          <p:cNvPicPr>
            <a:picLocks noChangeAspect="1"/>
          </p:cNvPicPr>
          <p:nvPr/>
        </p:nvPicPr>
        <p:blipFill>
          <a:blip r:embed="rId2">
            <a:extLst/>
          </a:blip>
          <a:stretch>
            <a:fillRect/>
          </a:stretch>
        </p:blipFill>
        <p:spPr>
          <a:xfrm>
            <a:off x="2193526" y="2819400"/>
            <a:ext cx="11859024" cy="9843252"/>
          </a:xfrm>
          <a:prstGeom prst="rect">
            <a:avLst/>
          </a:prstGeom>
          <a:ln w="12700">
            <a:miter lim="400000"/>
          </a:ln>
        </p:spPr>
      </p:pic>
      <p:sp>
        <p:nvSpPr>
          <p:cNvPr id="161" name="Add your words here，according to your need to draw the text box size。Please read the instructions and more work at the end of the manual template."/>
          <p:cNvSpPr>
            <a:spLocks noGrp="1"/>
          </p:cNvSpPr>
          <p:nvPr>
            <p:ph type="body" sz="quarter" idx="15"/>
          </p:nvPr>
        </p:nvSpPr>
        <p:spPr>
          <a:xfrm>
            <a:off x="15307816" y="3644900"/>
            <a:ext cx="7390370" cy="3276601"/>
          </a:xfrm>
          <a:prstGeom prst="rect">
            <a:avLst/>
          </a:prstGeom>
        </p:spPr>
        <p:txBody>
          <a:bodyPr>
            <a:spAutoFit/>
          </a:bodyPr>
          <a:lstStyle/>
          <a:p>
            <a:pPr marL="0" indent="0" defTabSz="457200">
              <a:spcBef>
                <a:spcPts val="0"/>
              </a:spcBef>
              <a:buSzTx/>
              <a:buNone/>
              <a:defRPr sz="3600">
                <a:solidFill>
                  <a:srgbClr val="FFFFFF"/>
                </a:solidFill>
                <a:latin typeface="PingFang SC Regular"/>
                <a:ea typeface="PingFang SC Regular"/>
                <a:cs typeface="PingFang SC Regular"/>
                <a:sym typeface="PingFang SC Regular"/>
              </a:defRPr>
            </a:pPr>
            <a:r>
              <a:t>Add your words here，according to your need to draw the text box size。Please read the instructions and more work at the end of the manual template</a:t>
            </a:r>
            <a:r>
              <a:rPr>
                <a:solidFill>
                  <a:srgbClr val="D9D7D7"/>
                </a:solidFill>
              </a:rPr>
              <a:t>.</a:t>
            </a:r>
          </a:p>
        </p:txBody>
      </p:sp>
      <p:sp>
        <p:nvSpPr>
          <p:cNvPr id="162" name="图像"/>
          <p:cNvSpPr>
            <a:spLocks noGrp="1"/>
          </p:cNvSpPr>
          <p:nvPr>
            <p:ph type="pic" sz="half" idx="16"/>
          </p:nvPr>
        </p:nvSpPr>
        <p:spPr>
          <a:xfrm>
            <a:off x="2523570" y="3287745"/>
            <a:ext cx="11198937" cy="6288035"/>
          </a:xfrm>
          <a:prstGeom prst="rect">
            <a:avLst/>
          </a:prstGeom>
        </p:spPr>
        <p:txBody>
          <a:bodyPr lIns="91439" tIns="45719" rIns="91439" bIns="45719" anchor="t">
            <a:noAutofit/>
          </a:bodyPr>
          <a:lstStyle/>
          <a:p>
            <a:endParaRPr/>
          </a:p>
        </p:txBody>
      </p:sp>
      <p:sp>
        <p:nvSpPr>
          <p:cNvPr id="163"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数据">
    <p:spTree>
      <p:nvGrpSpPr>
        <p:cNvPr id="1" name=""/>
        <p:cNvGrpSpPr/>
        <p:nvPr/>
      </p:nvGrpSpPr>
      <p:grpSpPr>
        <a:xfrm>
          <a:off x="0" y="0"/>
          <a:ext cx="0" cy="0"/>
          <a:chOff x="0" y="0"/>
          <a:chExt cx="0" cy="0"/>
        </a:xfrm>
      </p:grpSpPr>
      <p:sp>
        <p:nvSpPr>
          <p:cNvPr id="170" name="此处主标题-数据"/>
          <p:cNvSpPr>
            <a:spLocks noGrp="1"/>
          </p:cNvSpPr>
          <p:nvPr>
            <p:ph type="body" sz="quarter" idx="13"/>
          </p:nvPr>
        </p:nvSpPr>
        <p:spPr>
          <a:xfrm>
            <a:off x="1085850" y="254000"/>
            <a:ext cx="4943475" cy="990601"/>
          </a:xfrm>
          <a:prstGeom prst="rect">
            <a:avLst/>
          </a:prstGeom>
        </p:spPr>
        <p:txBody>
          <a:bodyPr wrap="none">
            <a:spAutoFit/>
          </a:bodyPr>
          <a:lstStyle>
            <a:lvl1pPr marL="0" indent="0">
              <a:spcBef>
                <a:spcPts val="0"/>
              </a:spcBef>
              <a:buSzTx/>
              <a:buNone/>
              <a:defRPr sz="5000">
                <a:solidFill>
                  <a:srgbClr val="455469"/>
                </a:solidFill>
                <a:latin typeface="PingFang SC Semibold"/>
                <a:ea typeface="PingFang SC Semibold"/>
                <a:cs typeface="PingFang SC Semibold"/>
                <a:sym typeface="PingFang SC Semibold"/>
              </a:defRPr>
            </a:lvl1pPr>
          </a:lstStyle>
          <a:p>
            <a:r>
              <a:t>此处主标题-数据</a:t>
            </a:r>
          </a:p>
        </p:txBody>
      </p:sp>
      <p:sp>
        <p:nvSpPr>
          <p:cNvPr id="171" name="此处副标题"/>
          <p:cNvSpPr>
            <a:spLocks noGrp="1"/>
          </p:cNvSpPr>
          <p:nvPr>
            <p:ph type="body" sz="quarter" idx="14"/>
          </p:nvPr>
        </p:nvSpPr>
        <p:spPr>
          <a:xfrm>
            <a:off x="1085850" y="1123950"/>
            <a:ext cx="1638300" cy="520701"/>
          </a:xfrm>
          <a:prstGeom prst="rect">
            <a:avLst/>
          </a:prstGeom>
        </p:spPr>
        <p:txBody>
          <a:bodyPr wrap="none">
            <a:spAutoFit/>
          </a:bodyPr>
          <a:lstStyle>
            <a:lvl1pPr marL="0" indent="0">
              <a:spcBef>
                <a:spcPts val="0"/>
              </a:spcBef>
              <a:buSzTx/>
              <a:buNone/>
              <a:defRPr sz="2400">
                <a:solidFill>
                  <a:srgbClr val="455469"/>
                </a:solidFill>
                <a:latin typeface="PingFang SC Semibold"/>
                <a:ea typeface="PingFang SC Semibold"/>
                <a:cs typeface="PingFang SC Semibold"/>
                <a:sym typeface="PingFang SC Semibold"/>
              </a:defRPr>
            </a:lvl1pPr>
          </a:lstStyle>
          <a:p>
            <a:r>
              <a:t>此处副标题</a:t>
            </a:r>
          </a:p>
        </p:txBody>
      </p:sp>
      <p:sp>
        <p:nvSpPr>
          <p:cNvPr id="172" name="Add your words here，according to your need to drawAdd your words here"/>
          <p:cNvSpPr>
            <a:spLocks noGrp="1"/>
          </p:cNvSpPr>
          <p:nvPr>
            <p:ph type="body" sz="quarter" idx="15"/>
          </p:nvPr>
        </p:nvSpPr>
        <p:spPr>
          <a:xfrm>
            <a:off x="2725111" y="3657599"/>
            <a:ext cx="4839258" cy="1701801"/>
          </a:xfrm>
          <a:prstGeom prst="rect">
            <a:avLst/>
          </a:prstGeom>
        </p:spPr>
        <p:txBody>
          <a:bodyPr>
            <a:spAutoFit/>
          </a:bodyPr>
          <a:lstStyle>
            <a:lvl1pPr marL="0" indent="0" defTabSz="457200">
              <a:spcBef>
                <a:spcPts val="0"/>
              </a:spcBef>
              <a:buSzTx/>
              <a:buNone/>
              <a:defRPr sz="3000">
                <a:solidFill>
                  <a:srgbClr val="FFFFFF"/>
                </a:solidFill>
                <a:latin typeface="PingFang SC Regular"/>
                <a:ea typeface="PingFang SC Regular"/>
                <a:cs typeface="PingFang SC Regular"/>
                <a:sym typeface="PingFang SC Regular"/>
              </a:defRPr>
            </a:lvl1pPr>
          </a:lstStyle>
          <a:p>
            <a:r>
              <a:t>Add your words here，according to your need to drawAdd your words here</a:t>
            </a:r>
          </a:p>
        </p:txBody>
      </p:sp>
      <p:sp>
        <p:nvSpPr>
          <p:cNvPr id="173" name="Add your words here，according to your need to drawAdd your words here"/>
          <p:cNvSpPr>
            <a:spLocks noGrp="1"/>
          </p:cNvSpPr>
          <p:nvPr>
            <p:ph type="body" sz="quarter" idx="16"/>
          </p:nvPr>
        </p:nvSpPr>
        <p:spPr>
          <a:xfrm>
            <a:off x="2725111" y="8966199"/>
            <a:ext cx="4839258" cy="1701801"/>
          </a:xfrm>
          <a:prstGeom prst="rect">
            <a:avLst/>
          </a:prstGeom>
        </p:spPr>
        <p:txBody>
          <a:bodyPr>
            <a:spAutoFit/>
          </a:bodyPr>
          <a:lstStyle>
            <a:lvl1pPr marL="0" indent="0" defTabSz="457200">
              <a:spcBef>
                <a:spcPts val="0"/>
              </a:spcBef>
              <a:buSzTx/>
              <a:buNone/>
              <a:defRPr sz="3000">
                <a:solidFill>
                  <a:srgbClr val="FFFFFF"/>
                </a:solidFill>
                <a:latin typeface="PingFang SC Regular"/>
                <a:ea typeface="PingFang SC Regular"/>
                <a:cs typeface="PingFang SC Regular"/>
                <a:sym typeface="PingFang SC Regular"/>
              </a:defRPr>
            </a:lvl1pPr>
          </a:lstStyle>
          <a:p>
            <a:r>
              <a:t>Add your words here，according to your need to drawAdd your words here</a:t>
            </a:r>
          </a:p>
        </p:txBody>
      </p:sp>
      <p:sp>
        <p:nvSpPr>
          <p:cNvPr id="174" name="Add your words here，according to your need to drawAdd your words here"/>
          <p:cNvSpPr>
            <a:spLocks noGrp="1"/>
          </p:cNvSpPr>
          <p:nvPr>
            <p:ph type="body" sz="quarter" idx="17"/>
          </p:nvPr>
        </p:nvSpPr>
        <p:spPr>
          <a:xfrm>
            <a:off x="17888911" y="5257799"/>
            <a:ext cx="4839257" cy="1701801"/>
          </a:xfrm>
          <a:prstGeom prst="rect">
            <a:avLst/>
          </a:prstGeom>
        </p:spPr>
        <p:txBody>
          <a:bodyPr>
            <a:spAutoFit/>
          </a:bodyPr>
          <a:lstStyle>
            <a:lvl1pPr marL="0" indent="0" defTabSz="457200">
              <a:spcBef>
                <a:spcPts val="0"/>
              </a:spcBef>
              <a:buSzTx/>
              <a:buNone/>
              <a:defRPr sz="3000">
                <a:solidFill>
                  <a:srgbClr val="FFFFFF"/>
                </a:solidFill>
                <a:latin typeface="PingFang SC Regular"/>
                <a:ea typeface="PingFang SC Regular"/>
                <a:cs typeface="PingFang SC Regular"/>
                <a:sym typeface="PingFang SC Regular"/>
              </a:defRPr>
            </a:lvl1pPr>
          </a:lstStyle>
          <a:p>
            <a:r>
              <a:t>Add your words here，according to your need to drawAdd your words here</a:t>
            </a:r>
          </a:p>
        </p:txBody>
      </p:sp>
      <p:sp>
        <p:nvSpPr>
          <p:cNvPr id="175" name="Add your words here，according to your need to drawAdd your words here"/>
          <p:cNvSpPr>
            <a:spLocks noGrp="1"/>
          </p:cNvSpPr>
          <p:nvPr>
            <p:ph type="body" sz="quarter" idx="18"/>
          </p:nvPr>
        </p:nvSpPr>
        <p:spPr>
          <a:xfrm>
            <a:off x="17266611" y="10579099"/>
            <a:ext cx="4839257" cy="1701801"/>
          </a:xfrm>
          <a:prstGeom prst="rect">
            <a:avLst/>
          </a:prstGeom>
        </p:spPr>
        <p:txBody>
          <a:bodyPr>
            <a:spAutoFit/>
          </a:bodyPr>
          <a:lstStyle>
            <a:lvl1pPr marL="0" indent="0" defTabSz="457200">
              <a:spcBef>
                <a:spcPts val="0"/>
              </a:spcBef>
              <a:buSzTx/>
              <a:buNone/>
              <a:defRPr sz="3000">
                <a:solidFill>
                  <a:srgbClr val="FFFFFF"/>
                </a:solidFill>
                <a:latin typeface="PingFang SC Regular"/>
                <a:ea typeface="PingFang SC Regular"/>
                <a:cs typeface="PingFang SC Regular"/>
                <a:sym typeface="PingFang SC Regular"/>
              </a:defRPr>
            </a:lvl1pPr>
          </a:lstStyle>
          <a:p>
            <a:r>
              <a:t>Add your words here，according to your need to drawAdd your words here</a:t>
            </a:r>
          </a:p>
        </p:txBody>
      </p:sp>
      <p:sp>
        <p:nvSpPr>
          <p:cNvPr id="176"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流程示意图">
    <p:spTree>
      <p:nvGrpSpPr>
        <p:cNvPr id="1" name=""/>
        <p:cNvGrpSpPr/>
        <p:nvPr/>
      </p:nvGrpSpPr>
      <p:grpSpPr>
        <a:xfrm>
          <a:off x="0" y="0"/>
          <a:ext cx="0" cy="0"/>
          <a:chOff x="0" y="0"/>
          <a:chExt cx="0" cy="0"/>
        </a:xfrm>
      </p:grpSpPr>
      <p:sp>
        <p:nvSpPr>
          <p:cNvPr id="183" name="此处主标题-流程示意图"/>
          <p:cNvSpPr>
            <a:spLocks noGrp="1"/>
          </p:cNvSpPr>
          <p:nvPr>
            <p:ph type="body" sz="quarter" idx="13"/>
          </p:nvPr>
        </p:nvSpPr>
        <p:spPr>
          <a:xfrm>
            <a:off x="1085850" y="254000"/>
            <a:ext cx="6848475" cy="990601"/>
          </a:xfrm>
          <a:prstGeom prst="rect">
            <a:avLst/>
          </a:prstGeom>
        </p:spPr>
        <p:txBody>
          <a:bodyPr wrap="none">
            <a:spAutoFit/>
          </a:bodyPr>
          <a:lstStyle>
            <a:lvl1pPr marL="0" indent="0">
              <a:spcBef>
                <a:spcPts val="0"/>
              </a:spcBef>
              <a:buSzTx/>
              <a:buNone/>
              <a:defRPr sz="5000">
                <a:solidFill>
                  <a:srgbClr val="455469"/>
                </a:solidFill>
                <a:latin typeface="PingFang SC Semibold"/>
                <a:ea typeface="PingFang SC Semibold"/>
                <a:cs typeface="PingFang SC Semibold"/>
                <a:sym typeface="PingFang SC Semibold"/>
              </a:defRPr>
            </a:lvl1pPr>
          </a:lstStyle>
          <a:p>
            <a:r>
              <a:t>此处主标题-流程示意图</a:t>
            </a:r>
          </a:p>
        </p:txBody>
      </p:sp>
      <p:sp>
        <p:nvSpPr>
          <p:cNvPr id="184" name="此处副标题"/>
          <p:cNvSpPr>
            <a:spLocks noGrp="1"/>
          </p:cNvSpPr>
          <p:nvPr>
            <p:ph type="body" sz="quarter" idx="14"/>
          </p:nvPr>
        </p:nvSpPr>
        <p:spPr>
          <a:xfrm>
            <a:off x="1085850" y="1123950"/>
            <a:ext cx="1638300" cy="520701"/>
          </a:xfrm>
          <a:prstGeom prst="rect">
            <a:avLst/>
          </a:prstGeom>
        </p:spPr>
        <p:txBody>
          <a:bodyPr wrap="none">
            <a:spAutoFit/>
          </a:bodyPr>
          <a:lstStyle>
            <a:lvl1pPr marL="0" indent="0">
              <a:spcBef>
                <a:spcPts val="0"/>
              </a:spcBef>
              <a:buSzTx/>
              <a:buNone/>
              <a:defRPr sz="2400">
                <a:solidFill>
                  <a:srgbClr val="455469"/>
                </a:solidFill>
                <a:latin typeface="PingFang SC Semibold"/>
                <a:ea typeface="PingFang SC Semibold"/>
                <a:cs typeface="PingFang SC Semibold"/>
                <a:sym typeface="PingFang SC Semibold"/>
              </a:defRPr>
            </a:lvl1pPr>
          </a:lstStyle>
          <a:p>
            <a:r>
              <a:t>此处副标题</a:t>
            </a:r>
          </a:p>
        </p:txBody>
      </p:sp>
      <p:sp>
        <p:nvSpPr>
          <p:cNvPr id="185" name="图像"/>
          <p:cNvSpPr>
            <a:spLocks noGrp="1"/>
          </p:cNvSpPr>
          <p:nvPr>
            <p:ph type="pic" sz="quarter" idx="15"/>
          </p:nvPr>
        </p:nvSpPr>
        <p:spPr>
          <a:xfrm>
            <a:off x="1057165" y="2808671"/>
            <a:ext cx="5748142" cy="3842023"/>
          </a:xfrm>
          <a:prstGeom prst="rect">
            <a:avLst/>
          </a:prstGeom>
        </p:spPr>
        <p:txBody>
          <a:bodyPr lIns="91439" tIns="45719" rIns="91439" bIns="45719" anchor="t">
            <a:noAutofit/>
          </a:bodyPr>
          <a:lstStyle/>
          <a:p>
            <a:endParaRPr/>
          </a:p>
        </p:txBody>
      </p:sp>
      <p:sp>
        <p:nvSpPr>
          <p:cNvPr id="186" name="2014"/>
          <p:cNvSpPr>
            <a:spLocks noGrp="1"/>
          </p:cNvSpPr>
          <p:nvPr>
            <p:ph type="body" sz="quarter" idx="16"/>
          </p:nvPr>
        </p:nvSpPr>
        <p:spPr>
          <a:xfrm>
            <a:off x="3463861" y="9348630"/>
            <a:ext cx="934750" cy="635001"/>
          </a:xfrm>
          <a:prstGeom prst="rect">
            <a:avLst/>
          </a:prstGeom>
        </p:spPr>
        <p:txBody>
          <a:bodyPr>
            <a:spAutoFit/>
          </a:bodyPr>
          <a:lstStyle>
            <a:lvl1pPr marL="0" indent="0" defTabSz="457200">
              <a:spcBef>
                <a:spcPts val="0"/>
              </a:spcBef>
              <a:buSzTx/>
              <a:buNone/>
              <a:defRPr sz="3000">
                <a:solidFill>
                  <a:srgbClr val="FFFFFF"/>
                </a:solidFill>
                <a:latin typeface="PingFang SC Regular"/>
                <a:ea typeface="PingFang SC Regular"/>
                <a:cs typeface="PingFang SC Regular"/>
                <a:sym typeface="PingFang SC Regular"/>
              </a:defRPr>
            </a:lvl1pPr>
          </a:lstStyle>
          <a:p>
            <a:r>
              <a:t>2014</a:t>
            </a:r>
          </a:p>
        </p:txBody>
      </p:sp>
      <p:sp>
        <p:nvSpPr>
          <p:cNvPr id="187" name="2015"/>
          <p:cNvSpPr>
            <a:spLocks noGrp="1"/>
          </p:cNvSpPr>
          <p:nvPr>
            <p:ph type="body" sz="quarter" idx="17"/>
          </p:nvPr>
        </p:nvSpPr>
        <p:spPr>
          <a:xfrm>
            <a:off x="8900994" y="7071961"/>
            <a:ext cx="934750" cy="635001"/>
          </a:xfrm>
          <a:prstGeom prst="rect">
            <a:avLst/>
          </a:prstGeom>
        </p:spPr>
        <p:txBody>
          <a:bodyPr>
            <a:spAutoFit/>
          </a:bodyPr>
          <a:lstStyle>
            <a:lvl1pPr marL="0" indent="0" defTabSz="457200">
              <a:spcBef>
                <a:spcPts val="0"/>
              </a:spcBef>
              <a:buSzTx/>
              <a:buNone/>
              <a:defRPr sz="3000">
                <a:solidFill>
                  <a:srgbClr val="FFFFFF"/>
                </a:solidFill>
                <a:latin typeface="PingFang SC Regular"/>
                <a:ea typeface="PingFang SC Regular"/>
                <a:cs typeface="PingFang SC Regular"/>
                <a:sym typeface="PingFang SC Regular"/>
              </a:defRPr>
            </a:lvl1pPr>
          </a:lstStyle>
          <a:p>
            <a:r>
              <a:t>2015</a:t>
            </a:r>
          </a:p>
        </p:txBody>
      </p:sp>
      <p:sp>
        <p:nvSpPr>
          <p:cNvPr id="188" name="Add your words here，according to your need to"/>
          <p:cNvSpPr>
            <a:spLocks noGrp="1"/>
          </p:cNvSpPr>
          <p:nvPr>
            <p:ph type="body" sz="quarter" idx="18"/>
          </p:nvPr>
        </p:nvSpPr>
        <p:spPr>
          <a:xfrm>
            <a:off x="7048023" y="10475528"/>
            <a:ext cx="4640693" cy="2006601"/>
          </a:xfrm>
          <a:prstGeom prst="rect">
            <a:avLst/>
          </a:prstGeom>
        </p:spPr>
        <p:txBody>
          <a:bodyPr>
            <a:spAutoFit/>
          </a:bodyPr>
          <a:lstStyle>
            <a:lvl1pPr marL="0" indent="0" algn="ctr" defTabSz="457200">
              <a:spcBef>
                <a:spcPts val="0"/>
              </a:spcBef>
              <a:buSzTx/>
              <a:buNone/>
              <a:defRPr sz="3600">
                <a:solidFill>
                  <a:srgbClr val="FFFFFF"/>
                </a:solidFill>
                <a:latin typeface="PingFang SC Regular"/>
                <a:ea typeface="PingFang SC Regular"/>
                <a:cs typeface="PingFang SC Regular"/>
                <a:sym typeface="PingFang SC Regular"/>
              </a:defRPr>
            </a:lvl1pPr>
          </a:lstStyle>
          <a:p>
            <a:r>
              <a:t>Add your words here，according to your need to</a:t>
            </a:r>
          </a:p>
        </p:txBody>
      </p:sp>
      <p:sp>
        <p:nvSpPr>
          <p:cNvPr id="189" name="Add your words here，according to your need to"/>
          <p:cNvSpPr>
            <a:spLocks noGrp="1"/>
          </p:cNvSpPr>
          <p:nvPr>
            <p:ph type="body" sz="quarter" idx="19"/>
          </p:nvPr>
        </p:nvSpPr>
        <p:spPr>
          <a:xfrm>
            <a:off x="12277075" y="4526705"/>
            <a:ext cx="4640693" cy="2006601"/>
          </a:xfrm>
          <a:prstGeom prst="rect">
            <a:avLst/>
          </a:prstGeom>
        </p:spPr>
        <p:txBody>
          <a:bodyPr>
            <a:spAutoFit/>
          </a:bodyPr>
          <a:lstStyle>
            <a:lvl1pPr marL="0" indent="0" algn="ctr" defTabSz="457200">
              <a:spcBef>
                <a:spcPts val="0"/>
              </a:spcBef>
              <a:buSzTx/>
              <a:buNone/>
              <a:defRPr sz="3600">
                <a:solidFill>
                  <a:srgbClr val="FFFFFF"/>
                </a:solidFill>
                <a:latin typeface="PingFang SC Regular"/>
                <a:ea typeface="PingFang SC Regular"/>
                <a:cs typeface="PingFang SC Regular"/>
                <a:sym typeface="PingFang SC Regular"/>
              </a:defRPr>
            </a:lvl1pPr>
          </a:lstStyle>
          <a:p>
            <a:r>
              <a:t>Add your words here，according to your need to</a:t>
            </a:r>
          </a:p>
        </p:txBody>
      </p:sp>
      <p:sp>
        <p:nvSpPr>
          <p:cNvPr id="190" name="2016"/>
          <p:cNvSpPr>
            <a:spLocks noGrp="1"/>
          </p:cNvSpPr>
          <p:nvPr>
            <p:ph type="body" sz="quarter" idx="20"/>
          </p:nvPr>
        </p:nvSpPr>
        <p:spPr>
          <a:xfrm>
            <a:off x="14130047" y="9348630"/>
            <a:ext cx="934750" cy="635001"/>
          </a:xfrm>
          <a:prstGeom prst="rect">
            <a:avLst/>
          </a:prstGeom>
        </p:spPr>
        <p:txBody>
          <a:bodyPr>
            <a:spAutoFit/>
          </a:bodyPr>
          <a:lstStyle>
            <a:lvl1pPr marL="0" indent="0" defTabSz="457200">
              <a:spcBef>
                <a:spcPts val="0"/>
              </a:spcBef>
              <a:buSzTx/>
              <a:buNone/>
              <a:defRPr sz="3000">
                <a:solidFill>
                  <a:srgbClr val="FFFFFF"/>
                </a:solidFill>
                <a:latin typeface="PingFang SC Regular"/>
                <a:ea typeface="PingFang SC Regular"/>
                <a:cs typeface="PingFang SC Regular"/>
                <a:sym typeface="PingFang SC Regular"/>
              </a:defRPr>
            </a:lvl1pPr>
          </a:lstStyle>
          <a:p>
            <a:r>
              <a:t>2016</a:t>
            </a:r>
          </a:p>
        </p:txBody>
      </p:sp>
      <p:sp>
        <p:nvSpPr>
          <p:cNvPr id="191" name="2017"/>
          <p:cNvSpPr>
            <a:spLocks noGrp="1"/>
          </p:cNvSpPr>
          <p:nvPr>
            <p:ph type="body" sz="quarter" idx="21"/>
          </p:nvPr>
        </p:nvSpPr>
        <p:spPr>
          <a:xfrm>
            <a:off x="19543594" y="7071961"/>
            <a:ext cx="934750" cy="635001"/>
          </a:xfrm>
          <a:prstGeom prst="rect">
            <a:avLst/>
          </a:prstGeom>
        </p:spPr>
        <p:txBody>
          <a:bodyPr>
            <a:spAutoFit/>
          </a:bodyPr>
          <a:lstStyle>
            <a:lvl1pPr marL="0" indent="0" defTabSz="457200">
              <a:spcBef>
                <a:spcPts val="0"/>
              </a:spcBef>
              <a:buSzTx/>
              <a:buNone/>
              <a:defRPr sz="3000">
                <a:solidFill>
                  <a:srgbClr val="FFFFFF"/>
                </a:solidFill>
                <a:latin typeface="PingFang SC Regular"/>
                <a:ea typeface="PingFang SC Regular"/>
                <a:cs typeface="PingFang SC Regular"/>
                <a:sym typeface="PingFang SC Regular"/>
              </a:defRPr>
            </a:lvl1pPr>
          </a:lstStyle>
          <a:p>
            <a:r>
              <a:t>2017</a:t>
            </a:r>
          </a:p>
        </p:txBody>
      </p:sp>
      <p:sp>
        <p:nvSpPr>
          <p:cNvPr id="192" name="Add your words here，according to your need to"/>
          <p:cNvSpPr>
            <a:spLocks noGrp="1"/>
          </p:cNvSpPr>
          <p:nvPr>
            <p:ph type="body" sz="quarter" idx="22"/>
          </p:nvPr>
        </p:nvSpPr>
        <p:spPr>
          <a:xfrm>
            <a:off x="17690622" y="10475528"/>
            <a:ext cx="4640693" cy="2006601"/>
          </a:xfrm>
          <a:prstGeom prst="rect">
            <a:avLst/>
          </a:prstGeom>
        </p:spPr>
        <p:txBody>
          <a:bodyPr>
            <a:spAutoFit/>
          </a:bodyPr>
          <a:lstStyle>
            <a:lvl1pPr marL="0" indent="0" algn="ctr" defTabSz="457200">
              <a:spcBef>
                <a:spcPts val="0"/>
              </a:spcBef>
              <a:buSzTx/>
              <a:buNone/>
              <a:defRPr sz="3600">
                <a:solidFill>
                  <a:srgbClr val="FFFFFF"/>
                </a:solidFill>
                <a:latin typeface="PingFang SC Regular"/>
                <a:ea typeface="PingFang SC Regular"/>
                <a:cs typeface="PingFang SC Regular"/>
                <a:sym typeface="PingFang SC Regular"/>
              </a:defRPr>
            </a:lvl1pPr>
          </a:lstStyle>
          <a:p>
            <a:r>
              <a:t>Add your words here，according to your need to</a:t>
            </a:r>
          </a:p>
        </p:txBody>
      </p:sp>
      <p:sp>
        <p:nvSpPr>
          <p:cNvPr id="193"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感谢">
    <p:spTree>
      <p:nvGrpSpPr>
        <p:cNvPr id="1" name=""/>
        <p:cNvGrpSpPr/>
        <p:nvPr/>
      </p:nvGrpSpPr>
      <p:grpSpPr>
        <a:xfrm>
          <a:off x="0" y="0"/>
          <a:ext cx="0" cy="0"/>
          <a:chOff x="0" y="0"/>
          <a:chExt cx="0" cy="0"/>
        </a:xfrm>
      </p:grpSpPr>
      <p:sp>
        <p:nvSpPr>
          <p:cNvPr id="200" name="THANK YOU"/>
          <p:cNvSpPr>
            <a:spLocks noGrp="1"/>
          </p:cNvSpPr>
          <p:nvPr>
            <p:ph type="body" sz="quarter" idx="13"/>
          </p:nvPr>
        </p:nvSpPr>
        <p:spPr>
          <a:xfrm>
            <a:off x="7682992" y="5124450"/>
            <a:ext cx="9272017" cy="2235201"/>
          </a:xfrm>
          <a:prstGeom prst="rect">
            <a:avLst/>
          </a:prstGeom>
        </p:spPr>
        <p:txBody>
          <a:bodyPr wrap="none">
            <a:spAutoFit/>
          </a:bodyPr>
          <a:lstStyle>
            <a:lvl1pPr marL="0" indent="0" algn="ctr">
              <a:spcBef>
                <a:spcPts val="0"/>
              </a:spcBef>
              <a:buSzTx/>
              <a:buNone/>
              <a:defRPr sz="12000">
                <a:solidFill>
                  <a:srgbClr val="FFFFFF"/>
                </a:solidFill>
                <a:latin typeface="PingFang SC Semibold"/>
                <a:ea typeface="PingFang SC Semibold"/>
                <a:cs typeface="PingFang SC Semibold"/>
                <a:sym typeface="PingFang SC Semibold"/>
              </a:defRPr>
            </a:lvl1pPr>
          </a:lstStyle>
          <a:p>
            <a:r>
              <a:t>THANK YOU</a:t>
            </a:r>
          </a:p>
        </p:txBody>
      </p:sp>
      <p:sp>
        <p:nvSpPr>
          <p:cNvPr id="20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08" name="此处主标题"/>
          <p:cNvSpPr>
            <a:spLocks noGrp="1"/>
          </p:cNvSpPr>
          <p:nvPr>
            <p:ph type="body" sz="quarter" idx="13"/>
          </p:nvPr>
        </p:nvSpPr>
        <p:spPr>
          <a:xfrm>
            <a:off x="1085850" y="254000"/>
            <a:ext cx="3289300" cy="990601"/>
          </a:xfrm>
          <a:prstGeom prst="rect">
            <a:avLst/>
          </a:prstGeom>
        </p:spPr>
        <p:txBody>
          <a:bodyPr wrap="none">
            <a:spAutoFit/>
          </a:bodyPr>
          <a:lstStyle>
            <a:lvl1pPr marL="0" indent="0">
              <a:spcBef>
                <a:spcPts val="0"/>
              </a:spcBef>
              <a:buSzTx/>
              <a:buNone/>
              <a:defRPr sz="5000">
                <a:solidFill>
                  <a:srgbClr val="455469"/>
                </a:solidFill>
                <a:latin typeface="PingFang SC Semibold"/>
                <a:ea typeface="PingFang SC Semibold"/>
                <a:cs typeface="PingFang SC Semibold"/>
                <a:sym typeface="PingFang SC Semibold"/>
              </a:defRPr>
            </a:lvl1pPr>
          </a:lstStyle>
          <a:p>
            <a:r>
              <a:t>此处主标题</a:t>
            </a:r>
          </a:p>
        </p:txBody>
      </p:sp>
      <p:sp>
        <p:nvSpPr>
          <p:cNvPr id="209" name="此处副标题"/>
          <p:cNvSpPr>
            <a:spLocks noGrp="1"/>
          </p:cNvSpPr>
          <p:nvPr>
            <p:ph type="body" sz="quarter" idx="14"/>
          </p:nvPr>
        </p:nvSpPr>
        <p:spPr>
          <a:xfrm>
            <a:off x="1085850" y="1123950"/>
            <a:ext cx="1638300" cy="520701"/>
          </a:xfrm>
          <a:prstGeom prst="rect">
            <a:avLst/>
          </a:prstGeom>
        </p:spPr>
        <p:txBody>
          <a:bodyPr wrap="none">
            <a:spAutoFit/>
          </a:bodyPr>
          <a:lstStyle>
            <a:lvl1pPr marL="0" indent="0">
              <a:spcBef>
                <a:spcPts val="0"/>
              </a:spcBef>
              <a:buSzTx/>
              <a:buNone/>
              <a:defRPr sz="2400">
                <a:solidFill>
                  <a:srgbClr val="455469"/>
                </a:solidFill>
                <a:latin typeface="PingFang SC Semibold"/>
                <a:ea typeface="PingFang SC Semibold"/>
                <a:cs typeface="PingFang SC Semibold"/>
                <a:sym typeface="PingFang SC Semibold"/>
              </a:defRPr>
            </a:lvl1pPr>
          </a:lstStyle>
          <a:p>
            <a:r>
              <a:t>此处副标题</a:t>
            </a:r>
          </a:p>
        </p:txBody>
      </p:sp>
      <p:sp>
        <p:nvSpPr>
          <p:cNvPr id="210"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Main-Master">
    <p:spTree>
      <p:nvGrpSpPr>
        <p:cNvPr id="1" name=""/>
        <p:cNvGrpSpPr/>
        <p:nvPr/>
      </p:nvGrpSpPr>
      <p:grpSpPr>
        <a:xfrm>
          <a:off x="0" y="0"/>
          <a:ext cx="0" cy="0"/>
          <a:chOff x="0" y="0"/>
          <a:chExt cx="0" cy="0"/>
        </a:xfrm>
      </p:grpSpPr>
      <p:sp>
        <p:nvSpPr>
          <p:cNvPr id="217" name="幻灯片编号"/>
          <p:cNvSpPr>
            <a:spLocks noGrp="1"/>
          </p:cNvSpPr>
          <p:nvPr>
            <p:ph type="sldNum" sz="quarter" idx="2"/>
          </p:nvPr>
        </p:nvSpPr>
        <p:spPr>
          <a:xfrm>
            <a:off x="11965334" y="13054014"/>
            <a:ext cx="453332" cy="469901"/>
          </a:xfrm>
          <a:prstGeom prst="rect">
            <a:avLst/>
          </a:prstGeom>
        </p:spPr>
        <p:txBody>
          <a:bodyPr/>
          <a:lstStyle>
            <a:lvl1pPr>
              <a:defRPr>
                <a:solidFill>
                  <a:srgbClr val="D2D2D2"/>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aşlık ve Altyazı">
    <p:spTree>
      <p:nvGrpSpPr>
        <p:cNvPr id="1" name=""/>
        <p:cNvGrpSpPr/>
        <p:nvPr/>
      </p:nvGrpSpPr>
      <p:grpSpPr>
        <a:xfrm>
          <a:off x="0" y="0"/>
          <a:ext cx="0" cy="0"/>
          <a:chOff x="0" y="0"/>
          <a:chExt cx="0" cy="0"/>
        </a:xfrm>
      </p:grpSpPr>
      <p:sp>
        <p:nvSpPr>
          <p:cNvPr id="224" name="幻灯片编号"/>
          <p:cNvSpPr>
            <a:spLocks noGrp="1"/>
          </p:cNvSpPr>
          <p:nvPr>
            <p:ph type="sldNum" sz="quarter" idx="2"/>
          </p:nvPr>
        </p:nvSpPr>
        <p:spPr>
          <a:xfrm>
            <a:off x="23340781" y="12996214"/>
            <a:ext cx="453331" cy="469901"/>
          </a:xfrm>
          <a:prstGeom prst="rect">
            <a:avLst/>
          </a:prstGeom>
        </p:spPr>
        <p:txBody>
          <a:bodyPr/>
          <a:lstStyle>
            <a:lvl1pPr>
              <a:defRPr>
                <a:solidFill>
                  <a:srgbClr val="4F5663"/>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aşlık ve Altyazı">
    <p:spTree>
      <p:nvGrpSpPr>
        <p:cNvPr id="1" name=""/>
        <p:cNvGrpSpPr/>
        <p:nvPr/>
      </p:nvGrpSpPr>
      <p:grpSpPr>
        <a:xfrm>
          <a:off x="0" y="0"/>
          <a:ext cx="0" cy="0"/>
          <a:chOff x="0" y="0"/>
          <a:chExt cx="0" cy="0"/>
        </a:xfrm>
      </p:grpSpPr>
      <p:sp>
        <p:nvSpPr>
          <p:cNvPr id="231" name="幻灯片编号"/>
          <p:cNvSpPr>
            <a:spLocks noGrp="1"/>
          </p:cNvSpPr>
          <p:nvPr>
            <p:ph type="sldNum" sz="quarter" idx="2"/>
          </p:nvPr>
        </p:nvSpPr>
        <p:spPr>
          <a:xfrm>
            <a:off x="23340781" y="12996214"/>
            <a:ext cx="453331" cy="469901"/>
          </a:xfrm>
          <a:prstGeom prst="rect">
            <a:avLst/>
          </a:prstGeom>
        </p:spPr>
        <p:txBody>
          <a:bodyPr/>
          <a:lstStyle>
            <a:lvl1pPr>
              <a:defRPr>
                <a:solidFill>
                  <a:srgbClr val="4F5663"/>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主目录">
    <p:spTree>
      <p:nvGrpSpPr>
        <p:cNvPr id="1" name=""/>
        <p:cNvGrpSpPr/>
        <p:nvPr/>
      </p:nvGrpSpPr>
      <p:grpSpPr>
        <a:xfrm>
          <a:off x="0" y="0"/>
          <a:ext cx="0" cy="0"/>
          <a:chOff x="0" y="0"/>
          <a:chExt cx="0" cy="0"/>
        </a:xfrm>
      </p:grpSpPr>
      <p:sp>
        <p:nvSpPr>
          <p:cNvPr id="21" name="目录"/>
          <p:cNvSpPr>
            <a:spLocks noGrp="1"/>
          </p:cNvSpPr>
          <p:nvPr>
            <p:ph type="body" sz="quarter" idx="13"/>
          </p:nvPr>
        </p:nvSpPr>
        <p:spPr>
          <a:xfrm>
            <a:off x="1720850" y="254000"/>
            <a:ext cx="1384300" cy="990601"/>
          </a:xfrm>
          <a:prstGeom prst="rect">
            <a:avLst/>
          </a:prstGeom>
        </p:spPr>
        <p:txBody>
          <a:bodyPr wrap="none">
            <a:spAutoFit/>
          </a:bodyPr>
          <a:lstStyle>
            <a:lvl1pPr marL="0" indent="0">
              <a:spcBef>
                <a:spcPts val="0"/>
              </a:spcBef>
              <a:buSzTx/>
              <a:buNone/>
              <a:defRPr sz="5000">
                <a:solidFill>
                  <a:srgbClr val="FFFFFF"/>
                </a:solidFill>
                <a:latin typeface="PingFang SC Semibold"/>
                <a:ea typeface="PingFang SC Semibold"/>
                <a:cs typeface="PingFang SC Semibold"/>
                <a:sym typeface="PingFang SC Semibold"/>
              </a:defRPr>
            </a:lvl1pPr>
          </a:lstStyle>
          <a:p>
            <a:r>
              <a:t>目录</a:t>
            </a:r>
          </a:p>
        </p:txBody>
      </p:sp>
      <p:sp>
        <p:nvSpPr>
          <p:cNvPr id="22" name="DIRECTORY"/>
          <p:cNvSpPr>
            <a:spLocks noGrp="1"/>
          </p:cNvSpPr>
          <p:nvPr>
            <p:ph type="body" sz="quarter" idx="14"/>
          </p:nvPr>
        </p:nvSpPr>
        <p:spPr>
          <a:xfrm>
            <a:off x="1720850" y="1123950"/>
            <a:ext cx="1890065" cy="520701"/>
          </a:xfrm>
          <a:prstGeom prst="rect">
            <a:avLst/>
          </a:prstGeom>
        </p:spPr>
        <p:txBody>
          <a:bodyPr wrap="none">
            <a:spAutoFit/>
          </a:bodyPr>
          <a:lstStyle>
            <a:lvl1pPr marL="0" indent="0">
              <a:spcBef>
                <a:spcPts val="0"/>
              </a:spcBef>
              <a:buSzTx/>
              <a:buNone/>
              <a:defRPr sz="2400">
                <a:solidFill>
                  <a:srgbClr val="FFFFFF"/>
                </a:solidFill>
                <a:latin typeface="PingFang SC Semibold"/>
                <a:ea typeface="PingFang SC Semibold"/>
                <a:cs typeface="PingFang SC Semibold"/>
                <a:sym typeface="PingFang SC Semibold"/>
              </a:defRPr>
            </a:lvl1pPr>
          </a:lstStyle>
          <a:p>
            <a:r>
              <a:t>DIRECTORY</a:t>
            </a:r>
          </a:p>
        </p:txBody>
      </p:sp>
      <p:sp>
        <p:nvSpPr>
          <p:cNvPr id="23" name="1"/>
          <p:cNvSpPr>
            <a:spLocks noGrp="1"/>
          </p:cNvSpPr>
          <p:nvPr>
            <p:ph type="body" sz="quarter" idx="15"/>
          </p:nvPr>
        </p:nvSpPr>
        <p:spPr>
          <a:xfrm>
            <a:off x="5455766" y="4933815"/>
            <a:ext cx="1032508" cy="2082801"/>
          </a:xfrm>
          <a:prstGeom prst="rect">
            <a:avLst/>
          </a:prstGeom>
        </p:spPr>
        <p:txBody>
          <a:bodyPr wrap="none">
            <a:spAutoFit/>
          </a:bodyPr>
          <a:lstStyle>
            <a:lvl1pPr marL="0" indent="0">
              <a:spcBef>
                <a:spcPts val="0"/>
              </a:spcBef>
              <a:buSzTx/>
              <a:buNone/>
              <a:defRPr sz="13000" b="1">
                <a:solidFill>
                  <a:srgbClr val="455469"/>
                </a:solidFill>
                <a:latin typeface="Helvetica"/>
                <a:ea typeface="Helvetica"/>
                <a:cs typeface="Helvetica"/>
                <a:sym typeface="Helvetica"/>
              </a:defRPr>
            </a:lvl1pPr>
          </a:lstStyle>
          <a:p>
            <a:r>
              <a:t>1</a:t>
            </a:r>
          </a:p>
        </p:txBody>
      </p:sp>
      <p:sp>
        <p:nvSpPr>
          <p:cNvPr id="24" name="STEP"/>
          <p:cNvSpPr>
            <a:spLocks noGrp="1"/>
          </p:cNvSpPr>
          <p:nvPr>
            <p:ph type="body" sz="quarter" idx="16"/>
          </p:nvPr>
        </p:nvSpPr>
        <p:spPr>
          <a:xfrm>
            <a:off x="5300910" y="6851515"/>
            <a:ext cx="1441104" cy="711201"/>
          </a:xfrm>
          <a:prstGeom prst="rect">
            <a:avLst/>
          </a:prstGeom>
        </p:spPr>
        <p:txBody>
          <a:bodyPr wrap="none">
            <a:spAutoFit/>
          </a:bodyPr>
          <a:lstStyle>
            <a:lvl1pPr marL="0" indent="0">
              <a:spcBef>
                <a:spcPts val="0"/>
              </a:spcBef>
              <a:buSzTx/>
              <a:buNone/>
              <a:defRPr sz="4000" b="1">
                <a:solidFill>
                  <a:srgbClr val="455469"/>
                </a:solidFill>
                <a:latin typeface="Helvetica"/>
                <a:ea typeface="Helvetica"/>
                <a:cs typeface="Helvetica"/>
                <a:sym typeface="Helvetica"/>
              </a:defRPr>
            </a:lvl1pPr>
          </a:lstStyle>
          <a:p>
            <a:r>
              <a:t>STEP</a:t>
            </a:r>
          </a:p>
        </p:txBody>
      </p:sp>
      <p:sp>
        <p:nvSpPr>
          <p:cNvPr id="25" name="这里是标题"/>
          <p:cNvSpPr>
            <a:spLocks noGrp="1"/>
          </p:cNvSpPr>
          <p:nvPr>
            <p:ph type="body" sz="quarter" idx="17"/>
          </p:nvPr>
        </p:nvSpPr>
        <p:spPr>
          <a:xfrm>
            <a:off x="4376811" y="9156700"/>
            <a:ext cx="3289301" cy="990601"/>
          </a:xfrm>
          <a:prstGeom prst="rect">
            <a:avLst/>
          </a:prstGeom>
        </p:spPr>
        <p:txBody>
          <a:bodyPr wrap="none">
            <a:spAutoFit/>
          </a:bodyPr>
          <a:lstStyle>
            <a:lvl1pPr marL="0" indent="0" algn="ctr">
              <a:spcBef>
                <a:spcPts val="0"/>
              </a:spcBef>
              <a:buSzTx/>
              <a:buNone/>
              <a:defRPr sz="5000">
                <a:solidFill>
                  <a:srgbClr val="FFFFFF"/>
                </a:solidFill>
                <a:latin typeface="PingFang SC Semibold"/>
                <a:ea typeface="PingFang SC Semibold"/>
                <a:cs typeface="PingFang SC Semibold"/>
                <a:sym typeface="PingFang SC Semibold"/>
              </a:defRPr>
            </a:lvl1pPr>
          </a:lstStyle>
          <a:p>
            <a:r>
              <a:t>这里是标题</a:t>
            </a:r>
          </a:p>
        </p:txBody>
      </p:sp>
      <p:sp>
        <p:nvSpPr>
          <p:cNvPr id="26" name="2"/>
          <p:cNvSpPr>
            <a:spLocks noGrp="1"/>
          </p:cNvSpPr>
          <p:nvPr>
            <p:ph type="body" sz="quarter" idx="18"/>
          </p:nvPr>
        </p:nvSpPr>
        <p:spPr>
          <a:xfrm>
            <a:off x="11626304" y="4933815"/>
            <a:ext cx="1032508" cy="2082801"/>
          </a:xfrm>
          <a:prstGeom prst="rect">
            <a:avLst/>
          </a:prstGeom>
        </p:spPr>
        <p:txBody>
          <a:bodyPr wrap="none">
            <a:spAutoFit/>
          </a:bodyPr>
          <a:lstStyle>
            <a:lvl1pPr marL="0" indent="0">
              <a:spcBef>
                <a:spcPts val="0"/>
              </a:spcBef>
              <a:buSzTx/>
              <a:buNone/>
              <a:defRPr sz="13000" b="1">
                <a:solidFill>
                  <a:srgbClr val="455469"/>
                </a:solidFill>
                <a:latin typeface="Helvetica"/>
                <a:ea typeface="Helvetica"/>
                <a:cs typeface="Helvetica"/>
                <a:sym typeface="Helvetica"/>
              </a:defRPr>
            </a:lvl1pPr>
          </a:lstStyle>
          <a:p>
            <a:r>
              <a:t>2</a:t>
            </a:r>
          </a:p>
        </p:txBody>
      </p:sp>
      <p:sp>
        <p:nvSpPr>
          <p:cNvPr id="27" name="STEP"/>
          <p:cNvSpPr>
            <a:spLocks noGrp="1"/>
          </p:cNvSpPr>
          <p:nvPr>
            <p:ph type="body" sz="quarter" idx="19"/>
          </p:nvPr>
        </p:nvSpPr>
        <p:spPr>
          <a:xfrm>
            <a:off x="11471448" y="6851515"/>
            <a:ext cx="1441104" cy="711201"/>
          </a:xfrm>
          <a:prstGeom prst="rect">
            <a:avLst/>
          </a:prstGeom>
        </p:spPr>
        <p:txBody>
          <a:bodyPr wrap="none">
            <a:spAutoFit/>
          </a:bodyPr>
          <a:lstStyle>
            <a:lvl1pPr marL="0" indent="0">
              <a:spcBef>
                <a:spcPts val="0"/>
              </a:spcBef>
              <a:buSzTx/>
              <a:buNone/>
              <a:defRPr sz="4000" b="1">
                <a:solidFill>
                  <a:srgbClr val="455469"/>
                </a:solidFill>
                <a:latin typeface="Helvetica"/>
                <a:ea typeface="Helvetica"/>
                <a:cs typeface="Helvetica"/>
                <a:sym typeface="Helvetica"/>
              </a:defRPr>
            </a:lvl1pPr>
          </a:lstStyle>
          <a:p>
            <a:r>
              <a:t>STEP</a:t>
            </a:r>
          </a:p>
        </p:txBody>
      </p:sp>
      <p:sp>
        <p:nvSpPr>
          <p:cNvPr id="28" name="这里是标题"/>
          <p:cNvSpPr>
            <a:spLocks noGrp="1"/>
          </p:cNvSpPr>
          <p:nvPr>
            <p:ph type="body" sz="quarter" idx="20"/>
          </p:nvPr>
        </p:nvSpPr>
        <p:spPr>
          <a:xfrm>
            <a:off x="10547350" y="9156700"/>
            <a:ext cx="3289301" cy="990601"/>
          </a:xfrm>
          <a:prstGeom prst="rect">
            <a:avLst/>
          </a:prstGeom>
        </p:spPr>
        <p:txBody>
          <a:bodyPr wrap="none">
            <a:spAutoFit/>
          </a:bodyPr>
          <a:lstStyle>
            <a:lvl1pPr marL="0" indent="0" algn="ctr">
              <a:spcBef>
                <a:spcPts val="0"/>
              </a:spcBef>
              <a:buSzTx/>
              <a:buNone/>
              <a:defRPr sz="5000">
                <a:solidFill>
                  <a:srgbClr val="FFFFFF"/>
                </a:solidFill>
                <a:latin typeface="PingFang SC Semibold"/>
                <a:ea typeface="PingFang SC Semibold"/>
                <a:cs typeface="PingFang SC Semibold"/>
                <a:sym typeface="PingFang SC Semibold"/>
              </a:defRPr>
            </a:lvl1pPr>
          </a:lstStyle>
          <a:p>
            <a:r>
              <a:t>这里是标题</a:t>
            </a:r>
          </a:p>
        </p:txBody>
      </p:sp>
      <p:sp>
        <p:nvSpPr>
          <p:cNvPr id="29" name="3"/>
          <p:cNvSpPr>
            <a:spLocks noGrp="1"/>
          </p:cNvSpPr>
          <p:nvPr>
            <p:ph type="body" sz="quarter" idx="21"/>
          </p:nvPr>
        </p:nvSpPr>
        <p:spPr>
          <a:xfrm>
            <a:off x="17796842" y="4933815"/>
            <a:ext cx="1032508" cy="2082801"/>
          </a:xfrm>
          <a:prstGeom prst="rect">
            <a:avLst/>
          </a:prstGeom>
        </p:spPr>
        <p:txBody>
          <a:bodyPr wrap="none">
            <a:spAutoFit/>
          </a:bodyPr>
          <a:lstStyle>
            <a:lvl1pPr marL="0" indent="0">
              <a:spcBef>
                <a:spcPts val="0"/>
              </a:spcBef>
              <a:buSzTx/>
              <a:buNone/>
              <a:defRPr sz="13000" b="1">
                <a:solidFill>
                  <a:srgbClr val="455469"/>
                </a:solidFill>
                <a:latin typeface="Helvetica"/>
                <a:ea typeface="Helvetica"/>
                <a:cs typeface="Helvetica"/>
                <a:sym typeface="Helvetica"/>
              </a:defRPr>
            </a:lvl1pPr>
          </a:lstStyle>
          <a:p>
            <a:r>
              <a:t>3</a:t>
            </a:r>
          </a:p>
        </p:txBody>
      </p:sp>
      <p:sp>
        <p:nvSpPr>
          <p:cNvPr id="30" name="STEP"/>
          <p:cNvSpPr>
            <a:spLocks noGrp="1"/>
          </p:cNvSpPr>
          <p:nvPr>
            <p:ph type="body" sz="quarter" idx="22"/>
          </p:nvPr>
        </p:nvSpPr>
        <p:spPr>
          <a:xfrm>
            <a:off x="17641986" y="6851515"/>
            <a:ext cx="1441104" cy="711201"/>
          </a:xfrm>
          <a:prstGeom prst="rect">
            <a:avLst/>
          </a:prstGeom>
        </p:spPr>
        <p:txBody>
          <a:bodyPr wrap="none">
            <a:spAutoFit/>
          </a:bodyPr>
          <a:lstStyle>
            <a:lvl1pPr marL="0" indent="0">
              <a:spcBef>
                <a:spcPts val="0"/>
              </a:spcBef>
              <a:buSzTx/>
              <a:buNone/>
              <a:defRPr sz="4000" b="1">
                <a:solidFill>
                  <a:srgbClr val="455469"/>
                </a:solidFill>
                <a:latin typeface="Helvetica"/>
                <a:ea typeface="Helvetica"/>
                <a:cs typeface="Helvetica"/>
                <a:sym typeface="Helvetica"/>
              </a:defRPr>
            </a:lvl1pPr>
          </a:lstStyle>
          <a:p>
            <a:r>
              <a:t>STEP</a:t>
            </a:r>
          </a:p>
        </p:txBody>
      </p:sp>
      <p:sp>
        <p:nvSpPr>
          <p:cNvPr id="31" name="这里是标题"/>
          <p:cNvSpPr>
            <a:spLocks noGrp="1"/>
          </p:cNvSpPr>
          <p:nvPr>
            <p:ph type="body" sz="quarter" idx="23"/>
          </p:nvPr>
        </p:nvSpPr>
        <p:spPr>
          <a:xfrm>
            <a:off x="16717888" y="9156700"/>
            <a:ext cx="3289301" cy="990601"/>
          </a:xfrm>
          <a:prstGeom prst="rect">
            <a:avLst/>
          </a:prstGeom>
        </p:spPr>
        <p:txBody>
          <a:bodyPr wrap="none">
            <a:spAutoFit/>
          </a:bodyPr>
          <a:lstStyle>
            <a:lvl1pPr marL="0" indent="0" algn="ctr">
              <a:spcBef>
                <a:spcPts val="0"/>
              </a:spcBef>
              <a:buSzTx/>
              <a:buNone/>
              <a:defRPr sz="5000">
                <a:solidFill>
                  <a:srgbClr val="FFFFFF"/>
                </a:solidFill>
                <a:latin typeface="PingFang SC Semibold"/>
                <a:ea typeface="PingFang SC Semibold"/>
                <a:cs typeface="PingFang SC Semibold"/>
                <a:sym typeface="PingFang SC Semibold"/>
              </a:defRPr>
            </a:lvl1pPr>
          </a:lstStyle>
          <a:p>
            <a:r>
              <a:t>这里是标题</a:t>
            </a:r>
          </a:p>
        </p:txBody>
      </p:sp>
      <p:sp>
        <p:nvSpPr>
          <p:cNvPr id="32"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Başlık ve Altyazı">
    <p:spTree>
      <p:nvGrpSpPr>
        <p:cNvPr id="1" name=""/>
        <p:cNvGrpSpPr/>
        <p:nvPr/>
      </p:nvGrpSpPr>
      <p:grpSpPr>
        <a:xfrm>
          <a:off x="0" y="0"/>
          <a:ext cx="0" cy="0"/>
          <a:chOff x="0" y="0"/>
          <a:chExt cx="0" cy="0"/>
        </a:xfrm>
      </p:grpSpPr>
      <p:sp>
        <p:nvSpPr>
          <p:cNvPr id="238" name="幻灯片编号"/>
          <p:cNvSpPr>
            <a:spLocks noGrp="1"/>
          </p:cNvSpPr>
          <p:nvPr>
            <p:ph type="sldNum" sz="quarter" idx="2"/>
          </p:nvPr>
        </p:nvSpPr>
        <p:spPr>
          <a:xfrm>
            <a:off x="23340781" y="12996214"/>
            <a:ext cx="453331" cy="469901"/>
          </a:xfrm>
          <a:prstGeom prst="rect">
            <a:avLst/>
          </a:prstGeom>
        </p:spPr>
        <p:txBody>
          <a:bodyPr/>
          <a:lstStyle>
            <a:lvl1pPr>
              <a:defRPr>
                <a:solidFill>
                  <a:srgbClr val="4F5663"/>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aşlık ve Altyazı">
    <p:spTree>
      <p:nvGrpSpPr>
        <p:cNvPr id="1" name=""/>
        <p:cNvGrpSpPr/>
        <p:nvPr/>
      </p:nvGrpSpPr>
      <p:grpSpPr>
        <a:xfrm>
          <a:off x="0" y="0"/>
          <a:ext cx="0" cy="0"/>
          <a:chOff x="0" y="0"/>
          <a:chExt cx="0" cy="0"/>
        </a:xfrm>
      </p:grpSpPr>
      <p:sp>
        <p:nvSpPr>
          <p:cNvPr id="245" name="幻灯片编号"/>
          <p:cNvSpPr>
            <a:spLocks noGrp="1"/>
          </p:cNvSpPr>
          <p:nvPr>
            <p:ph type="sldNum" sz="quarter" idx="2"/>
          </p:nvPr>
        </p:nvSpPr>
        <p:spPr>
          <a:xfrm>
            <a:off x="23340781" y="12996214"/>
            <a:ext cx="453331" cy="469901"/>
          </a:xfrm>
          <a:prstGeom prst="rect">
            <a:avLst/>
          </a:prstGeom>
        </p:spPr>
        <p:txBody>
          <a:bodyPr/>
          <a:lstStyle>
            <a:lvl1pPr>
              <a:defRPr>
                <a:solidFill>
                  <a:srgbClr val="4F5663"/>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目录详情">
    <p:spTree>
      <p:nvGrpSpPr>
        <p:cNvPr id="1" name=""/>
        <p:cNvGrpSpPr/>
        <p:nvPr/>
      </p:nvGrpSpPr>
      <p:grpSpPr>
        <a:xfrm>
          <a:off x="0" y="0"/>
          <a:ext cx="0" cy="0"/>
          <a:chOff x="0" y="0"/>
          <a:chExt cx="0" cy="0"/>
        </a:xfrm>
      </p:grpSpPr>
      <p:sp>
        <p:nvSpPr>
          <p:cNvPr id="39" name="此处主标题"/>
          <p:cNvSpPr>
            <a:spLocks noGrp="1"/>
          </p:cNvSpPr>
          <p:nvPr>
            <p:ph type="body" sz="quarter" idx="13"/>
          </p:nvPr>
        </p:nvSpPr>
        <p:spPr>
          <a:xfrm>
            <a:off x="1543050" y="254000"/>
            <a:ext cx="3289300" cy="990601"/>
          </a:xfrm>
          <a:prstGeom prst="rect">
            <a:avLst/>
          </a:prstGeom>
        </p:spPr>
        <p:txBody>
          <a:bodyPr wrap="none">
            <a:spAutoFit/>
          </a:bodyPr>
          <a:lstStyle>
            <a:lvl1pPr marL="0" indent="0">
              <a:spcBef>
                <a:spcPts val="0"/>
              </a:spcBef>
              <a:buSzTx/>
              <a:buNone/>
              <a:defRPr sz="5000">
                <a:solidFill>
                  <a:srgbClr val="455469"/>
                </a:solidFill>
                <a:latin typeface="PingFang SC Semibold"/>
                <a:ea typeface="PingFang SC Semibold"/>
                <a:cs typeface="PingFang SC Semibold"/>
                <a:sym typeface="PingFang SC Semibold"/>
              </a:defRPr>
            </a:lvl1pPr>
          </a:lstStyle>
          <a:p>
            <a:r>
              <a:t>此处主标题</a:t>
            </a:r>
          </a:p>
        </p:txBody>
      </p:sp>
      <p:sp>
        <p:nvSpPr>
          <p:cNvPr id="40" name="此处副标题"/>
          <p:cNvSpPr>
            <a:spLocks noGrp="1"/>
          </p:cNvSpPr>
          <p:nvPr>
            <p:ph type="body" sz="quarter" idx="14"/>
          </p:nvPr>
        </p:nvSpPr>
        <p:spPr>
          <a:xfrm>
            <a:off x="1543050" y="1123950"/>
            <a:ext cx="1638300" cy="520701"/>
          </a:xfrm>
          <a:prstGeom prst="rect">
            <a:avLst/>
          </a:prstGeom>
        </p:spPr>
        <p:txBody>
          <a:bodyPr wrap="none">
            <a:spAutoFit/>
          </a:bodyPr>
          <a:lstStyle>
            <a:lvl1pPr marL="0" indent="0">
              <a:spcBef>
                <a:spcPts val="0"/>
              </a:spcBef>
              <a:buSzTx/>
              <a:buNone/>
              <a:defRPr sz="2400">
                <a:solidFill>
                  <a:srgbClr val="455469"/>
                </a:solidFill>
                <a:latin typeface="PingFang SC Semibold"/>
                <a:ea typeface="PingFang SC Semibold"/>
                <a:cs typeface="PingFang SC Semibold"/>
                <a:sym typeface="PingFang SC Semibold"/>
              </a:defRPr>
            </a:lvl1pPr>
          </a:lstStyle>
          <a:p>
            <a:r>
              <a:t>此处副标题</a:t>
            </a:r>
          </a:p>
        </p:txBody>
      </p:sp>
      <p:sp>
        <p:nvSpPr>
          <p:cNvPr id="41" name="圆形"/>
          <p:cNvSpPr/>
          <p:nvPr/>
        </p:nvSpPr>
        <p:spPr>
          <a:xfrm>
            <a:off x="-4485730" y="3429000"/>
            <a:ext cx="8879930" cy="8879930"/>
          </a:xfrm>
          <a:prstGeom prst="ellipse">
            <a:avLst/>
          </a:prstGeom>
          <a:ln w="127000">
            <a:solidFill>
              <a:srgbClr val="FFFFFF">
                <a:alpha val="4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 name="01"/>
          <p:cNvSpPr>
            <a:spLocks noGrp="1"/>
          </p:cNvSpPr>
          <p:nvPr>
            <p:ph type="body" sz="quarter" idx="15"/>
          </p:nvPr>
        </p:nvSpPr>
        <p:spPr>
          <a:xfrm>
            <a:off x="693419" y="5856014"/>
            <a:ext cx="2423161" cy="3302001"/>
          </a:xfrm>
          <a:prstGeom prst="rect">
            <a:avLst/>
          </a:prstGeom>
        </p:spPr>
        <p:txBody>
          <a:bodyPr wrap="none">
            <a:spAutoFit/>
          </a:bodyPr>
          <a:lstStyle>
            <a:lvl1pPr marL="0" indent="0">
              <a:spcBef>
                <a:spcPts val="0"/>
              </a:spcBef>
              <a:buSzTx/>
              <a:buNone/>
              <a:defRPr sz="18000">
                <a:solidFill>
                  <a:srgbClr val="FFFFFF"/>
                </a:solidFill>
                <a:latin typeface="PingFang SC Semibold"/>
                <a:ea typeface="PingFang SC Semibold"/>
                <a:cs typeface="PingFang SC Semibold"/>
                <a:sym typeface="PingFang SC Semibold"/>
              </a:defRPr>
            </a:lvl1pPr>
          </a:lstStyle>
          <a:p>
            <a:r>
              <a:t>01</a:t>
            </a:r>
          </a:p>
        </p:txBody>
      </p:sp>
      <p:sp>
        <p:nvSpPr>
          <p:cNvPr id="43" name="Title"/>
          <p:cNvSpPr>
            <a:spLocks noGrp="1"/>
          </p:cNvSpPr>
          <p:nvPr>
            <p:ph type="body" sz="quarter" idx="16"/>
          </p:nvPr>
        </p:nvSpPr>
        <p:spPr>
          <a:xfrm>
            <a:off x="1005382" y="8637314"/>
            <a:ext cx="1799236" cy="1244601"/>
          </a:xfrm>
          <a:prstGeom prst="rect">
            <a:avLst/>
          </a:prstGeom>
        </p:spPr>
        <p:txBody>
          <a:bodyPr wrap="none">
            <a:spAutoFit/>
          </a:bodyPr>
          <a:lstStyle>
            <a:lvl1pPr marL="0" indent="0">
              <a:spcBef>
                <a:spcPts val="0"/>
              </a:spcBef>
              <a:buSzTx/>
              <a:buNone/>
              <a:defRPr sz="6400">
                <a:solidFill>
                  <a:srgbClr val="FFFFFF"/>
                </a:solidFill>
                <a:latin typeface="PingFang SC Semibold"/>
                <a:ea typeface="PingFang SC Semibold"/>
                <a:cs typeface="PingFang SC Semibold"/>
                <a:sym typeface="PingFang SC Semibold"/>
              </a:defRPr>
            </a:lvl1pPr>
          </a:lstStyle>
          <a:p>
            <a:r>
              <a:t>Title</a:t>
            </a:r>
          </a:p>
        </p:txBody>
      </p:sp>
      <p:sp>
        <p:nvSpPr>
          <p:cNvPr id="44" name="此处是…"/>
          <p:cNvSpPr>
            <a:spLocks noGrp="1"/>
          </p:cNvSpPr>
          <p:nvPr>
            <p:ph type="body" sz="quarter" idx="17"/>
          </p:nvPr>
        </p:nvSpPr>
        <p:spPr>
          <a:xfrm>
            <a:off x="6256020" y="6548164"/>
            <a:ext cx="3161996" cy="2641601"/>
          </a:xfrm>
          <a:prstGeom prst="rect">
            <a:avLst/>
          </a:prstGeom>
        </p:spPr>
        <p:txBody>
          <a:bodyPr wrap="none">
            <a:spAutoFit/>
          </a:bodyPr>
          <a:lstStyle/>
          <a:p>
            <a:pPr marL="0" indent="0">
              <a:spcBef>
                <a:spcPts val="0"/>
              </a:spcBef>
              <a:buSzTx/>
              <a:buNone/>
              <a:defRPr sz="7200">
                <a:solidFill>
                  <a:srgbClr val="FFFFFF"/>
                </a:solidFill>
                <a:latin typeface="PingFang SC Semibold"/>
                <a:ea typeface="PingFang SC Semibold"/>
                <a:cs typeface="PingFang SC Semibold"/>
                <a:sym typeface="PingFang SC Semibold"/>
              </a:defRPr>
            </a:pPr>
            <a:r>
              <a:t>此处是</a:t>
            </a:r>
          </a:p>
          <a:p>
            <a:pPr marL="0" indent="0">
              <a:spcBef>
                <a:spcPts val="0"/>
              </a:spcBef>
              <a:buSzTx/>
              <a:buNone/>
              <a:defRPr sz="7200">
                <a:solidFill>
                  <a:srgbClr val="FFFFFF"/>
                </a:solidFill>
                <a:latin typeface="PingFang SC Semibold"/>
                <a:ea typeface="PingFang SC Semibold"/>
                <a:cs typeface="PingFang SC Semibold"/>
                <a:sym typeface="PingFang SC Semibold"/>
              </a:defRPr>
            </a:pPr>
            <a:r>
              <a:t>小标题</a:t>
            </a:r>
          </a:p>
        </p:txBody>
      </p:sp>
      <p:sp>
        <p:nvSpPr>
          <p:cNvPr id="45" name="Add your words here，according to your need to draw the text box size。Please read the instructions and more work at the end of the manual template."/>
          <p:cNvSpPr>
            <a:spLocks noGrp="1"/>
          </p:cNvSpPr>
          <p:nvPr>
            <p:ph type="body" sz="quarter" idx="18"/>
          </p:nvPr>
        </p:nvSpPr>
        <p:spPr>
          <a:xfrm>
            <a:off x="10075416" y="6751364"/>
            <a:ext cx="12563934" cy="2235201"/>
          </a:xfrm>
          <a:prstGeom prst="rect">
            <a:avLst/>
          </a:prstGeom>
        </p:spPr>
        <p:txBody>
          <a:bodyPr>
            <a:spAutoFit/>
          </a:bodyPr>
          <a:lstStyle/>
          <a:p>
            <a:pPr marL="0" indent="0" defTabSz="457200">
              <a:spcBef>
                <a:spcPts val="0"/>
              </a:spcBef>
              <a:buSzTx/>
              <a:buNone/>
              <a:defRPr sz="4000">
                <a:solidFill>
                  <a:srgbClr val="FFFFFF"/>
                </a:solidFill>
                <a:latin typeface="PingFang SC Regular"/>
                <a:ea typeface="PingFang SC Regular"/>
                <a:cs typeface="PingFang SC Regular"/>
                <a:sym typeface="PingFang SC Regular"/>
              </a:defRPr>
            </a:pPr>
            <a:r>
              <a:t>Add your words here，according to your need to draw the text box size。Please read the instructions and more work at the end of the manual template</a:t>
            </a:r>
            <a:r>
              <a:rPr>
                <a:solidFill>
                  <a:srgbClr val="D9D7D7"/>
                </a:solidFill>
              </a:rPr>
              <a:t>.</a:t>
            </a:r>
          </a:p>
        </p:txBody>
      </p:sp>
      <p:sp>
        <p:nvSpPr>
          <p:cNvPr id="46"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正文">
    <p:spTree>
      <p:nvGrpSpPr>
        <p:cNvPr id="1" name=""/>
        <p:cNvGrpSpPr/>
        <p:nvPr/>
      </p:nvGrpSpPr>
      <p:grpSpPr>
        <a:xfrm>
          <a:off x="0" y="0"/>
          <a:ext cx="0" cy="0"/>
          <a:chOff x="0" y="0"/>
          <a:chExt cx="0" cy="0"/>
        </a:xfrm>
      </p:grpSpPr>
      <p:sp>
        <p:nvSpPr>
          <p:cNvPr id="53" name="此处主标题"/>
          <p:cNvSpPr>
            <a:spLocks noGrp="1"/>
          </p:cNvSpPr>
          <p:nvPr>
            <p:ph type="body" sz="quarter" idx="13"/>
          </p:nvPr>
        </p:nvSpPr>
        <p:spPr>
          <a:xfrm>
            <a:off x="1085850" y="254000"/>
            <a:ext cx="3289300" cy="990601"/>
          </a:xfrm>
          <a:prstGeom prst="rect">
            <a:avLst/>
          </a:prstGeom>
        </p:spPr>
        <p:txBody>
          <a:bodyPr wrap="none">
            <a:spAutoFit/>
          </a:bodyPr>
          <a:lstStyle>
            <a:lvl1pPr marL="0" indent="0">
              <a:spcBef>
                <a:spcPts val="0"/>
              </a:spcBef>
              <a:buSzTx/>
              <a:buNone/>
              <a:defRPr sz="5000">
                <a:solidFill>
                  <a:srgbClr val="455469"/>
                </a:solidFill>
                <a:latin typeface="PingFang SC Semibold"/>
                <a:ea typeface="PingFang SC Semibold"/>
                <a:cs typeface="PingFang SC Semibold"/>
                <a:sym typeface="PingFang SC Semibold"/>
              </a:defRPr>
            </a:lvl1pPr>
          </a:lstStyle>
          <a:p>
            <a:r>
              <a:t>此处主标题</a:t>
            </a:r>
          </a:p>
        </p:txBody>
      </p:sp>
      <p:sp>
        <p:nvSpPr>
          <p:cNvPr id="54" name="此处副标题"/>
          <p:cNvSpPr>
            <a:spLocks noGrp="1"/>
          </p:cNvSpPr>
          <p:nvPr>
            <p:ph type="body" sz="quarter" idx="14"/>
          </p:nvPr>
        </p:nvSpPr>
        <p:spPr>
          <a:xfrm>
            <a:off x="1085850" y="1123950"/>
            <a:ext cx="1638300" cy="520701"/>
          </a:xfrm>
          <a:prstGeom prst="rect">
            <a:avLst/>
          </a:prstGeom>
        </p:spPr>
        <p:txBody>
          <a:bodyPr wrap="none">
            <a:spAutoFit/>
          </a:bodyPr>
          <a:lstStyle>
            <a:lvl1pPr marL="0" indent="0">
              <a:spcBef>
                <a:spcPts val="0"/>
              </a:spcBef>
              <a:buSzTx/>
              <a:buNone/>
              <a:defRPr sz="2400">
                <a:solidFill>
                  <a:srgbClr val="455469"/>
                </a:solidFill>
                <a:latin typeface="PingFang SC Semibold"/>
                <a:ea typeface="PingFang SC Semibold"/>
                <a:cs typeface="PingFang SC Semibold"/>
                <a:sym typeface="PingFang SC Semibold"/>
              </a:defRPr>
            </a:lvl1pPr>
          </a:lstStyle>
          <a:p>
            <a:r>
              <a:t>此处副标题</a:t>
            </a:r>
          </a:p>
        </p:txBody>
      </p:sp>
      <p:sp>
        <p:nvSpPr>
          <p:cNvPr id="55" name="图像"/>
          <p:cNvSpPr>
            <a:spLocks noGrp="1"/>
          </p:cNvSpPr>
          <p:nvPr>
            <p:ph type="pic" sz="half" idx="15"/>
          </p:nvPr>
        </p:nvSpPr>
        <p:spPr>
          <a:xfrm>
            <a:off x="12230100" y="3830364"/>
            <a:ext cx="10983333" cy="7322222"/>
          </a:xfrm>
          <a:prstGeom prst="rect">
            <a:avLst/>
          </a:prstGeom>
        </p:spPr>
        <p:txBody>
          <a:bodyPr lIns="91439" tIns="45719" rIns="91439" bIns="45719" anchor="t">
            <a:noAutofit/>
          </a:bodyPr>
          <a:lstStyle/>
          <a:p>
            <a:endParaRPr/>
          </a:p>
        </p:txBody>
      </p:sp>
      <p:sp>
        <p:nvSpPr>
          <p:cNvPr id="56" name="Add your words here，according to your need to draw the text box size。Please read the instructions and more work at the end of the manual template."/>
          <p:cNvSpPr>
            <a:spLocks noGrp="1"/>
          </p:cNvSpPr>
          <p:nvPr>
            <p:ph type="body" sz="quarter" idx="16"/>
          </p:nvPr>
        </p:nvSpPr>
        <p:spPr>
          <a:xfrm>
            <a:off x="2328416" y="3937000"/>
            <a:ext cx="8783402" cy="2641601"/>
          </a:xfrm>
          <a:prstGeom prst="rect">
            <a:avLst/>
          </a:prstGeom>
        </p:spPr>
        <p:txBody>
          <a:bodyPr>
            <a:spAutoFit/>
          </a:bodyPr>
          <a:lstStyle/>
          <a:p>
            <a:pPr marL="0" indent="0" defTabSz="457200">
              <a:spcBef>
                <a:spcPts val="0"/>
              </a:spcBef>
              <a:buSzTx/>
              <a:buNone/>
              <a:defRPr sz="3600">
                <a:solidFill>
                  <a:srgbClr val="FFFFFF"/>
                </a:solidFill>
                <a:latin typeface="PingFang SC Regular"/>
                <a:ea typeface="PingFang SC Regular"/>
                <a:cs typeface="PingFang SC Regular"/>
                <a:sym typeface="PingFang SC Regular"/>
              </a:defRPr>
            </a:pPr>
            <a:r>
              <a:t>Add your words here，according to your need to draw the text box size。Please read the instructions and more work at the end of the manual template</a:t>
            </a:r>
            <a:r>
              <a:rPr>
                <a:solidFill>
                  <a:srgbClr val="D9D7D7"/>
                </a:solidFill>
              </a:rPr>
              <a:t>.</a:t>
            </a:r>
          </a:p>
        </p:txBody>
      </p:sp>
      <p:sp>
        <p:nvSpPr>
          <p:cNvPr id="57" name="Add your words here，according to your need to draw the text box size。Please read the instructions and more work at the end of the manual template."/>
          <p:cNvSpPr>
            <a:spLocks noGrp="1"/>
          </p:cNvSpPr>
          <p:nvPr>
            <p:ph type="body" sz="quarter" idx="17"/>
          </p:nvPr>
        </p:nvSpPr>
        <p:spPr>
          <a:xfrm>
            <a:off x="2328416" y="7137400"/>
            <a:ext cx="8783402" cy="2641601"/>
          </a:xfrm>
          <a:prstGeom prst="rect">
            <a:avLst/>
          </a:prstGeom>
        </p:spPr>
        <p:txBody>
          <a:bodyPr>
            <a:spAutoFit/>
          </a:bodyPr>
          <a:lstStyle/>
          <a:p>
            <a:pPr marL="0" indent="0" defTabSz="457200">
              <a:spcBef>
                <a:spcPts val="0"/>
              </a:spcBef>
              <a:buSzTx/>
              <a:buNone/>
              <a:defRPr sz="3600">
                <a:solidFill>
                  <a:srgbClr val="FFFFFF"/>
                </a:solidFill>
                <a:latin typeface="PingFang SC Regular"/>
                <a:ea typeface="PingFang SC Regular"/>
                <a:cs typeface="PingFang SC Regular"/>
                <a:sym typeface="PingFang SC Regular"/>
              </a:defRPr>
            </a:pPr>
            <a:r>
              <a:t>Add your words here，according to your need to draw the text box size。Please read the instructions and more work at the end of the manual template</a:t>
            </a:r>
            <a:r>
              <a:rPr>
                <a:solidFill>
                  <a:srgbClr val="D9D7D7"/>
                </a:solidFill>
              </a:rPr>
              <a:t>.</a:t>
            </a:r>
          </a:p>
        </p:txBody>
      </p:sp>
      <p:sp>
        <p:nvSpPr>
          <p:cNvPr id="58"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正文-图片多文字">
    <p:spTree>
      <p:nvGrpSpPr>
        <p:cNvPr id="1" name=""/>
        <p:cNvGrpSpPr/>
        <p:nvPr/>
      </p:nvGrpSpPr>
      <p:grpSpPr>
        <a:xfrm>
          <a:off x="0" y="0"/>
          <a:ext cx="0" cy="0"/>
          <a:chOff x="0" y="0"/>
          <a:chExt cx="0" cy="0"/>
        </a:xfrm>
      </p:grpSpPr>
      <p:sp>
        <p:nvSpPr>
          <p:cNvPr id="65" name="图像"/>
          <p:cNvSpPr>
            <a:spLocks noGrp="1"/>
          </p:cNvSpPr>
          <p:nvPr>
            <p:ph type="pic" sz="quarter" idx="13"/>
          </p:nvPr>
        </p:nvSpPr>
        <p:spPr>
          <a:xfrm>
            <a:off x="9260546" y="2520950"/>
            <a:ext cx="5862909" cy="10403086"/>
          </a:xfrm>
          <a:prstGeom prst="rect">
            <a:avLst/>
          </a:prstGeom>
        </p:spPr>
        <p:txBody>
          <a:bodyPr lIns="91439" tIns="45719" rIns="91439" bIns="45719" anchor="t">
            <a:noAutofit/>
          </a:bodyPr>
          <a:lstStyle/>
          <a:p>
            <a:endParaRPr/>
          </a:p>
        </p:txBody>
      </p:sp>
      <p:sp>
        <p:nvSpPr>
          <p:cNvPr id="66" name="Add your words here，according to your need to draw the text box size。Please read the instructions and more work at the end of the manual template."/>
          <p:cNvSpPr>
            <a:spLocks noGrp="1"/>
          </p:cNvSpPr>
          <p:nvPr>
            <p:ph type="body" sz="quarter" idx="14"/>
          </p:nvPr>
        </p:nvSpPr>
        <p:spPr>
          <a:xfrm>
            <a:off x="906016" y="7785100"/>
            <a:ext cx="7390370" cy="3276601"/>
          </a:xfrm>
          <a:prstGeom prst="rect">
            <a:avLst/>
          </a:prstGeom>
        </p:spPr>
        <p:txBody>
          <a:bodyPr>
            <a:spAutoFit/>
          </a:bodyPr>
          <a:lstStyle/>
          <a:p>
            <a:pPr marL="0" indent="0" defTabSz="457200">
              <a:spcBef>
                <a:spcPts val="0"/>
              </a:spcBef>
              <a:buSzTx/>
              <a:buNone/>
              <a:defRPr sz="3600">
                <a:solidFill>
                  <a:srgbClr val="FFFFFF"/>
                </a:solidFill>
                <a:latin typeface="PingFang SC Regular"/>
                <a:ea typeface="PingFang SC Regular"/>
                <a:cs typeface="PingFang SC Regular"/>
                <a:sym typeface="PingFang SC Regular"/>
              </a:defRPr>
            </a:pPr>
            <a:r>
              <a:t>Add your words here，according to your need to draw the text box size。Please read the instructions and more work at the end of the manual template</a:t>
            </a:r>
            <a:r>
              <a:rPr>
                <a:solidFill>
                  <a:srgbClr val="D9D7D7"/>
                </a:solidFill>
              </a:rPr>
              <a:t>.</a:t>
            </a:r>
          </a:p>
        </p:txBody>
      </p:sp>
      <p:sp>
        <p:nvSpPr>
          <p:cNvPr id="67" name="Add your words here，according to your need to draw the text box size。Please read the instructions and more work at the end of the manual template."/>
          <p:cNvSpPr>
            <a:spLocks noGrp="1"/>
          </p:cNvSpPr>
          <p:nvPr>
            <p:ph type="body" sz="quarter" idx="15"/>
          </p:nvPr>
        </p:nvSpPr>
        <p:spPr>
          <a:xfrm>
            <a:off x="15892016" y="2603500"/>
            <a:ext cx="7390370" cy="3276601"/>
          </a:xfrm>
          <a:prstGeom prst="rect">
            <a:avLst/>
          </a:prstGeom>
        </p:spPr>
        <p:txBody>
          <a:bodyPr>
            <a:spAutoFit/>
          </a:bodyPr>
          <a:lstStyle/>
          <a:p>
            <a:pPr marL="0" indent="0" defTabSz="457200">
              <a:spcBef>
                <a:spcPts val="0"/>
              </a:spcBef>
              <a:buSzTx/>
              <a:buNone/>
              <a:defRPr sz="3600">
                <a:solidFill>
                  <a:srgbClr val="FFFFFF"/>
                </a:solidFill>
                <a:latin typeface="PingFang SC Regular"/>
                <a:ea typeface="PingFang SC Regular"/>
                <a:cs typeface="PingFang SC Regular"/>
                <a:sym typeface="PingFang SC Regular"/>
              </a:defRPr>
            </a:pPr>
            <a:r>
              <a:t>Add your words here，according to your need to draw the text box size。Please read the instructions and more work at the end of the manual template</a:t>
            </a:r>
            <a:r>
              <a:rPr>
                <a:solidFill>
                  <a:srgbClr val="D9D7D7"/>
                </a:solidFill>
              </a:rPr>
              <a:t>.</a:t>
            </a:r>
          </a:p>
        </p:txBody>
      </p:sp>
      <p:sp>
        <p:nvSpPr>
          <p:cNvPr id="68" name="此处主标题"/>
          <p:cNvSpPr>
            <a:spLocks noGrp="1"/>
          </p:cNvSpPr>
          <p:nvPr>
            <p:ph type="body" sz="quarter" idx="16"/>
          </p:nvPr>
        </p:nvSpPr>
        <p:spPr>
          <a:xfrm>
            <a:off x="1085850" y="254000"/>
            <a:ext cx="3289300" cy="990601"/>
          </a:xfrm>
          <a:prstGeom prst="rect">
            <a:avLst/>
          </a:prstGeom>
        </p:spPr>
        <p:txBody>
          <a:bodyPr wrap="none">
            <a:spAutoFit/>
          </a:bodyPr>
          <a:lstStyle>
            <a:lvl1pPr marL="0" indent="0">
              <a:spcBef>
                <a:spcPts val="0"/>
              </a:spcBef>
              <a:buSzTx/>
              <a:buNone/>
              <a:defRPr sz="5000">
                <a:solidFill>
                  <a:srgbClr val="455469"/>
                </a:solidFill>
                <a:latin typeface="PingFang SC Semibold"/>
                <a:ea typeface="PingFang SC Semibold"/>
                <a:cs typeface="PingFang SC Semibold"/>
                <a:sym typeface="PingFang SC Semibold"/>
              </a:defRPr>
            </a:lvl1pPr>
          </a:lstStyle>
          <a:p>
            <a:r>
              <a:t>此处主标题</a:t>
            </a:r>
          </a:p>
        </p:txBody>
      </p:sp>
      <p:sp>
        <p:nvSpPr>
          <p:cNvPr id="69" name="此处副标题"/>
          <p:cNvSpPr>
            <a:spLocks noGrp="1"/>
          </p:cNvSpPr>
          <p:nvPr>
            <p:ph type="body" sz="quarter" idx="17"/>
          </p:nvPr>
        </p:nvSpPr>
        <p:spPr>
          <a:xfrm>
            <a:off x="1085850" y="1123950"/>
            <a:ext cx="1638300" cy="520701"/>
          </a:xfrm>
          <a:prstGeom prst="rect">
            <a:avLst/>
          </a:prstGeom>
        </p:spPr>
        <p:txBody>
          <a:bodyPr wrap="none">
            <a:spAutoFit/>
          </a:bodyPr>
          <a:lstStyle>
            <a:lvl1pPr marL="0" indent="0">
              <a:spcBef>
                <a:spcPts val="0"/>
              </a:spcBef>
              <a:buSzTx/>
              <a:buNone/>
              <a:defRPr sz="2400">
                <a:solidFill>
                  <a:srgbClr val="455469"/>
                </a:solidFill>
                <a:latin typeface="PingFang SC Semibold"/>
                <a:ea typeface="PingFang SC Semibold"/>
                <a:cs typeface="PingFang SC Semibold"/>
                <a:sym typeface="PingFang SC Semibold"/>
              </a:defRPr>
            </a:lvl1pPr>
          </a:lstStyle>
          <a:p>
            <a:r>
              <a:t>此处副标题</a:t>
            </a:r>
          </a:p>
        </p:txBody>
      </p:sp>
      <p:sp>
        <p:nvSpPr>
          <p:cNvPr id="70"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正文-多图">
    <p:spTree>
      <p:nvGrpSpPr>
        <p:cNvPr id="1" name=""/>
        <p:cNvGrpSpPr/>
        <p:nvPr/>
      </p:nvGrpSpPr>
      <p:grpSpPr>
        <a:xfrm>
          <a:off x="0" y="0"/>
          <a:ext cx="0" cy="0"/>
          <a:chOff x="0" y="0"/>
          <a:chExt cx="0" cy="0"/>
        </a:xfrm>
      </p:grpSpPr>
      <p:sp>
        <p:nvSpPr>
          <p:cNvPr id="77" name="此处主标题-多图"/>
          <p:cNvSpPr>
            <a:spLocks noGrp="1"/>
          </p:cNvSpPr>
          <p:nvPr>
            <p:ph type="body" sz="quarter" idx="13"/>
          </p:nvPr>
        </p:nvSpPr>
        <p:spPr>
          <a:xfrm>
            <a:off x="1085850" y="254000"/>
            <a:ext cx="4943475" cy="990601"/>
          </a:xfrm>
          <a:prstGeom prst="rect">
            <a:avLst/>
          </a:prstGeom>
        </p:spPr>
        <p:txBody>
          <a:bodyPr wrap="none">
            <a:spAutoFit/>
          </a:bodyPr>
          <a:lstStyle>
            <a:lvl1pPr marL="0" indent="0">
              <a:spcBef>
                <a:spcPts val="0"/>
              </a:spcBef>
              <a:buSzTx/>
              <a:buNone/>
              <a:defRPr sz="5000">
                <a:solidFill>
                  <a:srgbClr val="455469"/>
                </a:solidFill>
                <a:latin typeface="PingFang SC Semibold"/>
                <a:ea typeface="PingFang SC Semibold"/>
                <a:cs typeface="PingFang SC Semibold"/>
                <a:sym typeface="PingFang SC Semibold"/>
              </a:defRPr>
            </a:lvl1pPr>
          </a:lstStyle>
          <a:p>
            <a:r>
              <a:t>此处主标题-多图</a:t>
            </a:r>
          </a:p>
        </p:txBody>
      </p:sp>
      <p:sp>
        <p:nvSpPr>
          <p:cNvPr id="78" name="此处副标题"/>
          <p:cNvSpPr>
            <a:spLocks noGrp="1"/>
          </p:cNvSpPr>
          <p:nvPr>
            <p:ph type="body" sz="quarter" idx="14"/>
          </p:nvPr>
        </p:nvSpPr>
        <p:spPr>
          <a:xfrm>
            <a:off x="1085850" y="1123950"/>
            <a:ext cx="1638300" cy="520701"/>
          </a:xfrm>
          <a:prstGeom prst="rect">
            <a:avLst/>
          </a:prstGeom>
        </p:spPr>
        <p:txBody>
          <a:bodyPr wrap="none">
            <a:spAutoFit/>
          </a:bodyPr>
          <a:lstStyle>
            <a:lvl1pPr marL="0" indent="0">
              <a:spcBef>
                <a:spcPts val="0"/>
              </a:spcBef>
              <a:buSzTx/>
              <a:buNone/>
              <a:defRPr sz="2400">
                <a:solidFill>
                  <a:srgbClr val="455469"/>
                </a:solidFill>
                <a:latin typeface="PingFang SC Semibold"/>
                <a:ea typeface="PingFang SC Semibold"/>
                <a:cs typeface="PingFang SC Semibold"/>
                <a:sym typeface="PingFang SC Semibold"/>
              </a:defRPr>
            </a:lvl1pPr>
          </a:lstStyle>
          <a:p>
            <a:r>
              <a:t>此处副标题</a:t>
            </a:r>
          </a:p>
        </p:txBody>
      </p:sp>
      <p:sp>
        <p:nvSpPr>
          <p:cNvPr id="79" name="图像"/>
          <p:cNvSpPr>
            <a:spLocks noGrp="1"/>
          </p:cNvSpPr>
          <p:nvPr>
            <p:ph type="pic" sz="quarter" idx="15"/>
          </p:nvPr>
        </p:nvSpPr>
        <p:spPr>
          <a:xfrm>
            <a:off x="3397250" y="3251200"/>
            <a:ext cx="8036053" cy="5336193"/>
          </a:xfrm>
          <a:prstGeom prst="rect">
            <a:avLst/>
          </a:prstGeom>
        </p:spPr>
        <p:txBody>
          <a:bodyPr lIns="91439" tIns="45719" rIns="91439" bIns="45719" anchor="t">
            <a:noAutofit/>
          </a:bodyPr>
          <a:lstStyle/>
          <a:p>
            <a:endParaRPr/>
          </a:p>
        </p:txBody>
      </p:sp>
      <p:sp>
        <p:nvSpPr>
          <p:cNvPr id="80" name="Add your words here，according to your need to draw the text box size。Please read the instructions and more work at the end of the manual template."/>
          <p:cNvSpPr>
            <a:spLocks noGrp="1"/>
          </p:cNvSpPr>
          <p:nvPr>
            <p:ph type="body" sz="quarter" idx="16"/>
          </p:nvPr>
        </p:nvSpPr>
        <p:spPr>
          <a:xfrm>
            <a:off x="3903216" y="8902700"/>
            <a:ext cx="7519156" cy="3276601"/>
          </a:xfrm>
          <a:prstGeom prst="rect">
            <a:avLst/>
          </a:prstGeom>
        </p:spPr>
        <p:txBody>
          <a:bodyPr>
            <a:spAutoFit/>
          </a:bodyPr>
          <a:lstStyle/>
          <a:p>
            <a:pPr marL="0" indent="0" defTabSz="457200">
              <a:spcBef>
                <a:spcPts val="0"/>
              </a:spcBef>
              <a:buSzTx/>
              <a:buNone/>
              <a:defRPr sz="3600">
                <a:solidFill>
                  <a:srgbClr val="FFFFFF"/>
                </a:solidFill>
                <a:latin typeface="PingFang SC Regular"/>
                <a:ea typeface="PingFang SC Regular"/>
                <a:cs typeface="PingFang SC Regular"/>
                <a:sym typeface="PingFang SC Regular"/>
              </a:defRPr>
            </a:pPr>
            <a:r>
              <a:t>Add your words here，according to your need to draw the text box size。Please read the instructions and more work at the end of the manual template</a:t>
            </a:r>
            <a:r>
              <a:rPr>
                <a:solidFill>
                  <a:srgbClr val="D9D7D7"/>
                </a:solidFill>
              </a:rPr>
              <a:t>.</a:t>
            </a:r>
          </a:p>
        </p:txBody>
      </p:sp>
      <p:sp>
        <p:nvSpPr>
          <p:cNvPr id="81" name="图像"/>
          <p:cNvSpPr>
            <a:spLocks noGrp="1"/>
          </p:cNvSpPr>
          <p:nvPr>
            <p:ph type="pic" sz="quarter" idx="17"/>
          </p:nvPr>
        </p:nvSpPr>
        <p:spPr>
          <a:xfrm>
            <a:off x="13176250" y="3251200"/>
            <a:ext cx="8036053" cy="5336193"/>
          </a:xfrm>
          <a:prstGeom prst="rect">
            <a:avLst/>
          </a:prstGeom>
        </p:spPr>
        <p:txBody>
          <a:bodyPr lIns="91439" tIns="45719" rIns="91439" bIns="45719" anchor="t">
            <a:noAutofit/>
          </a:bodyPr>
          <a:lstStyle/>
          <a:p>
            <a:endParaRPr/>
          </a:p>
        </p:txBody>
      </p:sp>
      <p:sp>
        <p:nvSpPr>
          <p:cNvPr id="82" name="Add your words here，according to your need to draw the text box size。Please read the instructions and more work at the end of the manual template."/>
          <p:cNvSpPr>
            <a:spLocks noGrp="1"/>
          </p:cNvSpPr>
          <p:nvPr>
            <p:ph type="body" sz="quarter" idx="18"/>
          </p:nvPr>
        </p:nvSpPr>
        <p:spPr>
          <a:xfrm>
            <a:off x="13682216" y="8902700"/>
            <a:ext cx="7519156" cy="3276601"/>
          </a:xfrm>
          <a:prstGeom prst="rect">
            <a:avLst/>
          </a:prstGeom>
        </p:spPr>
        <p:txBody>
          <a:bodyPr>
            <a:spAutoFit/>
          </a:bodyPr>
          <a:lstStyle/>
          <a:p>
            <a:pPr marL="0" indent="0" defTabSz="457200">
              <a:spcBef>
                <a:spcPts val="0"/>
              </a:spcBef>
              <a:buSzTx/>
              <a:buNone/>
              <a:defRPr sz="3600">
                <a:solidFill>
                  <a:srgbClr val="FFFFFF"/>
                </a:solidFill>
                <a:latin typeface="PingFang SC Regular"/>
                <a:ea typeface="PingFang SC Regular"/>
                <a:cs typeface="PingFang SC Regular"/>
                <a:sym typeface="PingFang SC Regular"/>
              </a:defRPr>
            </a:pPr>
            <a:r>
              <a:t>Add your words here，according to your need to draw the text box size。Please read the instructions and more work at the end of the manual template</a:t>
            </a:r>
            <a:r>
              <a:rPr>
                <a:solidFill>
                  <a:srgbClr val="D9D7D7"/>
                </a:solidFill>
              </a:rPr>
              <a:t>.</a:t>
            </a:r>
          </a:p>
        </p:txBody>
      </p:sp>
      <p:sp>
        <p:nvSpPr>
          <p:cNvPr id="83"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正文-多图-2">
    <p:spTree>
      <p:nvGrpSpPr>
        <p:cNvPr id="1" name=""/>
        <p:cNvGrpSpPr/>
        <p:nvPr/>
      </p:nvGrpSpPr>
      <p:grpSpPr>
        <a:xfrm>
          <a:off x="0" y="0"/>
          <a:ext cx="0" cy="0"/>
          <a:chOff x="0" y="0"/>
          <a:chExt cx="0" cy="0"/>
        </a:xfrm>
      </p:grpSpPr>
      <p:sp>
        <p:nvSpPr>
          <p:cNvPr id="90" name="此处主标题-多图"/>
          <p:cNvSpPr>
            <a:spLocks noGrp="1"/>
          </p:cNvSpPr>
          <p:nvPr>
            <p:ph type="body" sz="quarter" idx="13"/>
          </p:nvPr>
        </p:nvSpPr>
        <p:spPr>
          <a:xfrm>
            <a:off x="1085850" y="254000"/>
            <a:ext cx="4943475" cy="990601"/>
          </a:xfrm>
          <a:prstGeom prst="rect">
            <a:avLst/>
          </a:prstGeom>
        </p:spPr>
        <p:txBody>
          <a:bodyPr wrap="none">
            <a:spAutoFit/>
          </a:bodyPr>
          <a:lstStyle>
            <a:lvl1pPr marL="0" indent="0">
              <a:spcBef>
                <a:spcPts val="0"/>
              </a:spcBef>
              <a:buSzTx/>
              <a:buNone/>
              <a:defRPr sz="5000">
                <a:solidFill>
                  <a:srgbClr val="455469"/>
                </a:solidFill>
                <a:latin typeface="PingFang SC Semibold"/>
                <a:ea typeface="PingFang SC Semibold"/>
                <a:cs typeface="PingFang SC Semibold"/>
                <a:sym typeface="PingFang SC Semibold"/>
              </a:defRPr>
            </a:lvl1pPr>
          </a:lstStyle>
          <a:p>
            <a:r>
              <a:t>此处主标题-多图</a:t>
            </a:r>
          </a:p>
        </p:txBody>
      </p:sp>
      <p:sp>
        <p:nvSpPr>
          <p:cNvPr id="91" name="此处副标题"/>
          <p:cNvSpPr>
            <a:spLocks noGrp="1"/>
          </p:cNvSpPr>
          <p:nvPr>
            <p:ph type="body" sz="quarter" idx="14"/>
          </p:nvPr>
        </p:nvSpPr>
        <p:spPr>
          <a:xfrm>
            <a:off x="1085850" y="1123950"/>
            <a:ext cx="1638300" cy="520701"/>
          </a:xfrm>
          <a:prstGeom prst="rect">
            <a:avLst/>
          </a:prstGeom>
        </p:spPr>
        <p:txBody>
          <a:bodyPr wrap="none">
            <a:spAutoFit/>
          </a:bodyPr>
          <a:lstStyle>
            <a:lvl1pPr marL="0" indent="0">
              <a:spcBef>
                <a:spcPts val="0"/>
              </a:spcBef>
              <a:buSzTx/>
              <a:buNone/>
              <a:defRPr sz="2400">
                <a:solidFill>
                  <a:srgbClr val="455469"/>
                </a:solidFill>
                <a:latin typeface="PingFang SC Semibold"/>
                <a:ea typeface="PingFang SC Semibold"/>
                <a:cs typeface="PingFang SC Semibold"/>
                <a:sym typeface="PingFang SC Semibold"/>
              </a:defRPr>
            </a:lvl1pPr>
          </a:lstStyle>
          <a:p>
            <a:r>
              <a:t>此处副标题</a:t>
            </a:r>
          </a:p>
        </p:txBody>
      </p:sp>
      <p:sp>
        <p:nvSpPr>
          <p:cNvPr id="92" name="图像"/>
          <p:cNvSpPr>
            <a:spLocks noGrp="1"/>
          </p:cNvSpPr>
          <p:nvPr>
            <p:ph type="pic" sz="quarter" idx="15"/>
          </p:nvPr>
        </p:nvSpPr>
        <p:spPr>
          <a:xfrm>
            <a:off x="2614812" y="2724150"/>
            <a:ext cx="4142976" cy="7351254"/>
          </a:xfrm>
          <a:prstGeom prst="rect">
            <a:avLst/>
          </a:prstGeom>
        </p:spPr>
        <p:txBody>
          <a:bodyPr lIns="91439" tIns="45719" rIns="91439" bIns="45719" anchor="t">
            <a:noAutofit/>
          </a:bodyPr>
          <a:lstStyle/>
          <a:p>
            <a:endParaRPr/>
          </a:p>
        </p:txBody>
      </p:sp>
      <p:sp>
        <p:nvSpPr>
          <p:cNvPr id="93" name="Add your words here，according to your need to draw"/>
          <p:cNvSpPr>
            <a:spLocks noGrp="1"/>
          </p:cNvSpPr>
          <p:nvPr>
            <p:ph type="body" sz="quarter" idx="16"/>
          </p:nvPr>
        </p:nvSpPr>
        <p:spPr>
          <a:xfrm>
            <a:off x="2932280" y="10731499"/>
            <a:ext cx="3508040" cy="1701801"/>
          </a:xfrm>
          <a:prstGeom prst="rect">
            <a:avLst/>
          </a:prstGeom>
        </p:spPr>
        <p:txBody>
          <a:bodyPr>
            <a:spAutoFit/>
          </a:bodyPr>
          <a:lstStyle>
            <a:lvl1pPr marL="0" indent="0" algn="ctr" defTabSz="457200">
              <a:spcBef>
                <a:spcPts val="0"/>
              </a:spcBef>
              <a:buSzTx/>
              <a:buNone/>
              <a:defRPr sz="3000">
                <a:solidFill>
                  <a:srgbClr val="FFFFFF"/>
                </a:solidFill>
                <a:latin typeface="PingFang SC Regular"/>
                <a:ea typeface="PingFang SC Regular"/>
                <a:cs typeface="PingFang SC Regular"/>
                <a:sym typeface="PingFang SC Regular"/>
              </a:defRPr>
            </a:lvl1pPr>
          </a:lstStyle>
          <a:p>
            <a:r>
              <a:t>Add your words here，according to your need to draw</a:t>
            </a:r>
          </a:p>
        </p:txBody>
      </p:sp>
      <p:sp>
        <p:nvSpPr>
          <p:cNvPr id="94" name="图像"/>
          <p:cNvSpPr>
            <a:spLocks noGrp="1"/>
          </p:cNvSpPr>
          <p:nvPr>
            <p:ph type="pic" sz="quarter" idx="17"/>
          </p:nvPr>
        </p:nvSpPr>
        <p:spPr>
          <a:xfrm>
            <a:off x="7618612" y="2724150"/>
            <a:ext cx="4142976" cy="7351254"/>
          </a:xfrm>
          <a:prstGeom prst="rect">
            <a:avLst/>
          </a:prstGeom>
        </p:spPr>
        <p:txBody>
          <a:bodyPr lIns="91439" tIns="45719" rIns="91439" bIns="45719" anchor="t">
            <a:noAutofit/>
          </a:bodyPr>
          <a:lstStyle/>
          <a:p>
            <a:endParaRPr/>
          </a:p>
        </p:txBody>
      </p:sp>
      <p:sp>
        <p:nvSpPr>
          <p:cNvPr id="95" name="Add your words here，according to your need to draw"/>
          <p:cNvSpPr>
            <a:spLocks noGrp="1"/>
          </p:cNvSpPr>
          <p:nvPr>
            <p:ph type="body" sz="quarter" idx="18"/>
          </p:nvPr>
        </p:nvSpPr>
        <p:spPr>
          <a:xfrm>
            <a:off x="7936080" y="10731499"/>
            <a:ext cx="3508040" cy="1701801"/>
          </a:xfrm>
          <a:prstGeom prst="rect">
            <a:avLst/>
          </a:prstGeom>
        </p:spPr>
        <p:txBody>
          <a:bodyPr>
            <a:spAutoFit/>
          </a:bodyPr>
          <a:lstStyle>
            <a:lvl1pPr marL="0" indent="0" algn="ctr" defTabSz="457200">
              <a:spcBef>
                <a:spcPts val="0"/>
              </a:spcBef>
              <a:buSzTx/>
              <a:buNone/>
              <a:defRPr sz="3000">
                <a:solidFill>
                  <a:srgbClr val="FFFFFF"/>
                </a:solidFill>
                <a:latin typeface="PingFang SC Regular"/>
                <a:ea typeface="PingFang SC Regular"/>
                <a:cs typeface="PingFang SC Regular"/>
                <a:sym typeface="PingFang SC Regular"/>
              </a:defRPr>
            </a:lvl1pPr>
          </a:lstStyle>
          <a:p>
            <a:r>
              <a:t>Add your words here，according to your need to draw</a:t>
            </a:r>
          </a:p>
        </p:txBody>
      </p:sp>
      <p:sp>
        <p:nvSpPr>
          <p:cNvPr id="96" name="图像"/>
          <p:cNvSpPr>
            <a:spLocks noGrp="1"/>
          </p:cNvSpPr>
          <p:nvPr>
            <p:ph type="pic" sz="quarter" idx="19"/>
          </p:nvPr>
        </p:nvSpPr>
        <p:spPr>
          <a:xfrm>
            <a:off x="12622412" y="2724150"/>
            <a:ext cx="4142976" cy="7351254"/>
          </a:xfrm>
          <a:prstGeom prst="rect">
            <a:avLst/>
          </a:prstGeom>
        </p:spPr>
        <p:txBody>
          <a:bodyPr lIns="91439" tIns="45719" rIns="91439" bIns="45719" anchor="t">
            <a:noAutofit/>
          </a:bodyPr>
          <a:lstStyle/>
          <a:p>
            <a:endParaRPr/>
          </a:p>
        </p:txBody>
      </p:sp>
      <p:sp>
        <p:nvSpPr>
          <p:cNvPr id="97" name="Add your words here，according to your need to draw"/>
          <p:cNvSpPr>
            <a:spLocks noGrp="1"/>
          </p:cNvSpPr>
          <p:nvPr>
            <p:ph type="body" sz="quarter" idx="20"/>
          </p:nvPr>
        </p:nvSpPr>
        <p:spPr>
          <a:xfrm>
            <a:off x="12939880" y="10731499"/>
            <a:ext cx="3508040" cy="1701801"/>
          </a:xfrm>
          <a:prstGeom prst="rect">
            <a:avLst/>
          </a:prstGeom>
        </p:spPr>
        <p:txBody>
          <a:bodyPr>
            <a:spAutoFit/>
          </a:bodyPr>
          <a:lstStyle>
            <a:lvl1pPr marL="0" indent="0" algn="ctr" defTabSz="457200">
              <a:spcBef>
                <a:spcPts val="0"/>
              </a:spcBef>
              <a:buSzTx/>
              <a:buNone/>
              <a:defRPr sz="3000">
                <a:solidFill>
                  <a:srgbClr val="FFFFFF"/>
                </a:solidFill>
                <a:latin typeface="PingFang SC Regular"/>
                <a:ea typeface="PingFang SC Regular"/>
                <a:cs typeface="PingFang SC Regular"/>
                <a:sym typeface="PingFang SC Regular"/>
              </a:defRPr>
            </a:lvl1pPr>
          </a:lstStyle>
          <a:p>
            <a:r>
              <a:t>Add your words here，according to your need to draw</a:t>
            </a:r>
          </a:p>
        </p:txBody>
      </p:sp>
      <p:sp>
        <p:nvSpPr>
          <p:cNvPr id="98" name="图像"/>
          <p:cNvSpPr>
            <a:spLocks noGrp="1"/>
          </p:cNvSpPr>
          <p:nvPr>
            <p:ph type="pic" sz="quarter" idx="21"/>
          </p:nvPr>
        </p:nvSpPr>
        <p:spPr>
          <a:xfrm>
            <a:off x="17626212" y="2724150"/>
            <a:ext cx="4142976" cy="7351254"/>
          </a:xfrm>
          <a:prstGeom prst="rect">
            <a:avLst/>
          </a:prstGeom>
        </p:spPr>
        <p:txBody>
          <a:bodyPr lIns="91439" tIns="45719" rIns="91439" bIns="45719" anchor="t">
            <a:noAutofit/>
          </a:bodyPr>
          <a:lstStyle/>
          <a:p>
            <a:endParaRPr/>
          </a:p>
        </p:txBody>
      </p:sp>
      <p:sp>
        <p:nvSpPr>
          <p:cNvPr id="99" name="Add your words here，according to your need to draw"/>
          <p:cNvSpPr>
            <a:spLocks noGrp="1"/>
          </p:cNvSpPr>
          <p:nvPr>
            <p:ph type="body" sz="quarter" idx="22"/>
          </p:nvPr>
        </p:nvSpPr>
        <p:spPr>
          <a:xfrm>
            <a:off x="17943679" y="10731499"/>
            <a:ext cx="3508040" cy="1701801"/>
          </a:xfrm>
          <a:prstGeom prst="rect">
            <a:avLst/>
          </a:prstGeom>
        </p:spPr>
        <p:txBody>
          <a:bodyPr>
            <a:spAutoFit/>
          </a:bodyPr>
          <a:lstStyle>
            <a:lvl1pPr marL="0" indent="0" algn="ctr" defTabSz="457200">
              <a:spcBef>
                <a:spcPts val="0"/>
              </a:spcBef>
              <a:buSzTx/>
              <a:buNone/>
              <a:defRPr sz="3000">
                <a:solidFill>
                  <a:srgbClr val="FFFFFF"/>
                </a:solidFill>
                <a:latin typeface="PingFang SC Regular"/>
                <a:ea typeface="PingFang SC Regular"/>
                <a:cs typeface="PingFang SC Regular"/>
                <a:sym typeface="PingFang SC Regular"/>
              </a:defRPr>
            </a:lvl1pPr>
          </a:lstStyle>
          <a:p>
            <a:r>
              <a:t>Add your words here，according to your need to draw</a:t>
            </a:r>
          </a:p>
        </p:txBody>
      </p:sp>
      <p:sp>
        <p:nvSpPr>
          <p:cNvPr id="100"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正文-视频">
    <p:spTree>
      <p:nvGrpSpPr>
        <p:cNvPr id="1" name=""/>
        <p:cNvGrpSpPr/>
        <p:nvPr/>
      </p:nvGrpSpPr>
      <p:grpSpPr>
        <a:xfrm>
          <a:off x="0" y="0"/>
          <a:ext cx="0" cy="0"/>
          <a:chOff x="0" y="0"/>
          <a:chExt cx="0" cy="0"/>
        </a:xfrm>
      </p:grpSpPr>
      <p:sp>
        <p:nvSpPr>
          <p:cNvPr id="107" name="此处主标题-视频横屏"/>
          <p:cNvSpPr>
            <a:spLocks noGrp="1"/>
          </p:cNvSpPr>
          <p:nvPr>
            <p:ph type="body" sz="quarter" idx="13"/>
          </p:nvPr>
        </p:nvSpPr>
        <p:spPr>
          <a:xfrm>
            <a:off x="1085850" y="254000"/>
            <a:ext cx="6213475" cy="990601"/>
          </a:xfrm>
          <a:prstGeom prst="rect">
            <a:avLst/>
          </a:prstGeom>
        </p:spPr>
        <p:txBody>
          <a:bodyPr wrap="none">
            <a:spAutoFit/>
          </a:bodyPr>
          <a:lstStyle>
            <a:lvl1pPr marL="0" indent="0">
              <a:spcBef>
                <a:spcPts val="0"/>
              </a:spcBef>
              <a:buSzTx/>
              <a:buNone/>
              <a:defRPr sz="5000">
                <a:solidFill>
                  <a:srgbClr val="455469"/>
                </a:solidFill>
                <a:latin typeface="PingFang SC Semibold"/>
                <a:ea typeface="PingFang SC Semibold"/>
                <a:cs typeface="PingFang SC Semibold"/>
                <a:sym typeface="PingFang SC Semibold"/>
              </a:defRPr>
            </a:lvl1pPr>
          </a:lstStyle>
          <a:p>
            <a:r>
              <a:t>此处主标题-视频横屏</a:t>
            </a:r>
          </a:p>
        </p:txBody>
      </p:sp>
      <p:sp>
        <p:nvSpPr>
          <p:cNvPr id="108" name="此处副标题"/>
          <p:cNvSpPr>
            <a:spLocks noGrp="1"/>
          </p:cNvSpPr>
          <p:nvPr>
            <p:ph type="body" sz="quarter" idx="14"/>
          </p:nvPr>
        </p:nvSpPr>
        <p:spPr>
          <a:xfrm>
            <a:off x="1085850" y="1123950"/>
            <a:ext cx="1638300" cy="520701"/>
          </a:xfrm>
          <a:prstGeom prst="rect">
            <a:avLst/>
          </a:prstGeom>
        </p:spPr>
        <p:txBody>
          <a:bodyPr wrap="none">
            <a:spAutoFit/>
          </a:bodyPr>
          <a:lstStyle>
            <a:lvl1pPr marL="0" indent="0">
              <a:spcBef>
                <a:spcPts val="0"/>
              </a:spcBef>
              <a:buSzTx/>
              <a:buNone/>
              <a:defRPr sz="2400">
                <a:solidFill>
                  <a:srgbClr val="455469"/>
                </a:solidFill>
                <a:latin typeface="PingFang SC Semibold"/>
                <a:ea typeface="PingFang SC Semibold"/>
                <a:cs typeface="PingFang SC Semibold"/>
                <a:sym typeface="PingFang SC Semibold"/>
              </a:defRPr>
            </a:lvl1pPr>
          </a:lstStyle>
          <a:p>
            <a:r>
              <a:t>此处副标题</a:t>
            </a:r>
          </a:p>
        </p:txBody>
      </p:sp>
      <p:sp>
        <p:nvSpPr>
          <p:cNvPr id="109" name="图像"/>
          <p:cNvSpPr>
            <a:spLocks noGrp="1"/>
          </p:cNvSpPr>
          <p:nvPr>
            <p:ph type="pic" sz="half" idx="15"/>
          </p:nvPr>
        </p:nvSpPr>
        <p:spPr>
          <a:xfrm>
            <a:off x="6000951" y="2700424"/>
            <a:ext cx="12382098" cy="6943552"/>
          </a:xfrm>
          <a:prstGeom prst="rect">
            <a:avLst/>
          </a:prstGeom>
        </p:spPr>
        <p:txBody>
          <a:bodyPr lIns="91439" tIns="45719" rIns="91439" bIns="45719" anchor="t">
            <a:noAutofit/>
          </a:bodyPr>
          <a:lstStyle/>
          <a:p>
            <a:endParaRPr/>
          </a:p>
        </p:txBody>
      </p:sp>
      <p:sp>
        <p:nvSpPr>
          <p:cNvPr id="110" name="Add your words here，according to your need to drawAdd your words here，according to your need to draw"/>
          <p:cNvSpPr>
            <a:spLocks noGrp="1"/>
          </p:cNvSpPr>
          <p:nvPr>
            <p:ph type="body" sz="quarter" idx="16"/>
          </p:nvPr>
        </p:nvSpPr>
        <p:spPr>
          <a:xfrm>
            <a:off x="6866502" y="10540999"/>
            <a:ext cx="10650996" cy="2006601"/>
          </a:xfrm>
          <a:prstGeom prst="rect">
            <a:avLst/>
          </a:prstGeom>
        </p:spPr>
        <p:txBody>
          <a:bodyPr>
            <a:spAutoFit/>
          </a:bodyPr>
          <a:lstStyle>
            <a:lvl1pPr marL="0" indent="0" algn="ctr" defTabSz="457200">
              <a:spcBef>
                <a:spcPts val="0"/>
              </a:spcBef>
              <a:buSzTx/>
              <a:buNone/>
              <a:defRPr sz="3600">
                <a:solidFill>
                  <a:srgbClr val="FFFFFF"/>
                </a:solidFill>
                <a:latin typeface="PingFang SC Regular"/>
                <a:ea typeface="PingFang SC Regular"/>
                <a:cs typeface="PingFang SC Regular"/>
                <a:sym typeface="PingFang SC Regular"/>
              </a:defRPr>
            </a:lvl1pPr>
          </a:lstStyle>
          <a:p>
            <a:r>
              <a:t>Add your words here，according to your need to drawAdd your words here，according to your need to draw</a:t>
            </a:r>
          </a:p>
        </p:txBody>
      </p:sp>
      <p:sp>
        <p:nvSpPr>
          <p:cNvPr id="11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正文-视频-竖屏">
    <p:spTree>
      <p:nvGrpSpPr>
        <p:cNvPr id="1" name=""/>
        <p:cNvGrpSpPr/>
        <p:nvPr/>
      </p:nvGrpSpPr>
      <p:grpSpPr>
        <a:xfrm>
          <a:off x="0" y="0"/>
          <a:ext cx="0" cy="0"/>
          <a:chOff x="0" y="0"/>
          <a:chExt cx="0" cy="0"/>
        </a:xfrm>
      </p:grpSpPr>
      <p:sp>
        <p:nvSpPr>
          <p:cNvPr id="118" name="此处主标题-视频竖屏"/>
          <p:cNvSpPr>
            <a:spLocks noGrp="1"/>
          </p:cNvSpPr>
          <p:nvPr>
            <p:ph type="body" sz="quarter" idx="13"/>
          </p:nvPr>
        </p:nvSpPr>
        <p:spPr>
          <a:xfrm>
            <a:off x="1085850" y="254000"/>
            <a:ext cx="6213475" cy="990601"/>
          </a:xfrm>
          <a:prstGeom prst="rect">
            <a:avLst/>
          </a:prstGeom>
        </p:spPr>
        <p:txBody>
          <a:bodyPr wrap="none">
            <a:spAutoFit/>
          </a:bodyPr>
          <a:lstStyle>
            <a:lvl1pPr marL="0" indent="0">
              <a:spcBef>
                <a:spcPts val="0"/>
              </a:spcBef>
              <a:buSzTx/>
              <a:buNone/>
              <a:defRPr sz="5000">
                <a:solidFill>
                  <a:srgbClr val="455469"/>
                </a:solidFill>
                <a:latin typeface="PingFang SC Semibold"/>
                <a:ea typeface="PingFang SC Semibold"/>
                <a:cs typeface="PingFang SC Semibold"/>
                <a:sym typeface="PingFang SC Semibold"/>
              </a:defRPr>
            </a:lvl1pPr>
          </a:lstStyle>
          <a:p>
            <a:r>
              <a:t>此处主标题-视频竖屏</a:t>
            </a:r>
          </a:p>
        </p:txBody>
      </p:sp>
      <p:sp>
        <p:nvSpPr>
          <p:cNvPr id="119" name="此处副标题"/>
          <p:cNvSpPr>
            <a:spLocks noGrp="1"/>
          </p:cNvSpPr>
          <p:nvPr>
            <p:ph type="body" sz="quarter" idx="14"/>
          </p:nvPr>
        </p:nvSpPr>
        <p:spPr>
          <a:xfrm>
            <a:off x="1085850" y="1123950"/>
            <a:ext cx="1638300" cy="520701"/>
          </a:xfrm>
          <a:prstGeom prst="rect">
            <a:avLst/>
          </a:prstGeom>
        </p:spPr>
        <p:txBody>
          <a:bodyPr wrap="none">
            <a:spAutoFit/>
          </a:bodyPr>
          <a:lstStyle>
            <a:lvl1pPr marL="0" indent="0">
              <a:spcBef>
                <a:spcPts val="0"/>
              </a:spcBef>
              <a:buSzTx/>
              <a:buNone/>
              <a:defRPr sz="2400">
                <a:solidFill>
                  <a:srgbClr val="455469"/>
                </a:solidFill>
                <a:latin typeface="PingFang SC Semibold"/>
                <a:ea typeface="PingFang SC Semibold"/>
                <a:cs typeface="PingFang SC Semibold"/>
                <a:sym typeface="PingFang SC Semibold"/>
              </a:defRPr>
            </a:lvl1pPr>
          </a:lstStyle>
          <a:p>
            <a:r>
              <a:t>此处副标题</a:t>
            </a:r>
          </a:p>
        </p:txBody>
      </p:sp>
      <p:sp>
        <p:nvSpPr>
          <p:cNvPr id="120" name="图像"/>
          <p:cNvSpPr>
            <a:spLocks noGrp="1"/>
          </p:cNvSpPr>
          <p:nvPr>
            <p:ph type="pic" sz="quarter" idx="15"/>
          </p:nvPr>
        </p:nvSpPr>
        <p:spPr>
          <a:xfrm>
            <a:off x="4873105" y="2813050"/>
            <a:ext cx="5410477" cy="9622430"/>
          </a:xfrm>
          <a:prstGeom prst="rect">
            <a:avLst/>
          </a:prstGeom>
        </p:spPr>
        <p:txBody>
          <a:bodyPr lIns="91439" tIns="45719" rIns="91439" bIns="45719" anchor="t">
            <a:noAutofit/>
          </a:bodyPr>
          <a:lstStyle/>
          <a:p>
            <a:endParaRPr/>
          </a:p>
        </p:txBody>
      </p:sp>
      <p:sp>
        <p:nvSpPr>
          <p:cNvPr id="121" name="Add your words here，according to your need to draw the text box size。Please read the instructions and more work at the end of the manual template."/>
          <p:cNvSpPr>
            <a:spLocks noGrp="1"/>
          </p:cNvSpPr>
          <p:nvPr>
            <p:ph type="body" sz="quarter" idx="16"/>
          </p:nvPr>
        </p:nvSpPr>
        <p:spPr>
          <a:xfrm>
            <a:off x="12793216" y="5985867"/>
            <a:ext cx="7519156" cy="3276601"/>
          </a:xfrm>
          <a:prstGeom prst="rect">
            <a:avLst/>
          </a:prstGeom>
        </p:spPr>
        <p:txBody>
          <a:bodyPr>
            <a:spAutoFit/>
          </a:bodyPr>
          <a:lstStyle/>
          <a:p>
            <a:pPr marL="0" indent="0" defTabSz="457200">
              <a:spcBef>
                <a:spcPts val="0"/>
              </a:spcBef>
              <a:buSzTx/>
              <a:buNone/>
              <a:defRPr sz="3600">
                <a:solidFill>
                  <a:srgbClr val="FFFFFF"/>
                </a:solidFill>
                <a:latin typeface="PingFang SC Regular"/>
                <a:ea typeface="PingFang SC Regular"/>
                <a:cs typeface="PingFang SC Regular"/>
                <a:sym typeface="PingFang SC Regular"/>
              </a:defRPr>
            </a:pPr>
            <a:r>
              <a:t>Add your words here，according to your need to draw the text box size。Please read the instructions and more work at the end of the manual template</a:t>
            </a:r>
            <a:r>
              <a:rPr>
                <a:solidFill>
                  <a:srgbClr val="D9D7D7"/>
                </a:solidFill>
              </a:rPr>
              <a:t>.</a:t>
            </a:r>
          </a:p>
        </p:txBody>
      </p:sp>
      <p:sp>
        <p:nvSpPr>
          <p:cNvPr id="122"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
        <p:nvSpPr>
          <p:cNvPr id="2" name="标题文本"/>
          <p:cNvSpPr>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标题文本</a:t>
            </a:r>
          </a:p>
        </p:txBody>
      </p:sp>
      <p:sp>
        <p:nvSpPr>
          <p:cNvPr id="3" name="正文级别 1…"/>
          <p:cNvSpPr>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hf hdr="0" ftr="0" dt="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jpeg"/><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6.png"/><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6.png"/><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6.png"/><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image" Target="../media/image6.png"/><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hart" Target="../charts/chart6.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hart" Target="../charts/chart7.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3" Type="http://schemas.openxmlformats.org/officeDocument/2006/relationships/chart" Target="../charts/chart9.xml"/><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3" Type="http://schemas.openxmlformats.org/officeDocument/2006/relationships/chart" Target="../charts/chart10.xml"/><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chart" Target="../charts/chart11.xml"/><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3" Type="http://schemas.openxmlformats.org/officeDocument/2006/relationships/chart" Target="../charts/chart12.xml"/><Relationship Id="rId4" Type="http://schemas.openxmlformats.org/officeDocument/2006/relationships/image" Target="../media/image6.png"/><Relationship Id="rId1" Type="http://schemas.openxmlformats.org/officeDocument/2006/relationships/slideLayout" Target="../slideLayouts/slideLayout20.xml"/><Relationship Id="rId2" Type="http://schemas.openxmlformats.org/officeDocument/2006/relationships/notesSlide" Target="../notesSlides/notesSlide41.xml"/></Relationships>
</file>

<file path=ppt/slides/_rels/slide52.xml.rels><?xml version="1.0" encoding="UTF-8" standalone="yes"?>
<Relationships xmlns="http://schemas.openxmlformats.org/package/2006/relationships"><Relationship Id="rId3" Type="http://schemas.openxmlformats.org/officeDocument/2006/relationships/chart" Target="../charts/chart13.xml"/><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53.xml.rels><?xml version="1.0" encoding="UTF-8" standalone="yes"?>
<Relationships xmlns="http://schemas.openxmlformats.org/package/2006/relationships"><Relationship Id="rId3" Type="http://schemas.openxmlformats.org/officeDocument/2006/relationships/chart" Target="../charts/chart14.xml"/><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chart" Target="../charts/chart15.xml"/><Relationship Id="rId3"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chart" Target="../charts/chart16.xml"/><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56.xml.rels><?xml version="1.0" encoding="UTF-8" standalone="yes"?>
<Relationships xmlns="http://schemas.openxmlformats.org/package/2006/relationships"><Relationship Id="rId3" Type="http://schemas.openxmlformats.org/officeDocument/2006/relationships/chart" Target="../charts/chart17.xml"/><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57.xml.rels><?xml version="1.0" encoding="UTF-8" standalone="yes"?>
<Relationships xmlns="http://schemas.openxmlformats.org/package/2006/relationships"><Relationship Id="rId3" Type="http://schemas.openxmlformats.org/officeDocument/2006/relationships/chart" Target="../charts/chart18.xml"/><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58.xml.rels><?xml version="1.0" encoding="UTF-8" standalone="yes"?>
<Relationships xmlns="http://schemas.openxmlformats.org/package/2006/relationships"><Relationship Id="rId3" Type="http://schemas.openxmlformats.org/officeDocument/2006/relationships/chart" Target="../charts/chart19.xml"/><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4" name="平台事业部/设计中心"/>
          <p:cNvSpPr>
            <a:spLocks noGrp="1"/>
          </p:cNvSpPr>
          <p:nvPr>
            <p:ph type="body" idx="13"/>
          </p:nvPr>
        </p:nvSpPr>
        <p:spPr>
          <a:prstGeom prst="rect">
            <a:avLst/>
          </a:prstGeom>
        </p:spPr>
        <p:txBody>
          <a:bodyPr>
            <a:normAutofit/>
          </a:bodyPr>
          <a:lstStyle/>
          <a:p>
            <a:r>
              <a:rPr dirty="0"/>
              <a:t>平台事业部/设计中心</a:t>
            </a:r>
          </a:p>
        </p:txBody>
      </p:sp>
      <p:sp>
        <p:nvSpPr>
          <p:cNvPr id="255" name="姓名"/>
          <p:cNvSpPr>
            <a:spLocks noGrp="1"/>
          </p:cNvSpPr>
          <p:nvPr>
            <p:ph type="body" idx="14"/>
          </p:nvPr>
        </p:nvSpPr>
        <p:spPr>
          <a:prstGeom prst="rect">
            <a:avLst/>
          </a:prstGeom>
        </p:spPr>
        <p:txBody>
          <a:bodyPr/>
          <a:lstStyle/>
          <a:p>
            <a:r>
              <a:t>姓名</a:t>
            </a:r>
          </a:p>
        </p:txBody>
      </p:sp>
      <p:sp>
        <p:nvSpPr>
          <p:cNvPr id="256" name="标题文本"/>
          <p:cNvSpPr>
            <a:spLocks noGrp="1"/>
          </p:cNvSpPr>
          <p:nvPr>
            <p:ph type="body" idx="15"/>
          </p:nvPr>
        </p:nvSpPr>
        <p:spPr>
          <a:xfrm>
            <a:off x="3152219" y="4813299"/>
            <a:ext cx="18079562" cy="2768601"/>
          </a:xfrm>
          <a:prstGeom prst="rect">
            <a:avLst/>
          </a:prstGeom>
        </p:spPr>
        <p:txBody>
          <a:bodyPr wrap="square"/>
          <a:lstStyle/>
          <a:p>
            <a:r>
              <a:rPr dirty="0"/>
              <a:t>标题文本</a:t>
            </a:r>
          </a:p>
        </p:txBody>
      </p:sp>
      <p:sp>
        <p:nvSpPr>
          <p:cNvPr id="257" name="圆角矩形"/>
          <p:cNvSpPr/>
          <p:nvPr/>
        </p:nvSpPr>
        <p:spPr>
          <a:xfrm>
            <a:off x="11684000" y="7521500"/>
            <a:ext cx="1270000" cy="155650"/>
          </a:xfrm>
          <a:prstGeom prst="roundRect">
            <a:avLst>
              <a:gd name="adj" fmla="val 50000"/>
            </a:avLst>
          </a:prstGeom>
          <a:solidFill>
            <a:srgbClr val="5B9BD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 name="幻灯片编号占位符 1"/>
          <p:cNvSpPr>
            <a:spLocks noGrp="1"/>
          </p:cNvSpPr>
          <p:nvPr>
            <p:ph type="sldNum" sz="quarter" idx="2"/>
          </p:nvPr>
        </p:nvSpPr>
        <p:spPr>
          <a:xfrm>
            <a:off x="12048593" y="13081000"/>
            <a:ext cx="274113" cy="471924"/>
          </a:xfrm>
        </p:spPr>
        <p:txBody>
          <a:bodyPr/>
          <a:lstStyle/>
          <a:p>
            <a:fld id="{86CB4B4D-7CA3-9044-876B-883B54F8677D}" type="slidenum">
              <a:rPr lang="uk-UA" smtClean="0">
                <a:solidFill>
                  <a:schemeClr val="bg1"/>
                </a:solidFill>
              </a:rPr>
              <a:t>1</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 name="图像" descr="图像"/>
          <p:cNvPicPr>
            <a:picLocks noGrp="1" noChangeAspect="1"/>
          </p:cNvPicPr>
          <p:nvPr>
            <p:ph type="pic" idx="13"/>
          </p:nvPr>
        </p:nvPicPr>
        <p:blipFill>
          <a:blip r:embed="rId3">
            <a:extLst/>
          </a:blip>
          <a:stretch>
            <a:fillRect/>
          </a:stretch>
        </p:blipFill>
        <p:spPr>
          <a:prstGeom prst="rect">
            <a:avLst/>
          </a:prstGeom>
        </p:spPr>
      </p:pic>
      <p:sp>
        <p:nvSpPr>
          <p:cNvPr id="364" name="这里是正文，没错，这里是正文。"/>
          <p:cNvSpPr>
            <a:spLocks noGrp="1"/>
          </p:cNvSpPr>
          <p:nvPr>
            <p:ph type="body" idx="14"/>
          </p:nvPr>
        </p:nvSpPr>
        <p:spPr>
          <a:xfrm>
            <a:off x="947290" y="9956800"/>
            <a:ext cx="7390370" cy="656590"/>
          </a:xfrm>
          <a:prstGeom prst="rect">
            <a:avLst/>
          </a:prstGeom>
        </p:spPr>
        <p:txBody>
          <a:bodyPr anchor="t"/>
          <a:lstStyle>
            <a:lvl1pPr marL="0" indent="0" defTabSz="457200">
              <a:spcBef>
                <a:spcPts val="0"/>
              </a:spcBef>
              <a:buSzTx/>
              <a:buNone/>
              <a:defRPr sz="3600">
                <a:solidFill>
                  <a:srgbClr val="FFFFFF"/>
                </a:solidFill>
                <a:latin typeface="PingFang SC Regular"/>
                <a:ea typeface="PingFang SC Regular"/>
                <a:cs typeface="PingFang SC Regular"/>
                <a:sym typeface="PingFang SC Regular"/>
              </a:defRPr>
            </a:lvl1pPr>
          </a:lstStyle>
          <a:p>
            <a:r>
              <a:rPr>
                <a:latin typeface="Hiragino Sans GB W3" charset="-122"/>
                <a:ea typeface="Hiragino Sans GB W3" charset="-122"/>
                <a:cs typeface="Hiragino Sans GB W3" charset="-122"/>
              </a:rPr>
              <a:t>这里是正文，没错，这里是正文。</a:t>
            </a:r>
          </a:p>
        </p:txBody>
      </p:sp>
      <p:sp>
        <p:nvSpPr>
          <p:cNvPr id="365" name="这里是正文，没错，这里是正文。"/>
          <p:cNvSpPr>
            <a:spLocks noGrp="1"/>
          </p:cNvSpPr>
          <p:nvPr>
            <p:ph type="body" idx="15"/>
          </p:nvPr>
        </p:nvSpPr>
        <p:spPr>
          <a:xfrm>
            <a:off x="15892016" y="5346700"/>
            <a:ext cx="7390370" cy="656590"/>
          </a:xfrm>
          <a:prstGeom prst="rect">
            <a:avLst/>
          </a:prstGeom>
        </p:spPr>
        <p:txBody>
          <a:bodyPr anchor="t"/>
          <a:lstStyle>
            <a:lvl1pPr marL="0" indent="0" defTabSz="457200">
              <a:spcBef>
                <a:spcPts val="0"/>
              </a:spcBef>
              <a:buSzTx/>
              <a:buNone/>
              <a:defRPr sz="3600">
                <a:solidFill>
                  <a:srgbClr val="FFFFFF"/>
                </a:solidFill>
                <a:latin typeface="PingFang SC Regular"/>
                <a:ea typeface="PingFang SC Regular"/>
                <a:cs typeface="PingFang SC Regular"/>
                <a:sym typeface="PingFang SC Regular"/>
              </a:defRPr>
            </a:lvl1pPr>
          </a:lstStyle>
          <a:p>
            <a:r>
              <a:rPr>
                <a:latin typeface="Hiragino Sans GB W3" charset="-122"/>
                <a:ea typeface="Hiragino Sans GB W3" charset="-122"/>
                <a:cs typeface="Hiragino Sans GB W3" charset="-122"/>
              </a:rPr>
              <a:t>这里是正文，没错，这里是正文。</a:t>
            </a:r>
          </a:p>
        </p:txBody>
      </p:sp>
      <p:sp>
        <p:nvSpPr>
          <p:cNvPr id="366" name="此处主标题"/>
          <p:cNvSpPr>
            <a:spLocks noGrp="1"/>
          </p:cNvSpPr>
          <p:nvPr>
            <p:ph type="body" idx="16"/>
          </p:nvPr>
        </p:nvSpPr>
        <p:spPr>
          <a:xfrm>
            <a:off x="1720850" y="254000"/>
            <a:ext cx="3289300" cy="990601"/>
          </a:xfrm>
          <a:prstGeom prst="rect">
            <a:avLst/>
          </a:prstGeom>
        </p:spPr>
        <p:txBody>
          <a:bodyPr/>
          <a:lstStyle>
            <a:lvl1pPr>
              <a:defRPr>
                <a:solidFill>
                  <a:srgbClr val="FFFFFF"/>
                </a:solidFill>
              </a:defRPr>
            </a:lvl1pPr>
          </a:lstStyle>
          <a:p>
            <a:r>
              <a:t>此处主标题</a:t>
            </a:r>
          </a:p>
        </p:txBody>
      </p:sp>
      <p:sp>
        <p:nvSpPr>
          <p:cNvPr id="367" name="此处副标题"/>
          <p:cNvSpPr>
            <a:spLocks noGrp="1"/>
          </p:cNvSpPr>
          <p:nvPr>
            <p:ph type="body" idx="17"/>
          </p:nvPr>
        </p:nvSpPr>
        <p:spPr>
          <a:xfrm>
            <a:off x="1720850" y="1123950"/>
            <a:ext cx="1638300" cy="520701"/>
          </a:xfrm>
          <a:prstGeom prst="rect">
            <a:avLst/>
          </a:prstGeom>
        </p:spPr>
        <p:txBody>
          <a:bodyPr/>
          <a:lstStyle>
            <a:lvl1pPr>
              <a:defRPr>
                <a:solidFill>
                  <a:srgbClr val="FFFFFF"/>
                </a:solidFill>
              </a:defRPr>
            </a:lvl1pPr>
          </a:lstStyle>
          <a:p>
            <a:r>
              <a:t>此处副标题</a:t>
            </a:r>
          </a:p>
        </p:txBody>
      </p:sp>
      <p:pic>
        <p:nvPicPr>
          <p:cNvPr id="368" name="pasted-image.pdf" descr="pasted-image.pdf"/>
          <p:cNvPicPr>
            <a:picLocks noChangeAspect="1"/>
          </p:cNvPicPr>
          <p:nvPr/>
        </p:nvPicPr>
        <p:blipFill>
          <a:blip r:embed="rId4">
            <a:extLst/>
          </a:blip>
          <a:stretch>
            <a:fillRect/>
          </a:stretch>
        </p:blipFill>
        <p:spPr>
          <a:xfrm>
            <a:off x="7345362" y="11049000"/>
            <a:ext cx="951024" cy="1180581"/>
          </a:xfrm>
          <a:prstGeom prst="rect">
            <a:avLst/>
          </a:prstGeom>
          <a:ln w="12700">
            <a:miter lim="400000"/>
          </a:ln>
        </p:spPr>
      </p:pic>
      <p:pic>
        <p:nvPicPr>
          <p:cNvPr id="369" name="pasted-image.pdf" descr="pasted-image.pdf"/>
          <p:cNvPicPr>
            <a:picLocks noChangeAspect="1"/>
          </p:cNvPicPr>
          <p:nvPr/>
        </p:nvPicPr>
        <p:blipFill>
          <a:blip r:embed="rId4">
            <a:extLst/>
          </a:blip>
          <a:stretch>
            <a:fillRect/>
          </a:stretch>
        </p:blipFill>
        <p:spPr>
          <a:xfrm flipH="1">
            <a:off x="16087614" y="6426200"/>
            <a:ext cx="951025" cy="1180581"/>
          </a:xfrm>
          <a:prstGeom prst="rect">
            <a:avLst/>
          </a:prstGeom>
          <a:ln w="12700">
            <a:miter lim="400000"/>
          </a:ln>
        </p:spPr>
      </p:pic>
      <p:sp>
        <p:nvSpPr>
          <p:cNvPr id="370" name="矩形"/>
          <p:cNvSpPr/>
          <p:nvPr/>
        </p:nvSpPr>
        <p:spPr>
          <a:xfrm rot="5400000">
            <a:off x="1185912" y="9520209"/>
            <a:ext cx="51594" cy="381001"/>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371" name="矩形"/>
          <p:cNvSpPr/>
          <p:nvPr/>
        </p:nvSpPr>
        <p:spPr>
          <a:xfrm rot="5400000">
            <a:off x="16125279" y="4912462"/>
            <a:ext cx="51595" cy="381001"/>
          </a:xfrm>
          <a:prstGeom prst="rect">
            <a:avLst/>
          </a:prstGeom>
          <a:solidFill>
            <a:srgbClr val="5B9BD5"/>
          </a:solidFill>
          <a:ln w="12700">
            <a:miter lim="400000"/>
          </a:ln>
        </p:spPr>
        <p:txBody>
          <a:bodyPr lIns="0" tIns="0" rIns="0" bIns="0" anchor="ctr"/>
          <a:lstStyle/>
          <a:p>
            <a:pPr>
              <a:defRPr sz="3400" b="0">
                <a:solidFill>
                  <a:srgbClr val="FFFFFF"/>
                </a:solidFill>
                <a:latin typeface="+mn-lt"/>
                <a:ea typeface="+mn-ea"/>
                <a:cs typeface="+mn-cs"/>
                <a:sym typeface="Helvetica Neue Medium"/>
              </a:defRPr>
            </a:pPr>
            <a:endParaRP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10</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5" name="图像" descr="图像"/>
          <p:cNvPicPr>
            <a:picLocks noGrp="1" noChangeAspect="1"/>
          </p:cNvPicPr>
          <p:nvPr>
            <p:ph type="pic" idx="13"/>
          </p:nvPr>
        </p:nvPicPr>
        <p:blipFill>
          <a:blip r:embed="rId3">
            <a:extLst/>
          </a:blip>
          <a:stretch>
            <a:fillRect/>
          </a:stretch>
        </p:blipFill>
        <p:spPr>
          <a:prstGeom prst="rect">
            <a:avLst/>
          </a:prstGeom>
        </p:spPr>
      </p:pic>
      <p:sp>
        <p:nvSpPr>
          <p:cNvPr id="376" name="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
          <p:cNvSpPr>
            <a:spLocks noGrp="1"/>
          </p:cNvSpPr>
          <p:nvPr>
            <p:ph type="body" idx="15"/>
          </p:nvPr>
        </p:nvSpPr>
        <p:spPr>
          <a:xfrm>
            <a:off x="15892016" y="2603500"/>
            <a:ext cx="7390370" cy="7858562"/>
          </a:xfrm>
          <a:prstGeom prst="rect">
            <a:avLst/>
          </a:prstGeom>
        </p:spPr>
        <p:txBody>
          <a:bodyPr anchor="t"/>
          <a:lstStyle>
            <a:lvl1pPr marL="0" indent="0" defTabSz="457200">
              <a:spcBef>
                <a:spcPts val="0"/>
              </a:spcBef>
              <a:buSzTx/>
              <a:buNone/>
              <a:defRPr sz="3600">
                <a:solidFill>
                  <a:srgbClr val="FFFFFF"/>
                </a:solidFill>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a:t>
            </a:r>
          </a:p>
        </p:txBody>
      </p:sp>
      <p:sp>
        <p:nvSpPr>
          <p:cNvPr id="377" name="此处主标题"/>
          <p:cNvSpPr>
            <a:spLocks noGrp="1"/>
          </p:cNvSpPr>
          <p:nvPr>
            <p:ph type="body" idx="16"/>
          </p:nvPr>
        </p:nvSpPr>
        <p:spPr>
          <a:xfrm>
            <a:off x="1720850" y="254000"/>
            <a:ext cx="3289300" cy="990601"/>
          </a:xfrm>
          <a:prstGeom prst="rect">
            <a:avLst/>
          </a:prstGeom>
        </p:spPr>
        <p:txBody>
          <a:bodyPr/>
          <a:lstStyle>
            <a:lvl1pPr>
              <a:defRPr>
                <a:solidFill>
                  <a:srgbClr val="FFFFFF"/>
                </a:solidFill>
              </a:defRPr>
            </a:lvl1pPr>
          </a:lstStyle>
          <a:p>
            <a:r>
              <a:t>此处主标题</a:t>
            </a:r>
          </a:p>
        </p:txBody>
      </p:sp>
      <p:sp>
        <p:nvSpPr>
          <p:cNvPr id="378" name="此处副标题"/>
          <p:cNvSpPr>
            <a:spLocks noGrp="1"/>
          </p:cNvSpPr>
          <p:nvPr>
            <p:ph type="body" idx="17"/>
          </p:nvPr>
        </p:nvSpPr>
        <p:spPr>
          <a:xfrm>
            <a:off x="1720850" y="1123950"/>
            <a:ext cx="1638300" cy="520701"/>
          </a:xfrm>
          <a:prstGeom prst="rect">
            <a:avLst/>
          </a:prstGeom>
        </p:spPr>
        <p:txBody>
          <a:bodyPr/>
          <a:lstStyle>
            <a:lvl1pPr>
              <a:defRPr>
                <a:solidFill>
                  <a:srgbClr val="FFFFFF"/>
                </a:solidFill>
              </a:defRPr>
            </a:lvl1pPr>
          </a:lstStyle>
          <a:p>
            <a:r>
              <a:t>此处副标题</a:t>
            </a:r>
          </a:p>
        </p:txBody>
      </p:sp>
      <p:pic>
        <p:nvPicPr>
          <p:cNvPr id="379" name="pasted-image.pdf" descr="pasted-image.pdf"/>
          <p:cNvPicPr>
            <a:picLocks noChangeAspect="1"/>
          </p:cNvPicPr>
          <p:nvPr/>
        </p:nvPicPr>
        <p:blipFill>
          <a:blip r:embed="rId4">
            <a:extLst/>
          </a:blip>
          <a:stretch>
            <a:fillRect/>
          </a:stretch>
        </p:blipFill>
        <p:spPr>
          <a:xfrm>
            <a:off x="7345362" y="11938000"/>
            <a:ext cx="951024" cy="1180581"/>
          </a:xfrm>
          <a:prstGeom prst="rect">
            <a:avLst/>
          </a:prstGeom>
          <a:ln w="12700">
            <a:miter lim="400000"/>
          </a:ln>
        </p:spPr>
      </p:pic>
      <p:pic>
        <p:nvPicPr>
          <p:cNvPr id="380" name="pasted-image.pdf" descr="pasted-image.pdf"/>
          <p:cNvPicPr>
            <a:picLocks noChangeAspect="1"/>
          </p:cNvPicPr>
          <p:nvPr/>
        </p:nvPicPr>
        <p:blipFill>
          <a:blip r:embed="rId4">
            <a:extLst/>
          </a:blip>
          <a:stretch>
            <a:fillRect/>
          </a:stretch>
        </p:blipFill>
        <p:spPr>
          <a:xfrm flipH="1">
            <a:off x="16087614" y="11938000"/>
            <a:ext cx="951025" cy="1180581"/>
          </a:xfrm>
          <a:prstGeom prst="rect">
            <a:avLst/>
          </a:prstGeom>
          <a:ln w="12700">
            <a:miter lim="400000"/>
          </a:ln>
        </p:spPr>
      </p:pic>
      <p:sp>
        <p:nvSpPr>
          <p:cNvPr id="381" name="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
          <p:cNvSpPr/>
          <p:nvPr/>
        </p:nvSpPr>
        <p:spPr>
          <a:xfrm>
            <a:off x="1101615" y="2603500"/>
            <a:ext cx="7390370" cy="78585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3600" b="0">
                <a:solidFill>
                  <a:srgbClr val="FFFFFF"/>
                </a:solidFill>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a:t>
            </a:r>
          </a:p>
        </p:txBody>
      </p:sp>
      <p:sp>
        <p:nvSpPr>
          <p:cNvPr id="382" name="矩形"/>
          <p:cNvSpPr/>
          <p:nvPr/>
        </p:nvSpPr>
        <p:spPr>
          <a:xfrm rot="5400000">
            <a:off x="1340236" y="2158516"/>
            <a:ext cx="51595" cy="381001"/>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383" name="矩形"/>
          <p:cNvSpPr/>
          <p:nvPr/>
        </p:nvSpPr>
        <p:spPr>
          <a:xfrm rot="5400000">
            <a:off x="16125279" y="2158516"/>
            <a:ext cx="51595" cy="381001"/>
          </a:xfrm>
          <a:prstGeom prst="rect">
            <a:avLst/>
          </a:prstGeom>
          <a:solidFill>
            <a:srgbClr val="5B9BD5"/>
          </a:solidFill>
          <a:ln w="12700">
            <a:miter lim="400000"/>
          </a:ln>
        </p:spPr>
        <p:txBody>
          <a:bodyPr lIns="0" tIns="0" rIns="0" bIns="0" anchor="ctr"/>
          <a:lstStyle/>
          <a:p>
            <a:pPr>
              <a:defRPr sz="3400" b="0">
                <a:solidFill>
                  <a:srgbClr val="FFFFFF"/>
                </a:solidFill>
                <a:latin typeface="+mn-lt"/>
                <a:ea typeface="+mn-ea"/>
                <a:cs typeface="+mn-cs"/>
                <a:sym typeface="Helvetica Neue Medium"/>
              </a:defRPr>
            </a:pPr>
            <a:endParaRP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11</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此处主标题-多图"/>
          <p:cNvSpPr>
            <a:spLocks noGrp="1"/>
          </p:cNvSpPr>
          <p:nvPr>
            <p:ph type="body" idx="13"/>
          </p:nvPr>
        </p:nvSpPr>
        <p:spPr>
          <a:xfrm>
            <a:off x="1727200" y="254000"/>
            <a:ext cx="4943475" cy="990601"/>
          </a:xfrm>
          <a:prstGeom prst="rect">
            <a:avLst/>
          </a:prstGeom>
        </p:spPr>
        <p:txBody>
          <a:bodyPr/>
          <a:lstStyle>
            <a:lvl1pPr>
              <a:defRPr>
                <a:solidFill>
                  <a:srgbClr val="FFFFFF"/>
                </a:solidFill>
              </a:defRPr>
            </a:lvl1pPr>
          </a:lstStyle>
          <a:p>
            <a:r>
              <a:t>此处主标题-多图</a:t>
            </a:r>
          </a:p>
        </p:txBody>
      </p:sp>
      <p:sp>
        <p:nvSpPr>
          <p:cNvPr id="388"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pic>
        <p:nvPicPr>
          <p:cNvPr id="389" name="图像" descr="图像"/>
          <p:cNvPicPr>
            <a:picLocks noGrp="1" noChangeAspect="1"/>
          </p:cNvPicPr>
          <p:nvPr>
            <p:ph type="pic" idx="15"/>
          </p:nvPr>
        </p:nvPicPr>
        <p:blipFill>
          <a:blip r:embed="rId3">
            <a:extLst/>
          </a:blip>
          <a:stretch>
            <a:fillRect/>
          </a:stretch>
        </p:blipFill>
        <p:spPr>
          <a:prstGeom prst="rect">
            <a:avLst/>
          </a:prstGeom>
        </p:spPr>
      </p:pic>
      <p:sp>
        <p:nvSpPr>
          <p:cNvPr id="390" name="这里是正文，没错，这里是正文。这里是正文，没错，这里是正文。这里是正文，没错，这里是正文。这里是正文，没错，这里是正文。这里是正文，没错，这里是正文。这里是正文，没错，这里是正文。"/>
          <p:cNvSpPr>
            <a:spLocks noGrp="1"/>
          </p:cNvSpPr>
          <p:nvPr>
            <p:ph type="body" idx="16"/>
          </p:nvPr>
        </p:nvSpPr>
        <p:spPr>
          <a:xfrm>
            <a:off x="3903216" y="8902700"/>
            <a:ext cx="7519156" cy="3426579"/>
          </a:xfrm>
          <a:prstGeom prst="rect">
            <a:avLst/>
          </a:prstGeom>
        </p:spPr>
        <p:txBody>
          <a:bodyPr anchor="t"/>
          <a:lstStyle>
            <a:lvl1pPr marL="0" indent="0" defTabSz="457200">
              <a:spcBef>
                <a:spcPts val="0"/>
              </a:spcBef>
              <a:buSzTx/>
              <a:buNone/>
              <a:defRPr sz="3600">
                <a:solidFill>
                  <a:srgbClr val="FFFFFF"/>
                </a:solidFill>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这里是正文，没错，这里是正文。这里是正文，没错，这里是正文。这里是正文，没错，这里是正文。这里是正文，没错，这里是正文。这里是正文，没错，这里是正文。这里是正文，没错，这里是正文。</a:t>
            </a:r>
          </a:p>
        </p:txBody>
      </p:sp>
      <p:pic>
        <p:nvPicPr>
          <p:cNvPr id="391" name="图像" descr="图像"/>
          <p:cNvPicPr>
            <a:picLocks noGrp="1" noChangeAspect="1"/>
          </p:cNvPicPr>
          <p:nvPr>
            <p:ph type="pic" idx="17"/>
          </p:nvPr>
        </p:nvPicPr>
        <p:blipFill>
          <a:blip r:embed="rId3">
            <a:extLst/>
          </a:blip>
          <a:stretch>
            <a:fillRect/>
          </a:stretch>
        </p:blipFill>
        <p:spPr>
          <a:prstGeom prst="rect">
            <a:avLst/>
          </a:prstGeom>
        </p:spPr>
      </p:pic>
      <p:sp>
        <p:nvSpPr>
          <p:cNvPr id="392" name="这里是正文，没错，这里是正文。这里是正文，没错，这里是正文。这里是正文，没错，这里是正文。这里是正文，没错，这里是正文。这里是正文，没错，这里是正文。"/>
          <p:cNvSpPr>
            <a:spLocks noGrp="1"/>
          </p:cNvSpPr>
          <p:nvPr>
            <p:ph type="body" idx="18"/>
          </p:nvPr>
        </p:nvSpPr>
        <p:spPr>
          <a:xfrm>
            <a:off x="13682216" y="8902700"/>
            <a:ext cx="7519156" cy="2872581"/>
          </a:xfrm>
          <a:prstGeom prst="rect">
            <a:avLst/>
          </a:prstGeom>
        </p:spPr>
        <p:txBody>
          <a:bodyPr anchor="t"/>
          <a:lstStyle>
            <a:lvl1pPr marL="0" indent="0" defTabSz="457200">
              <a:spcBef>
                <a:spcPts val="0"/>
              </a:spcBef>
              <a:buSzTx/>
              <a:buNone/>
              <a:defRPr sz="3600">
                <a:solidFill>
                  <a:srgbClr val="FFFFFF"/>
                </a:solidFill>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a:t>
            </a:r>
          </a:p>
        </p:txBody>
      </p:sp>
      <p:sp>
        <p:nvSpPr>
          <p:cNvPr id="393" name="矩形"/>
          <p:cNvSpPr/>
          <p:nvPr/>
        </p:nvSpPr>
        <p:spPr>
          <a:xfrm>
            <a:off x="3546100" y="9043465"/>
            <a:ext cx="51595" cy="381001"/>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394" name="矩形"/>
          <p:cNvSpPr/>
          <p:nvPr/>
        </p:nvSpPr>
        <p:spPr>
          <a:xfrm>
            <a:off x="13331364" y="9043465"/>
            <a:ext cx="51595" cy="381001"/>
          </a:xfrm>
          <a:prstGeom prst="rect">
            <a:avLst/>
          </a:prstGeom>
          <a:solidFill>
            <a:srgbClr val="5B9BD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12</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此处主标题-多图"/>
          <p:cNvSpPr>
            <a:spLocks noGrp="1"/>
          </p:cNvSpPr>
          <p:nvPr>
            <p:ph type="body" idx="13"/>
          </p:nvPr>
        </p:nvSpPr>
        <p:spPr>
          <a:xfrm>
            <a:off x="1727200" y="254000"/>
            <a:ext cx="4943475" cy="990601"/>
          </a:xfrm>
          <a:prstGeom prst="rect">
            <a:avLst/>
          </a:prstGeom>
        </p:spPr>
        <p:txBody>
          <a:bodyPr/>
          <a:lstStyle>
            <a:lvl1pPr>
              <a:defRPr>
                <a:solidFill>
                  <a:srgbClr val="FFFFFF"/>
                </a:solidFill>
              </a:defRPr>
            </a:lvl1pPr>
          </a:lstStyle>
          <a:p>
            <a:r>
              <a:t>此处主标题-多图</a:t>
            </a:r>
          </a:p>
        </p:txBody>
      </p:sp>
      <p:sp>
        <p:nvSpPr>
          <p:cNvPr id="399"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pic>
        <p:nvPicPr>
          <p:cNvPr id="400" name="图像" descr="图像"/>
          <p:cNvPicPr>
            <a:picLocks noGrp="1" noChangeAspect="1"/>
          </p:cNvPicPr>
          <p:nvPr>
            <p:ph type="pic" idx="15"/>
          </p:nvPr>
        </p:nvPicPr>
        <p:blipFill>
          <a:blip r:embed="rId3">
            <a:extLst/>
          </a:blip>
          <a:stretch>
            <a:fillRect/>
          </a:stretch>
        </p:blipFill>
        <p:spPr>
          <a:prstGeom prst="rect">
            <a:avLst/>
          </a:prstGeom>
        </p:spPr>
      </p:pic>
      <p:sp>
        <p:nvSpPr>
          <p:cNvPr id="401" name="这里是正文，没错，这里是正文。"/>
          <p:cNvSpPr>
            <a:spLocks noGrp="1"/>
          </p:cNvSpPr>
          <p:nvPr>
            <p:ph type="body" idx="16"/>
          </p:nvPr>
        </p:nvSpPr>
        <p:spPr>
          <a:xfrm>
            <a:off x="3903216" y="8902700"/>
            <a:ext cx="7519156" cy="656590"/>
          </a:xfrm>
          <a:prstGeom prst="rect">
            <a:avLst/>
          </a:prstGeom>
        </p:spPr>
        <p:txBody>
          <a:bodyPr anchor="t"/>
          <a:lstStyle>
            <a:lvl1pPr marL="0" indent="0" defTabSz="457200">
              <a:spcBef>
                <a:spcPts val="0"/>
              </a:spcBef>
              <a:buSzTx/>
              <a:buNone/>
              <a:defRPr sz="3600">
                <a:solidFill>
                  <a:srgbClr val="FFFFFF"/>
                </a:solidFill>
              </a:defRPr>
            </a:lvl1pPr>
          </a:lstStyle>
          <a:p>
            <a:r>
              <a:rPr>
                <a:latin typeface="Hiragino Sans GB W3" charset="-122"/>
                <a:ea typeface="Hiragino Sans GB W3" charset="-122"/>
                <a:cs typeface="Hiragino Sans GB W3" charset="-122"/>
              </a:rPr>
              <a:t>这里是正文，没错，这里是正文。</a:t>
            </a:r>
          </a:p>
        </p:txBody>
      </p:sp>
      <p:pic>
        <p:nvPicPr>
          <p:cNvPr id="402" name="图像" descr="图像"/>
          <p:cNvPicPr>
            <a:picLocks noGrp="1" noChangeAspect="1"/>
          </p:cNvPicPr>
          <p:nvPr>
            <p:ph type="pic" idx="17"/>
          </p:nvPr>
        </p:nvPicPr>
        <p:blipFill>
          <a:blip r:embed="rId3">
            <a:extLst/>
          </a:blip>
          <a:stretch>
            <a:fillRect/>
          </a:stretch>
        </p:blipFill>
        <p:spPr>
          <a:prstGeom prst="rect">
            <a:avLst/>
          </a:prstGeom>
        </p:spPr>
      </p:pic>
      <p:sp>
        <p:nvSpPr>
          <p:cNvPr id="403" name="这里是正文，没错，这里是正文。这里是正文，没错，这里是正文。这里是正文，没错，这里是正文。"/>
          <p:cNvSpPr>
            <a:spLocks noGrp="1"/>
          </p:cNvSpPr>
          <p:nvPr>
            <p:ph type="body" idx="18"/>
          </p:nvPr>
        </p:nvSpPr>
        <p:spPr>
          <a:xfrm>
            <a:off x="13682216" y="8902700"/>
            <a:ext cx="7519156" cy="1764586"/>
          </a:xfrm>
          <a:prstGeom prst="rect">
            <a:avLst/>
          </a:prstGeom>
        </p:spPr>
        <p:txBody>
          <a:bodyPr anchor="t"/>
          <a:lstStyle>
            <a:lvl1pPr marL="0" indent="0" defTabSz="457200">
              <a:spcBef>
                <a:spcPts val="0"/>
              </a:spcBef>
              <a:buSzTx/>
              <a:buNone/>
              <a:defRPr sz="3600">
                <a:solidFill>
                  <a:srgbClr val="FFFFFF"/>
                </a:solidFill>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a:t>
            </a:r>
          </a:p>
        </p:txBody>
      </p:sp>
      <p:sp>
        <p:nvSpPr>
          <p:cNvPr id="404" name="矩形"/>
          <p:cNvSpPr/>
          <p:nvPr/>
        </p:nvSpPr>
        <p:spPr>
          <a:xfrm>
            <a:off x="3546100" y="9043465"/>
            <a:ext cx="51594" cy="381001"/>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405" name="矩形"/>
          <p:cNvSpPr/>
          <p:nvPr/>
        </p:nvSpPr>
        <p:spPr>
          <a:xfrm>
            <a:off x="13331364" y="9043465"/>
            <a:ext cx="51595" cy="381001"/>
          </a:xfrm>
          <a:prstGeom prst="rect">
            <a:avLst/>
          </a:prstGeom>
          <a:solidFill>
            <a:srgbClr val="5B9BD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13</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此处主标题-多图"/>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此处主标题-多图</a:t>
            </a:r>
          </a:p>
        </p:txBody>
      </p:sp>
      <p:sp>
        <p:nvSpPr>
          <p:cNvPr id="410"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pic>
        <p:nvPicPr>
          <p:cNvPr id="411" name="图像" descr="图像"/>
          <p:cNvPicPr>
            <a:picLocks noGrp="1" noChangeAspect="1"/>
          </p:cNvPicPr>
          <p:nvPr>
            <p:ph type="pic" idx="15"/>
          </p:nvPr>
        </p:nvPicPr>
        <p:blipFill>
          <a:blip r:embed="rId3">
            <a:extLst/>
          </a:blip>
          <a:stretch>
            <a:fillRect/>
          </a:stretch>
        </p:blipFill>
        <p:spPr>
          <a:xfrm>
            <a:off x="2614812" y="2597150"/>
            <a:ext cx="4142976" cy="7351254"/>
          </a:xfrm>
          <a:prstGeom prst="rect">
            <a:avLst/>
          </a:prstGeom>
        </p:spPr>
      </p:pic>
      <p:sp>
        <p:nvSpPr>
          <p:cNvPr id="412" name="这里是正文，没错，这里是正文。这里是正文，没错，这"/>
          <p:cNvSpPr>
            <a:spLocks noGrp="1"/>
          </p:cNvSpPr>
          <p:nvPr>
            <p:ph type="body" idx="16"/>
          </p:nvPr>
        </p:nvSpPr>
        <p:spPr>
          <a:xfrm>
            <a:off x="3021180" y="10604500"/>
            <a:ext cx="3508040" cy="1949252"/>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a:t>
            </a:r>
          </a:p>
        </p:txBody>
      </p:sp>
      <p:pic>
        <p:nvPicPr>
          <p:cNvPr id="413" name="图像" descr="图像"/>
          <p:cNvPicPr>
            <a:picLocks noGrp="1" noChangeAspect="1"/>
          </p:cNvPicPr>
          <p:nvPr>
            <p:ph type="pic" idx="17"/>
          </p:nvPr>
        </p:nvPicPr>
        <p:blipFill>
          <a:blip r:embed="rId3">
            <a:extLst/>
          </a:blip>
          <a:stretch>
            <a:fillRect/>
          </a:stretch>
        </p:blipFill>
        <p:spPr>
          <a:xfrm>
            <a:off x="7618612" y="2597150"/>
            <a:ext cx="4142976" cy="7351254"/>
          </a:xfrm>
          <a:prstGeom prst="rect">
            <a:avLst/>
          </a:prstGeom>
        </p:spPr>
      </p:pic>
      <p:sp>
        <p:nvSpPr>
          <p:cNvPr id="414" name="这里是正文，没错，这里是正文。这里是正文，没错，这里是正文。"/>
          <p:cNvSpPr>
            <a:spLocks noGrp="1"/>
          </p:cNvSpPr>
          <p:nvPr>
            <p:ph type="body" idx="18"/>
          </p:nvPr>
        </p:nvSpPr>
        <p:spPr>
          <a:xfrm>
            <a:off x="8024980" y="10604500"/>
            <a:ext cx="3508040" cy="1949252"/>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a:t>
            </a:r>
          </a:p>
        </p:txBody>
      </p:sp>
      <p:pic>
        <p:nvPicPr>
          <p:cNvPr id="415" name="图像" descr="图像"/>
          <p:cNvPicPr>
            <a:picLocks noGrp="1" noChangeAspect="1"/>
          </p:cNvPicPr>
          <p:nvPr>
            <p:ph type="pic" idx="19"/>
          </p:nvPr>
        </p:nvPicPr>
        <p:blipFill>
          <a:blip r:embed="rId3">
            <a:extLst/>
          </a:blip>
          <a:stretch>
            <a:fillRect/>
          </a:stretch>
        </p:blipFill>
        <p:spPr>
          <a:xfrm>
            <a:off x="12622412" y="2597150"/>
            <a:ext cx="4142976" cy="7351254"/>
          </a:xfrm>
          <a:prstGeom prst="rect">
            <a:avLst/>
          </a:prstGeom>
        </p:spPr>
      </p:pic>
      <p:sp>
        <p:nvSpPr>
          <p:cNvPr id="416" name="这里是正文，没错，这里是正文。这里是正文，没错，这"/>
          <p:cNvSpPr>
            <a:spLocks noGrp="1"/>
          </p:cNvSpPr>
          <p:nvPr>
            <p:ph type="body" idx="20"/>
          </p:nvPr>
        </p:nvSpPr>
        <p:spPr>
          <a:xfrm>
            <a:off x="13028780" y="10604500"/>
            <a:ext cx="3508040" cy="1949252"/>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a:t>
            </a:r>
          </a:p>
        </p:txBody>
      </p:sp>
      <p:pic>
        <p:nvPicPr>
          <p:cNvPr id="417" name="图像" descr="图像"/>
          <p:cNvPicPr>
            <a:picLocks noGrp="1" noChangeAspect="1"/>
          </p:cNvPicPr>
          <p:nvPr>
            <p:ph type="pic" idx="21"/>
          </p:nvPr>
        </p:nvPicPr>
        <p:blipFill>
          <a:blip r:embed="rId3">
            <a:extLst/>
          </a:blip>
          <a:stretch>
            <a:fillRect/>
          </a:stretch>
        </p:blipFill>
        <p:spPr>
          <a:xfrm>
            <a:off x="17626212" y="2597150"/>
            <a:ext cx="4142976" cy="7351254"/>
          </a:xfrm>
          <a:prstGeom prst="rect">
            <a:avLst/>
          </a:prstGeom>
        </p:spPr>
      </p:pic>
      <p:sp>
        <p:nvSpPr>
          <p:cNvPr id="418" name="这里是正文，没错，这里是正文。这里是正文，没错，这"/>
          <p:cNvSpPr>
            <a:spLocks noGrp="1"/>
          </p:cNvSpPr>
          <p:nvPr>
            <p:ph type="body" idx="22"/>
          </p:nvPr>
        </p:nvSpPr>
        <p:spPr>
          <a:xfrm>
            <a:off x="18032579" y="10604500"/>
            <a:ext cx="3508040" cy="1949252"/>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a:t>
            </a:r>
          </a:p>
        </p:txBody>
      </p:sp>
      <p:sp>
        <p:nvSpPr>
          <p:cNvPr id="419" name="矩形"/>
          <p:cNvSpPr/>
          <p:nvPr/>
        </p:nvSpPr>
        <p:spPr>
          <a:xfrm rot="5400000">
            <a:off x="4660503" y="102708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420" name="矩形"/>
          <p:cNvSpPr/>
          <p:nvPr/>
        </p:nvSpPr>
        <p:spPr>
          <a:xfrm rot="5400000">
            <a:off x="9664303" y="102708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421" name="矩形"/>
          <p:cNvSpPr/>
          <p:nvPr/>
        </p:nvSpPr>
        <p:spPr>
          <a:xfrm rot="5400000">
            <a:off x="14668103" y="102708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422" name="矩形"/>
          <p:cNvSpPr/>
          <p:nvPr/>
        </p:nvSpPr>
        <p:spPr>
          <a:xfrm rot="5400000">
            <a:off x="19671903" y="102708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14</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此处主标题-多图"/>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此处主标题-多图</a:t>
            </a:r>
          </a:p>
        </p:txBody>
      </p:sp>
      <p:sp>
        <p:nvSpPr>
          <p:cNvPr id="427"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pic>
        <p:nvPicPr>
          <p:cNvPr id="428" name="图像" descr="图像"/>
          <p:cNvPicPr>
            <a:picLocks noGrp="1" noChangeAspect="1"/>
          </p:cNvPicPr>
          <p:nvPr>
            <p:ph type="pic" idx="15"/>
          </p:nvPr>
        </p:nvPicPr>
        <p:blipFill>
          <a:blip r:embed="rId3">
            <a:extLst/>
          </a:blip>
          <a:stretch>
            <a:fillRect/>
          </a:stretch>
        </p:blipFill>
        <p:spPr>
          <a:xfrm>
            <a:off x="2614812" y="2597150"/>
            <a:ext cx="4142976" cy="7351254"/>
          </a:xfrm>
          <a:prstGeom prst="rect">
            <a:avLst/>
          </a:prstGeom>
        </p:spPr>
      </p:pic>
      <p:sp>
        <p:nvSpPr>
          <p:cNvPr id="429" name="正文"/>
          <p:cNvSpPr>
            <a:spLocks noGrp="1"/>
          </p:cNvSpPr>
          <p:nvPr>
            <p:ph type="body" idx="16"/>
          </p:nvPr>
        </p:nvSpPr>
        <p:spPr>
          <a:xfrm>
            <a:off x="2932280" y="10604500"/>
            <a:ext cx="3508040" cy="564257"/>
          </a:xfrm>
          <a:prstGeom prst="rect">
            <a:avLst/>
          </a:prstGeom>
        </p:spPr>
        <p:txBody>
          <a:bodyPr anchor="t"/>
          <a:lstStyle>
            <a:lvl1pPr>
              <a:defRPr>
                <a:latin typeface="Helvetica Neue"/>
                <a:ea typeface="Helvetica Neue"/>
                <a:cs typeface="Helvetica Neue"/>
                <a:sym typeface="Helvetica Neue"/>
              </a:defRPr>
            </a:lvl1pPr>
          </a:lstStyle>
          <a:p>
            <a:r>
              <a:rPr dirty="0">
                <a:latin typeface="Hiragino Sans GB W3" charset="-122"/>
                <a:ea typeface="Hiragino Sans GB W3" charset="-122"/>
                <a:cs typeface="Hiragino Sans GB W3" charset="-122"/>
              </a:rPr>
              <a:t>正文</a:t>
            </a:r>
          </a:p>
        </p:txBody>
      </p:sp>
      <p:pic>
        <p:nvPicPr>
          <p:cNvPr id="430" name="图像" descr="图像"/>
          <p:cNvPicPr>
            <a:picLocks noGrp="1" noChangeAspect="1"/>
          </p:cNvPicPr>
          <p:nvPr>
            <p:ph type="pic" idx="17"/>
          </p:nvPr>
        </p:nvPicPr>
        <p:blipFill>
          <a:blip r:embed="rId3">
            <a:extLst/>
          </a:blip>
          <a:stretch>
            <a:fillRect/>
          </a:stretch>
        </p:blipFill>
        <p:spPr>
          <a:xfrm>
            <a:off x="7618612" y="2597150"/>
            <a:ext cx="4142976" cy="7351254"/>
          </a:xfrm>
          <a:prstGeom prst="rect">
            <a:avLst/>
          </a:prstGeom>
        </p:spPr>
      </p:pic>
      <p:sp>
        <p:nvSpPr>
          <p:cNvPr id="431" name="这"/>
          <p:cNvSpPr>
            <a:spLocks noGrp="1"/>
          </p:cNvSpPr>
          <p:nvPr>
            <p:ph type="body" idx="18"/>
          </p:nvPr>
        </p:nvSpPr>
        <p:spPr>
          <a:xfrm>
            <a:off x="7936080" y="10604500"/>
            <a:ext cx="3508040" cy="564257"/>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a:t>
            </a:r>
          </a:p>
        </p:txBody>
      </p:sp>
      <p:pic>
        <p:nvPicPr>
          <p:cNvPr id="432" name="图像" descr="图像"/>
          <p:cNvPicPr>
            <a:picLocks noGrp="1" noChangeAspect="1"/>
          </p:cNvPicPr>
          <p:nvPr>
            <p:ph type="pic" idx="19"/>
          </p:nvPr>
        </p:nvPicPr>
        <p:blipFill>
          <a:blip r:embed="rId3">
            <a:extLst/>
          </a:blip>
          <a:stretch>
            <a:fillRect/>
          </a:stretch>
        </p:blipFill>
        <p:spPr>
          <a:xfrm>
            <a:off x="12622412" y="2597150"/>
            <a:ext cx="4142976" cy="7351254"/>
          </a:xfrm>
          <a:prstGeom prst="rect">
            <a:avLst/>
          </a:prstGeom>
        </p:spPr>
      </p:pic>
      <p:sp>
        <p:nvSpPr>
          <p:cNvPr id="433" name="这里是正文，没错，这里是正文。"/>
          <p:cNvSpPr>
            <a:spLocks noGrp="1"/>
          </p:cNvSpPr>
          <p:nvPr>
            <p:ph type="body" idx="20"/>
          </p:nvPr>
        </p:nvSpPr>
        <p:spPr>
          <a:xfrm>
            <a:off x="13016080" y="10604500"/>
            <a:ext cx="3508040" cy="1025922"/>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a:t>
            </a:r>
          </a:p>
        </p:txBody>
      </p:sp>
      <p:pic>
        <p:nvPicPr>
          <p:cNvPr id="434" name="图像" descr="图像"/>
          <p:cNvPicPr>
            <a:picLocks noGrp="1" noChangeAspect="1"/>
          </p:cNvPicPr>
          <p:nvPr>
            <p:ph type="pic" idx="21"/>
          </p:nvPr>
        </p:nvPicPr>
        <p:blipFill>
          <a:blip r:embed="rId3">
            <a:extLst/>
          </a:blip>
          <a:stretch>
            <a:fillRect/>
          </a:stretch>
        </p:blipFill>
        <p:spPr>
          <a:xfrm>
            <a:off x="17626212" y="2597150"/>
            <a:ext cx="4142976" cy="7351254"/>
          </a:xfrm>
          <a:prstGeom prst="rect">
            <a:avLst/>
          </a:prstGeom>
        </p:spPr>
      </p:pic>
      <p:sp>
        <p:nvSpPr>
          <p:cNvPr id="435" name="这里是正文，没错，这里是正文。这里是正文，没错，这里是正文。这里是正文"/>
          <p:cNvSpPr>
            <a:spLocks noGrp="1"/>
          </p:cNvSpPr>
          <p:nvPr>
            <p:ph type="body" idx="22"/>
          </p:nvPr>
        </p:nvSpPr>
        <p:spPr>
          <a:xfrm>
            <a:off x="18083379" y="10604500"/>
            <a:ext cx="3508040" cy="2410916"/>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a:t>
            </a:r>
          </a:p>
        </p:txBody>
      </p:sp>
      <p:sp>
        <p:nvSpPr>
          <p:cNvPr id="436" name="矩形"/>
          <p:cNvSpPr/>
          <p:nvPr/>
        </p:nvSpPr>
        <p:spPr>
          <a:xfrm rot="5400000">
            <a:off x="4660503" y="102708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437" name="矩形"/>
          <p:cNvSpPr/>
          <p:nvPr/>
        </p:nvSpPr>
        <p:spPr>
          <a:xfrm rot="5400000">
            <a:off x="9664303" y="102708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438" name="矩形"/>
          <p:cNvSpPr/>
          <p:nvPr/>
        </p:nvSpPr>
        <p:spPr>
          <a:xfrm rot="5400000">
            <a:off x="14668103" y="102708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439" name="矩形"/>
          <p:cNvSpPr/>
          <p:nvPr/>
        </p:nvSpPr>
        <p:spPr>
          <a:xfrm rot="5400000">
            <a:off x="19671903" y="102708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15</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此处主标题-多图"/>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此处主标题-多图</a:t>
            </a:r>
          </a:p>
        </p:txBody>
      </p:sp>
      <p:sp>
        <p:nvSpPr>
          <p:cNvPr id="444"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pic>
        <p:nvPicPr>
          <p:cNvPr id="445" name="图像" descr="图像"/>
          <p:cNvPicPr>
            <a:picLocks noGrp="1" noChangeAspect="1"/>
          </p:cNvPicPr>
          <p:nvPr>
            <p:ph type="pic" idx="15"/>
          </p:nvPr>
        </p:nvPicPr>
        <p:blipFill>
          <a:blip r:embed="rId3">
            <a:extLst/>
          </a:blip>
          <a:stretch>
            <a:fillRect/>
          </a:stretch>
        </p:blipFill>
        <p:spPr>
          <a:xfrm>
            <a:off x="468512" y="2597150"/>
            <a:ext cx="4142976" cy="7351254"/>
          </a:xfrm>
          <a:prstGeom prst="rect">
            <a:avLst/>
          </a:prstGeom>
        </p:spPr>
      </p:pic>
      <p:sp>
        <p:nvSpPr>
          <p:cNvPr id="446" name="这里是正文，没错，这里是正文。"/>
          <p:cNvSpPr>
            <a:spLocks noGrp="1"/>
          </p:cNvSpPr>
          <p:nvPr>
            <p:ph type="body" idx="16"/>
          </p:nvPr>
        </p:nvSpPr>
        <p:spPr>
          <a:xfrm>
            <a:off x="989180" y="10731500"/>
            <a:ext cx="3508040" cy="1025922"/>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a:t>
            </a:r>
          </a:p>
        </p:txBody>
      </p:sp>
      <p:pic>
        <p:nvPicPr>
          <p:cNvPr id="447" name="图像" descr="图像"/>
          <p:cNvPicPr>
            <a:picLocks noGrp="1" noChangeAspect="1"/>
          </p:cNvPicPr>
          <p:nvPr>
            <p:ph type="pic" idx="17"/>
          </p:nvPr>
        </p:nvPicPr>
        <p:blipFill>
          <a:blip r:embed="rId3">
            <a:extLst/>
          </a:blip>
          <a:stretch>
            <a:fillRect/>
          </a:stretch>
        </p:blipFill>
        <p:spPr>
          <a:xfrm>
            <a:off x="5291337" y="2597150"/>
            <a:ext cx="4142976" cy="7351254"/>
          </a:xfrm>
          <a:prstGeom prst="rect">
            <a:avLst/>
          </a:prstGeom>
        </p:spPr>
      </p:pic>
      <p:sp>
        <p:nvSpPr>
          <p:cNvPr id="448" name="这里是正文，没错，这里是正文。"/>
          <p:cNvSpPr>
            <a:spLocks noGrp="1"/>
          </p:cNvSpPr>
          <p:nvPr>
            <p:ph type="body" idx="18"/>
          </p:nvPr>
        </p:nvSpPr>
        <p:spPr>
          <a:xfrm>
            <a:off x="5812005" y="10731500"/>
            <a:ext cx="3508040" cy="1025922"/>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a:t>
            </a:r>
          </a:p>
        </p:txBody>
      </p:sp>
      <p:pic>
        <p:nvPicPr>
          <p:cNvPr id="449" name="图像" descr="图像"/>
          <p:cNvPicPr>
            <a:picLocks noGrp="1" noChangeAspect="1"/>
          </p:cNvPicPr>
          <p:nvPr>
            <p:ph type="pic" idx="19"/>
          </p:nvPr>
        </p:nvPicPr>
        <p:blipFill>
          <a:blip r:embed="rId3">
            <a:extLst/>
          </a:blip>
          <a:stretch>
            <a:fillRect/>
          </a:stretch>
        </p:blipFill>
        <p:spPr>
          <a:xfrm>
            <a:off x="10114162" y="2597150"/>
            <a:ext cx="4142976" cy="7351254"/>
          </a:xfrm>
          <a:prstGeom prst="rect">
            <a:avLst/>
          </a:prstGeom>
        </p:spPr>
      </p:pic>
      <p:sp>
        <p:nvSpPr>
          <p:cNvPr id="450" name="这里是正文，没错，这里是正文。"/>
          <p:cNvSpPr>
            <a:spLocks noGrp="1"/>
          </p:cNvSpPr>
          <p:nvPr>
            <p:ph type="body" idx="20"/>
          </p:nvPr>
        </p:nvSpPr>
        <p:spPr>
          <a:xfrm>
            <a:off x="10634830" y="10731500"/>
            <a:ext cx="3508040" cy="1025922"/>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a:t>
            </a:r>
          </a:p>
        </p:txBody>
      </p:sp>
      <p:pic>
        <p:nvPicPr>
          <p:cNvPr id="451" name="图像" descr="图像"/>
          <p:cNvPicPr>
            <a:picLocks noGrp="1" noChangeAspect="1"/>
          </p:cNvPicPr>
          <p:nvPr>
            <p:ph type="pic" idx="21"/>
          </p:nvPr>
        </p:nvPicPr>
        <p:blipFill>
          <a:blip r:embed="rId3">
            <a:extLst/>
          </a:blip>
          <a:stretch>
            <a:fillRect/>
          </a:stretch>
        </p:blipFill>
        <p:spPr>
          <a:xfrm>
            <a:off x="14936987" y="2597150"/>
            <a:ext cx="4142976" cy="7351254"/>
          </a:xfrm>
          <a:prstGeom prst="rect">
            <a:avLst/>
          </a:prstGeom>
        </p:spPr>
      </p:pic>
      <p:sp>
        <p:nvSpPr>
          <p:cNvPr id="452" name="这里是正文，没错，这里是正文。"/>
          <p:cNvSpPr>
            <a:spLocks noGrp="1"/>
          </p:cNvSpPr>
          <p:nvPr>
            <p:ph type="body" idx="22"/>
          </p:nvPr>
        </p:nvSpPr>
        <p:spPr>
          <a:xfrm>
            <a:off x="15457654" y="10731500"/>
            <a:ext cx="3508040" cy="1025922"/>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a:t>
            </a:r>
          </a:p>
        </p:txBody>
      </p:sp>
      <p:sp>
        <p:nvSpPr>
          <p:cNvPr id="453" name="矩形"/>
          <p:cNvSpPr/>
          <p:nvPr/>
        </p:nvSpPr>
        <p:spPr>
          <a:xfrm rot="5400000">
            <a:off x="2514203" y="102581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454" name="图像" descr="图像"/>
          <p:cNvPicPr>
            <a:picLocks noChangeAspect="1"/>
          </p:cNvPicPr>
          <p:nvPr/>
        </p:nvPicPr>
        <p:blipFill>
          <a:blip r:embed="rId3">
            <a:extLst/>
          </a:blip>
          <a:stretch>
            <a:fillRect/>
          </a:stretch>
        </p:blipFill>
        <p:spPr>
          <a:xfrm>
            <a:off x="19759812" y="2597150"/>
            <a:ext cx="4142976" cy="7351254"/>
          </a:xfrm>
          <a:prstGeom prst="rect">
            <a:avLst/>
          </a:prstGeom>
          <a:ln w="12700">
            <a:miter lim="400000"/>
          </a:ln>
        </p:spPr>
      </p:pic>
      <p:sp>
        <p:nvSpPr>
          <p:cNvPr id="455" name="这里是正文，没错，这里是正文。"/>
          <p:cNvSpPr/>
          <p:nvPr/>
        </p:nvSpPr>
        <p:spPr>
          <a:xfrm>
            <a:off x="20280479" y="10731500"/>
            <a:ext cx="3508040" cy="10259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b="0">
                <a:solidFill>
                  <a:srgbClr val="FFFFFF"/>
                </a:solidFill>
              </a:defRPr>
            </a:lvl1pPr>
          </a:lstStyle>
          <a:p>
            <a:r>
              <a:rPr>
                <a:latin typeface="Hiragino Sans GB W3" charset="-122"/>
                <a:ea typeface="Hiragino Sans GB W3" charset="-122"/>
                <a:cs typeface="Hiragino Sans GB W3" charset="-122"/>
              </a:rPr>
              <a:t>这里是正文，没错，这里是正文。</a:t>
            </a:r>
          </a:p>
        </p:txBody>
      </p:sp>
      <p:sp>
        <p:nvSpPr>
          <p:cNvPr id="456" name="矩形"/>
          <p:cNvSpPr/>
          <p:nvPr/>
        </p:nvSpPr>
        <p:spPr>
          <a:xfrm rot="5400000">
            <a:off x="7337028" y="102581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457" name="矩形"/>
          <p:cNvSpPr/>
          <p:nvPr/>
        </p:nvSpPr>
        <p:spPr>
          <a:xfrm rot="5400000">
            <a:off x="12159853" y="102581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458" name="矩形"/>
          <p:cNvSpPr/>
          <p:nvPr/>
        </p:nvSpPr>
        <p:spPr>
          <a:xfrm rot="5400000">
            <a:off x="16982678" y="102581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459" name="矩形"/>
          <p:cNvSpPr/>
          <p:nvPr/>
        </p:nvSpPr>
        <p:spPr>
          <a:xfrm rot="5400000">
            <a:off x="21805503" y="102581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16</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此处主标题-多图"/>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此处主标题-多图</a:t>
            </a:r>
          </a:p>
        </p:txBody>
      </p:sp>
      <p:sp>
        <p:nvSpPr>
          <p:cNvPr id="464"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pic>
        <p:nvPicPr>
          <p:cNvPr id="465" name="图像" descr="图像"/>
          <p:cNvPicPr>
            <a:picLocks noGrp="1" noChangeAspect="1"/>
          </p:cNvPicPr>
          <p:nvPr>
            <p:ph type="pic" idx="15"/>
          </p:nvPr>
        </p:nvPicPr>
        <p:blipFill>
          <a:blip r:embed="rId2">
            <a:extLst/>
          </a:blip>
          <a:stretch>
            <a:fillRect/>
          </a:stretch>
        </p:blipFill>
        <p:spPr>
          <a:xfrm>
            <a:off x="2614812" y="2597150"/>
            <a:ext cx="4142976" cy="7351254"/>
          </a:xfrm>
          <a:prstGeom prst="rect">
            <a:avLst/>
          </a:prstGeom>
        </p:spPr>
      </p:pic>
      <p:sp>
        <p:nvSpPr>
          <p:cNvPr id="466" name="这里是正文，没错，这里是正文。"/>
          <p:cNvSpPr>
            <a:spLocks noGrp="1"/>
          </p:cNvSpPr>
          <p:nvPr>
            <p:ph type="body" idx="16"/>
          </p:nvPr>
        </p:nvSpPr>
        <p:spPr>
          <a:xfrm>
            <a:off x="3135480" y="10731500"/>
            <a:ext cx="3508040" cy="1025922"/>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a:t>
            </a:r>
          </a:p>
        </p:txBody>
      </p:sp>
      <p:pic>
        <p:nvPicPr>
          <p:cNvPr id="467" name="图像" descr="图像"/>
          <p:cNvPicPr>
            <a:picLocks noGrp="1" noChangeAspect="1"/>
          </p:cNvPicPr>
          <p:nvPr>
            <p:ph type="pic" idx="17"/>
          </p:nvPr>
        </p:nvPicPr>
        <p:blipFill>
          <a:blip r:embed="rId2">
            <a:extLst/>
          </a:blip>
          <a:stretch>
            <a:fillRect/>
          </a:stretch>
        </p:blipFill>
        <p:spPr>
          <a:xfrm>
            <a:off x="10069712" y="2597150"/>
            <a:ext cx="4142976" cy="7351254"/>
          </a:xfrm>
          <a:prstGeom prst="rect">
            <a:avLst/>
          </a:prstGeom>
        </p:spPr>
      </p:pic>
      <p:sp>
        <p:nvSpPr>
          <p:cNvPr id="468" name="这里是正文，没错，这里是正文。"/>
          <p:cNvSpPr>
            <a:spLocks noGrp="1"/>
          </p:cNvSpPr>
          <p:nvPr>
            <p:ph type="body" idx="18"/>
          </p:nvPr>
        </p:nvSpPr>
        <p:spPr>
          <a:xfrm>
            <a:off x="10590380" y="10731500"/>
            <a:ext cx="3508040" cy="1025922"/>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a:t>
            </a:r>
          </a:p>
        </p:txBody>
      </p:sp>
      <p:pic>
        <p:nvPicPr>
          <p:cNvPr id="469" name="图像" descr="图像"/>
          <p:cNvPicPr>
            <a:picLocks noGrp="1" noChangeAspect="1"/>
          </p:cNvPicPr>
          <p:nvPr>
            <p:ph type="pic" idx="19"/>
          </p:nvPr>
        </p:nvPicPr>
        <p:blipFill>
          <a:blip r:embed="rId2">
            <a:extLst/>
          </a:blip>
          <a:stretch>
            <a:fillRect/>
          </a:stretch>
        </p:blipFill>
        <p:spPr>
          <a:xfrm>
            <a:off x="17524612" y="2597150"/>
            <a:ext cx="4142976" cy="7351254"/>
          </a:xfrm>
          <a:prstGeom prst="rect">
            <a:avLst/>
          </a:prstGeom>
        </p:spPr>
      </p:pic>
      <p:sp>
        <p:nvSpPr>
          <p:cNvPr id="470" name="这里是正文，没错，这里是正文。"/>
          <p:cNvSpPr>
            <a:spLocks noGrp="1"/>
          </p:cNvSpPr>
          <p:nvPr>
            <p:ph type="body" idx="20"/>
          </p:nvPr>
        </p:nvSpPr>
        <p:spPr>
          <a:xfrm>
            <a:off x="18045279" y="10731500"/>
            <a:ext cx="3508040" cy="1025922"/>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a:t>
            </a:r>
          </a:p>
        </p:txBody>
      </p:sp>
      <p:sp>
        <p:nvSpPr>
          <p:cNvPr id="471" name="矩形"/>
          <p:cNvSpPr/>
          <p:nvPr/>
        </p:nvSpPr>
        <p:spPr>
          <a:xfrm rot="5400000">
            <a:off x="4660503" y="102708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472" name="矩形"/>
          <p:cNvSpPr/>
          <p:nvPr/>
        </p:nvSpPr>
        <p:spPr>
          <a:xfrm rot="5400000">
            <a:off x="12115403" y="102708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473" name="矩形"/>
          <p:cNvSpPr/>
          <p:nvPr/>
        </p:nvSpPr>
        <p:spPr>
          <a:xfrm rot="5400000">
            <a:off x="19570303" y="102708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17</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此处主标题-多图"/>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此处主标题-多图</a:t>
            </a:r>
          </a:p>
        </p:txBody>
      </p:sp>
      <p:sp>
        <p:nvSpPr>
          <p:cNvPr id="476"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pic>
        <p:nvPicPr>
          <p:cNvPr id="477" name="图像" descr="图像"/>
          <p:cNvPicPr>
            <a:picLocks noGrp="1" noChangeAspect="1"/>
          </p:cNvPicPr>
          <p:nvPr>
            <p:ph type="pic" idx="15"/>
          </p:nvPr>
        </p:nvPicPr>
        <p:blipFill>
          <a:blip r:embed="rId2">
            <a:extLst/>
          </a:blip>
          <a:stretch>
            <a:fillRect/>
          </a:stretch>
        </p:blipFill>
        <p:spPr>
          <a:xfrm>
            <a:off x="5154812" y="2597150"/>
            <a:ext cx="4142976" cy="7351254"/>
          </a:xfrm>
          <a:prstGeom prst="rect">
            <a:avLst/>
          </a:prstGeom>
        </p:spPr>
      </p:pic>
      <p:sp>
        <p:nvSpPr>
          <p:cNvPr id="478" name="这里是正文，没错，这里是正文。"/>
          <p:cNvSpPr>
            <a:spLocks noGrp="1"/>
          </p:cNvSpPr>
          <p:nvPr>
            <p:ph type="body" idx="16"/>
          </p:nvPr>
        </p:nvSpPr>
        <p:spPr>
          <a:xfrm>
            <a:off x="5675480" y="10731500"/>
            <a:ext cx="3508040" cy="1025922"/>
          </a:xfrm>
          <a:prstGeom prst="rect">
            <a:avLst/>
          </a:prstGeom>
        </p:spPr>
        <p:txBody>
          <a:bodyPr anchor="t"/>
          <a:lstStyle>
            <a:lvl1pPr algn="l">
              <a:defRPr>
                <a:latin typeface="Helvetica Neue"/>
                <a:ea typeface="Helvetica Neue"/>
                <a:cs typeface="Helvetica Neue"/>
                <a:sym typeface="Helvetica Neue"/>
              </a:defRPr>
            </a:lvl1pPr>
          </a:lstStyle>
          <a:p>
            <a:r>
              <a:rPr dirty="0">
                <a:latin typeface="Hiragino Sans GB W3" charset="-122"/>
                <a:ea typeface="Hiragino Sans GB W3" charset="-122"/>
                <a:cs typeface="Hiragino Sans GB W3" charset="-122"/>
              </a:rPr>
              <a:t>这里是正文，没错，这里是正文。</a:t>
            </a:r>
          </a:p>
        </p:txBody>
      </p:sp>
      <p:pic>
        <p:nvPicPr>
          <p:cNvPr id="479" name="图像" descr="图像"/>
          <p:cNvPicPr>
            <a:picLocks noGrp="1" noChangeAspect="1"/>
          </p:cNvPicPr>
          <p:nvPr>
            <p:ph type="pic" idx="19"/>
          </p:nvPr>
        </p:nvPicPr>
        <p:blipFill>
          <a:blip r:embed="rId2">
            <a:extLst/>
          </a:blip>
          <a:stretch>
            <a:fillRect/>
          </a:stretch>
        </p:blipFill>
        <p:spPr>
          <a:xfrm>
            <a:off x="14984612" y="2597150"/>
            <a:ext cx="4142976" cy="7351254"/>
          </a:xfrm>
          <a:prstGeom prst="rect">
            <a:avLst/>
          </a:prstGeom>
        </p:spPr>
      </p:pic>
      <p:sp>
        <p:nvSpPr>
          <p:cNvPr id="480" name="这里是正文，没错，这里是正文。"/>
          <p:cNvSpPr>
            <a:spLocks noGrp="1"/>
          </p:cNvSpPr>
          <p:nvPr>
            <p:ph type="body" idx="20"/>
          </p:nvPr>
        </p:nvSpPr>
        <p:spPr>
          <a:xfrm>
            <a:off x="15505279" y="10731500"/>
            <a:ext cx="3508040" cy="1025922"/>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a:t>
            </a:r>
          </a:p>
        </p:txBody>
      </p:sp>
      <p:sp>
        <p:nvSpPr>
          <p:cNvPr id="481" name="矩形"/>
          <p:cNvSpPr/>
          <p:nvPr/>
        </p:nvSpPr>
        <p:spPr>
          <a:xfrm rot="5400000">
            <a:off x="7200503" y="102708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482" name="矩形"/>
          <p:cNvSpPr/>
          <p:nvPr/>
        </p:nvSpPr>
        <p:spPr>
          <a:xfrm rot="5400000">
            <a:off x="17030303" y="102708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18</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此处主标题-多图"/>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此处主标题-多图</a:t>
            </a:r>
          </a:p>
        </p:txBody>
      </p:sp>
      <p:sp>
        <p:nvSpPr>
          <p:cNvPr id="485"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pic>
        <p:nvPicPr>
          <p:cNvPr id="486" name="图像" descr="图像"/>
          <p:cNvPicPr>
            <a:picLocks noGrp="1" noChangeAspect="1"/>
          </p:cNvPicPr>
          <p:nvPr>
            <p:ph type="pic" idx="15"/>
          </p:nvPr>
        </p:nvPicPr>
        <p:blipFill>
          <a:blip r:embed="rId2">
            <a:extLst/>
          </a:blip>
          <a:stretch>
            <a:fillRect/>
          </a:stretch>
        </p:blipFill>
        <p:spPr>
          <a:xfrm>
            <a:off x="10120512" y="2597150"/>
            <a:ext cx="4142976" cy="7351254"/>
          </a:xfrm>
          <a:prstGeom prst="rect">
            <a:avLst/>
          </a:prstGeom>
        </p:spPr>
      </p:pic>
      <p:sp>
        <p:nvSpPr>
          <p:cNvPr id="487" name="这里是正文，没错，这里是正文。"/>
          <p:cNvSpPr>
            <a:spLocks noGrp="1"/>
          </p:cNvSpPr>
          <p:nvPr>
            <p:ph type="body" idx="16"/>
          </p:nvPr>
        </p:nvSpPr>
        <p:spPr>
          <a:xfrm>
            <a:off x="10564980" y="10731500"/>
            <a:ext cx="3508040" cy="1025922"/>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a:t>
            </a:r>
          </a:p>
        </p:txBody>
      </p:sp>
      <p:sp>
        <p:nvSpPr>
          <p:cNvPr id="488" name="矩形"/>
          <p:cNvSpPr/>
          <p:nvPr/>
        </p:nvSpPr>
        <p:spPr>
          <a:xfrm rot="5400000">
            <a:off x="12166203" y="102708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19</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1" name="Polygon.png" descr="Polygon.png"/>
          <p:cNvPicPr>
            <a:picLocks noChangeAspect="1"/>
          </p:cNvPicPr>
          <p:nvPr/>
        </p:nvPicPr>
        <p:blipFill>
          <a:blip r:embed="rId3">
            <a:extLst/>
          </a:blip>
          <a:stretch>
            <a:fillRect/>
          </a:stretch>
        </p:blipFill>
        <p:spPr>
          <a:xfrm>
            <a:off x="4459361" y="4730615"/>
            <a:ext cx="3124201" cy="3505201"/>
          </a:xfrm>
          <a:prstGeom prst="rect">
            <a:avLst/>
          </a:prstGeom>
          <a:ln w="12700">
            <a:miter lim="400000"/>
          </a:ln>
        </p:spPr>
      </p:pic>
      <p:pic>
        <p:nvPicPr>
          <p:cNvPr id="262" name="Polygon.png" descr="Polygon.png"/>
          <p:cNvPicPr>
            <a:picLocks noChangeAspect="1"/>
          </p:cNvPicPr>
          <p:nvPr/>
        </p:nvPicPr>
        <p:blipFill>
          <a:blip r:embed="rId3">
            <a:extLst/>
          </a:blip>
          <a:stretch>
            <a:fillRect/>
          </a:stretch>
        </p:blipFill>
        <p:spPr>
          <a:xfrm>
            <a:off x="10629900" y="4730615"/>
            <a:ext cx="3124200" cy="3505201"/>
          </a:xfrm>
          <a:prstGeom prst="rect">
            <a:avLst/>
          </a:prstGeom>
          <a:ln w="12700">
            <a:miter lim="400000"/>
          </a:ln>
        </p:spPr>
      </p:pic>
      <p:pic>
        <p:nvPicPr>
          <p:cNvPr id="263" name="Polygon.png" descr="Polygon.png"/>
          <p:cNvPicPr>
            <a:picLocks noChangeAspect="1"/>
          </p:cNvPicPr>
          <p:nvPr/>
        </p:nvPicPr>
        <p:blipFill>
          <a:blip r:embed="rId3">
            <a:extLst/>
          </a:blip>
          <a:stretch>
            <a:fillRect/>
          </a:stretch>
        </p:blipFill>
        <p:spPr>
          <a:xfrm>
            <a:off x="16800438" y="4730615"/>
            <a:ext cx="3124201" cy="3505201"/>
          </a:xfrm>
          <a:prstGeom prst="rect">
            <a:avLst/>
          </a:prstGeom>
          <a:ln w="12700">
            <a:miter lim="400000"/>
          </a:ln>
        </p:spPr>
      </p:pic>
      <p:sp>
        <p:nvSpPr>
          <p:cNvPr id="264" name="目录"/>
          <p:cNvSpPr>
            <a:spLocks noGrp="1"/>
          </p:cNvSpPr>
          <p:nvPr>
            <p:ph type="body" idx="13"/>
          </p:nvPr>
        </p:nvSpPr>
        <p:spPr>
          <a:prstGeom prst="rect">
            <a:avLst/>
          </a:prstGeom>
        </p:spPr>
        <p:txBody>
          <a:bodyPr/>
          <a:lstStyle/>
          <a:p>
            <a:r>
              <a:t>目录</a:t>
            </a:r>
          </a:p>
        </p:txBody>
      </p:sp>
      <p:sp>
        <p:nvSpPr>
          <p:cNvPr id="265" name="DIRECTORY"/>
          <p:cNvSpPr>
            <a:spLocks noGrp="1"/>
          </p:cNvSpPr>
          <p:nvPr>
            <p:ph type="body" idx="14"/>
          </p:nvPr>
        </p:nvSpPr>
        <p:spPr>
          <a:prstGeom prst="rect">
            <a:avLst/>
          </a:prstGeom>
        </p:spPr>
        <p:txBody>
          <a:bodyPr/>
          <a:lstStyle/>
          <a:p>
            <a:r>
              <a:t>DIRECTORY</a:t>
            </a:r>
          </a:p>
        </p:txBody>
      </p:sp>
      <p:sp>
        <p:nvSpPr>
          <p:cNvPr id="266" name="1"/>
          <p:cNvSpPr>
            <a:spLocks noGrp="1"/>
          </p:cNvSpPr>
          <p:nvPr>
            <p:ph type="body" idx="15"/>
          </p:nvPr>
        </p:nvSpPr>
        <p:spPr>
          <a:prstGeom prst="rect">
            <a:avLst/>
          </a:prstGeom>
        </p:spPr>
        <p:txBody>
          <a:bodyPr/>
          <a:lstStyle/>
          <a:p>
            <a:pPr algn="ctr"/>
            <a:r>
              <a:t>1</a:t>
            </a:r>
          </a:p>
        </p:txBody>
      </p:sp>
      <p:sp>
        <p:nvSpPr>
          <p:cNvPr id="267" name="STEP"/>
          <p:cNvSpPr>
            <a:spLocks noGrp="1"/>
          </p:cNvSpPr>
          <p:nvPr>
            <p:ph type="body" idx="16"/>
          </p:nvPr>
        </p:nvSpPr>
        <p:spPr>
          <a:prstGeom prst="rect">
            <a:avLst/>
          </a:prstGeom>
        </p:spPr>
        <p:txBody>
          <a:bodyPr/>
          <a:lstStyle/>
          <a:p>
            <a:pPr algn="ctr"/>
            <a:r>
              <a:t>STEP</a:t>
            </a:r>
          </a:p>
        </p:txBody>
      </p:sp>
      <p:sp>
        <p:nvSpPr>
          <p:cNvPr id="268" name="这里是标题"/>
          <p:cNvSpPr>
            <a:spLocks noGrp="1"/>
          </p:cNvSpPr>
          <p:nvPr>
            <p:ph type="body" idx="17"/>
          </p:nvPr>
        </p:nvSpPr>
        <p:spPr>
          <a:xfrm>
            <a:off x="3241600" y="9359900"/>
            <a:ext cx="5559724" cy="990601"/>
          </a:xfrm>
          <a:prstGeom prst="rect">
            <a:avLst/>
          </a:prstGeom>
        </p:spPr>
        <p:txBody>
          <a:bodyPr wrap="square"/>
          <a:lstStyle/>
          <a:p>
            <a:r>
              <a:t>这里是标题</a:t>
            </a:r>
          </a:p>
        </p:txBody>
      </p:sp>
      <p:sp>
        <p:nvSpPr>
          <p:cNvPr id="269" name="2"/>
          <p:cNvSpPr>
            <a:spLocks noGrp="1"/>
          </p:cNvSpPr>
          <p:nvPr>
            <p:ph type="body" idx="18"/>
          </p:nvPr>
        </p:nvSpPr>
        <p:spPr>
          <a:prstGeom prst="rect">
            <a:avLst/>
          </a:prstGeom>
        </p:spPr>
        <p:txBody>
          <a:bodyPr/>
          <a:lstStyle/>
          <a:p>
            <a:pPr algn="ctr"/>
            <a:r>
              <a:t>2</a:t>
            </a:r>
          </a:p>
        </p:txBody>
      </p:sp>
      <p:sp>
        <p:nvSpPr>
          <p:cNvPr id="270" name="STEP"/>
          <p:cNvSpPr>
            <a:spLocks noGrp="1"/>
          </p:cNvSpPr>
          <p:nvPr>
            <p:ph type="body" idx="19"/>
          </p:nvPr>
        </p:nvSpPr>
        <p:spPr>
          <a:prstGeom prst="rect">
            <a:avLst/>
          </a:prstGeom>
        </p:spPr>
        <p:txBody>
          <a:bodyPr/>
          <a:lstStyle/>
          <a:p>
            <a:pPr algn="ctr"/>
            <a:r>
              <a:t>STEP</a:t>
            </a:r>
          </a:p>
        </p:txBody>
      </p:sp>
      <p:sp>
        <p:nvSpPr>
          <p:cNvPr id="271" name="3"/>
          <p:cNvSpPr>
            <a:spLocks noGrp="1"/>
          </p:cNvSpPr>
          <p:nvPr>
            <p:ph type="body" idx="21"/>
          </p:nvPr>
        </p:nvSpPr>
        <p:spPr>
          <a:prstGeom prst="rect">
            <a:avLst/>
          </a:prstGeom>
        </p:spPr>
        <p:txBody>
          <a:bodyPr/>
          <a:lstStyle/>
          <a:p>
            <a:pPr algn="ctr"/>
            <a:r>
              <a:t>3</a:t>
            </a:r>
          </a:p>
        </p:txBody>
      </p:sp>
      <p:sp>
        <p:nvSpPr>
          <p:cNvPr id="272" name="STEP"/>
          <p:cNvSpPr>
            <a:spLocks noGrp="1"/>
          </p:cNvSpPr>
          <p:nvPr>
            <p:ph type="body" idx="22"/>
          </p:nvPr>
        </p:nvSpPr>
        <p:spPr>
          <a:prstGeom prst="rect">
            <a:avLst/>
          </a:prstGeom>
        </p:spPr>
        <p:txBody>
          <a:bodyPr/>
          <a:lstStyle/>
          <a:p>
            <a:pPr algn="ctr"/>
            <a:r>
              <a:t>STEP</a:t>
            </a:r>
          </a:p>
        </p:txBody>
      </p:sp>
      <p:sp>
        <p:nvSpPr>
          <p:cNvPr id="273" name="这里是标题"/>
          <p:cNvSpPr/>
          <p:nvPr/>
        </p:nvSpPr>
        <p:spPr>
          <a:xfrm>
            <a:off x="9412138" y="9359900"/>
            <a:ext cx="5559724"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000" b="0">
                <a:solidFill>
                  <a:srgbClr val="FFFFFF"/>
                </a:solidFill>
                <a:latin typeface="PingFang SC Semibold"/>
                <a:ea typeface="PingFang SC Semibold"/>
                <a:cs typeface="PingFang SC Semibold"/>
                <a:sym typeface="PingFang SC Semibold"/>
              </a:defRPr>
            </a:lvl1pPr>
          </a:lstStyle>
          <a:p>
            <a:r>
              <a:t>这里是标题</a:t>
            </a:r>
          </a:p>
        </p:txBody>
      </p:sp>
      <p:sp>
        <p:nvSpPr>
          <p:cNvPr id="274" name="这里是标题"/>
          <p:cNvSpPr/>
          <p:nvPr/>
        </p:nvSpPr>
        <p:spPr>
          <a:xfrm>
            <a:off x="15582676" y="9398000"/>
            <a:ext cx="5559724"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000" b="0">
                <a:solidFill>
                  <a:srgbClr val="FFFFFF"/>
                </a:solidFill>
                <a:latin typeface="PingFang SC Semibold"/>
                <a:ea typeface="PingFang SC Semibold"/>
                <a:cs typeface="PingFang SC Semibold"/>
                <a:sym typeface="PingFang SC Semibold"/>
              </a:defRPr>
            </a:lvl1pPr>
          </a:lstStyle>
          <a:p>
            <a:r>
              <a:t>这里是标题</a:t>
            </a: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2048593" y="13081000"/>
            <a:ext cx="274113" cy="471924"/>
          </a:xfrm>
        </p:spPr>
        <p:txBody>
          <a:bodyPr/>
          <a:lstStyle/>
          <a:p>
            <a:fld id="{86CB4B4D-7CA3-9044-876B-883B54F8677D}" type="slidenum">
              <a:rPr lang="uk-UA" smtClean="0">
                <a:solidFill>
                  <a:schemeClr val="bg1"/>
                </a:solidFill>
              </a:rPr>
              <a:t>2</a:t>
            </a:fld>
            <a:endParaRPr lang="uk-UA" dirty="0">
              <a:solidFill>
                <a:schemeClr val="bg1"/>
              </a:solidFill>
            </a:endParaRPr>
          </a:p>
        </p:txBody>
      </p:sp>
      <p:sp>
        <p:nvSpPr>
          <p:cNvPr id="23" name="幻灯片编号占位符 1"/>
          <p:cNvSpPr txBox="1">
            <a:spLocks/>
          </p:cNvSpPr>
          <p:nvPr/>
        </p:nvSpPr>
        <p:spPr>
          <a:xfrm>
            <a:off x="12134321" y="13081000"/>
            <a:ext cx="102657" cy="471924"/>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Light"/>
                <a:ea typeface="Helvetica Neue Light"/>
                <a:cs typeface="Helvetica Neue Light"/>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此处主标题-视频横屏"/>
          <p:cNvSpPr>
            <a:spLocks noGrp="1"/>
          </p:cNvSpPr>
          <p:nvPr>
            <p:ph type="body" idx="13"/>
          </p:nvPr>
        </p:nvSpPr>
        <p:spPr>
          <a:xfrm>
            <a:off x="1727200" y="266700"/>
            <a:ext cx="6213475" cy="990601"/>
          </a:xfrm>
          <a:prstGeom prst="rect">
            <a:avLst/>
          </a:prstGeom>
        </p:spPr>
        <p:txBody>
          <a:bodyPr/>
          <a:lstStyle>
            <a:lvl1pPr>
              <a:defRPr>
                <a:solidFill>
                  <a:srgbClr val="FFFFFF"/>
                </a:solidFill>
              </a:defRPr>
            </a:lvl1pPr>
          </a:lstStyle>
          <a:p>
            <a:r>
              <a:t>此处主标题-视频横屏</a:t>
            </a:r>
          </a:p>
        </p:txBody>
      </p:sp>
      <p:sp>
        <p:nvSpPr>
          <p:cNvPr id="491" name="此处副标题"/>
          <p:cNvSpPr>
            <a:spLocks noGrp="1"/>
          </p:cNvSpPr>
          <p:nvPr>
            <p:ph type="body" idx="14"/>
          </p:nvPr>
        </p:nvSpPr>
        <p:spPr>
          <a:xfrm>
            <a:off x="1727200" y="1136650"/>
            <a:ext cx="1638300" cy="520701"/>
          </a:xfrm>
          <a:prstGeom prst="rect">
            <a:avLst/>
          </a:prstGeom>
        </p:spPr>
        <p:txBody>
          <a:bodyPr/>
          <a:lstStyle>
            <a:lvl1pPr>
              <a:defRPr>
                <a:solidFill>
                  <a:srgbClr val="FFFFFF"/>
                </a:solidFill>
              </a:defRPr>
            </a:lvl1pPr>
          </a:lstStyle>
          <a:p>
            <a:r>
              <a:t>此处副标题</a:t>
            </a:r>
          </a:p>
        </p:txBody>
      </p:sp>
      <p:pic>
        <p:nvPicPr>
          <p:cNvPr id="492" name="图像" descr="图像"/>
          <p:cNvPicPr>
            <a:picLocks noGrp="1" noChangeAspect="1"/>
          </p:cNvPicPr>
          <p:nvPr>
            <p:ph type="pic" idx="15"/>
          </p:nvPr>
        </p:nvPicPr>
        <p:blipFill>
          <a:blip r:embed="rId3">
            <a:extLst/>
          </a:blip>
          <a:stretch>
            <a:fillRect/>
          </a:stretch>
        </p:blipFill>
        <p:spPr>
          <a:prstGeom prst="rect">
            <a:avLst/>
          </a:prstGeom>
        </p:spPr>
      </p:pic>
      <p:sp>
        <p:nvSpPr>
          <p:cNvPr id="493" name="这里是正文，没错，这里是正文。这里是正文，没错，这里是正文。这里是正文，没错，这里是正文。这里是正文，没错，这里是正文。"/>
          <p:cNvSpPr>
            <a:spLocks noGrp="1"/>
          </p:cNvSpPr>
          <p:nvPr>
            <p:ph type="body" idx="16"/>
          </p:nvPr>
        </p:nvSpPr>
        <p:spPr>
          <a:xfrm>
            <a:off x="6866502" y="10541000"/>
            <a:ext cx="10650996" cy="1764586"/>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a:t>
            </a:r>
          </a:p>
        </p:txBody>
      </p:sp>
      <p:sp>
        <p:nvSpPr>
          <p:cNvPr id="7" name="矩形"/>
          <p:cNvSpPr/>
          <p:nvPr/>
        </p:nvSpPr>
        <p:spPr>
          <a:xfrm rot="5400000">
            <a:off x="12166203" y="100930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20</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此处主标题-视频横屏"/>
          <p:cNvSpPr>
            <a:spLocks noGrp="1"/>
          </p:cNvSpPr>
          <p:nvPr>
            <p:ph type="body" idx="13"/>
          </p:nvPr>
        </p:nvSpPr>
        <p:spPr>
          <a:xfrm>
            <a:off x="1727200" y="266700"/>
            <a:ext cx="6213475" cy="990601"/>
          </a:xfrm>
          <a:prstGeom prst="rect">
            <a:avLst/>
          </a:prstGeom>
        </p:spPr>
        <p:txBody>
          <a:bodyPr/>
          <a:lstStyle>
            <a:lvl1pPr>
              <a:defRPr>
                <a:solidFill>
                  <a:srgbClr val="FFFFFF"/>
                </a:solidFill>
              </a:defRPr>
            </a:lvl1pPr>
          </a:lstStyle>
          <a:p>
            <a:r>
              <a:t>此处主标题-视频横屏</a:t>
            </a:r>
          </a:p>
        </p:txBody>
      </p:sp>
      <p:sp>
        <p:nvSpPr>
          <p:cNvPr id="499" name="此处副标题"/>
          <p:cNvSpPr>
            <a:spLocks noGrp="1"/>
          </p:cNvSpPr>
          <p:nvPr>
            <p:ph type="body" idx="14"/>
          </p:nvPr>
        </p:nvSpPr>
        <p:spPr>
          <a:xfrm>
            <a:off x="1727200" y="1136650"/>
            <a:ext cx="1638300" cy="520701"/>
          </a:xfrm>
          <a:prstGeom prst="rect">
            <a:avLst/>
          </a:prstGeom>
        </p:spPr>
        <p:txBody>
          <a:bodyPr/>
          <a:lstStyle>
            <a:lvl1pPr>
              <a:defRPr>
                <a:solidFill>
                  <a:srgbClr val="FFFFFF"/>
                </a:solidFill>
              </a:defRPr>
            </a:lvl1pPr>
          </a:lstStyle>
          <a:p>
            <a:r>
              <a:t>此处副标题</a:t>
            </a:r>
          </a:p>
        </p:txBody>
      </p:sp>
      <p:pic>
        <p:nvPicPr>
          <p:cNvPr id="500" name="图像" descr="图像"/>
          <p:cNvPicPr>
            <a:picLocks noGrp="1" noChangeAspect="1"/>
          </p:cNvPicPr>
          <p:nvPr>
            <p:ph type="pic" idx="15"/>
          </p:nvPr>
        </p:nvPicPr>
        <p:blipFill>
          <a:blip r:embed="rId3">
            <a:extLst/>
          </a:blip>
          <a:stretch>
            <a:fillRect/>
          </a:stretch>
        </p:blipFill>
        <p:spPr>
          <a:prstGeom prst="rect">
            <a:avLst/>
          </a:prstGeom>
        </p:spPr>
      </p:pic>
      <p:sp>
        <p:nvSpPr>
          <p:cNvPr id="501" name="这里是正文，没错，这里是正文。"/>
          <p:cNvSpPr>
            <a:spLocks noGrp="1"/>
          </p:cNvSpPr>
          <p:nvPr>
            <p:ph type="body" idx="16"/>
          </p:nvPr>
        </p:nvSpPr>
        <p:spPr>
          <a:xfrm>
            <a:off x="6993502" y="10541000"/>
            <a:ext cx="10650996" cy="656590"/>
          </a:xfrm>
          <a:prstGeom prst="rect">
            <a:avLst/>
          </a:prstGeom>
        </p:spPr>
        <p:txBody>
          <a:bodyPr anchor="t"/>
          <a:lstStyle>
            <a:lvl1pPr>
              <a:defRPr>
                <a:latin typeface="Helvetica Neue"/>
                <a:ea typeface="Helvetica Neue"/>
                <a:cs typeface="Helvetica Neue"/>
                <a:sym typeface="Helvetica Neue"/>
              </a:defRPr>
            </a:lvl1pPr>
          </a:lstStyle>
          <a:p>
            <a:r>
              <a:rPr dirty="0">
                <a:latin typeface="Hiragino Sans GB W3" charset="-122"/>
                <a:ea typeface="Hiragino Sans GB W3" charset="-122"/>
                <a:cs typeface="Hiragino Sans GB W3" charset="-122"/>
              </a:rPr>
              <a:t>这里是正文，没错，这里是正文。</a:t>
            </a:r>
          </a:p>
        </p:txBody>
      </p:sp>
      <p:sp>
        <p:nvSpPr>
          <p:cNvPr id="502" name="矩形"/>
          <p:cNvSpPr/>
          <p:nvPr/>
        </p:nvSpPr>
        <p:spPr>
          <a:xfrm rot="5400000">
            <a:off x="12166203" y="100930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21</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此处主标题-视频横屏"/>
          <p:cNvSpPr>
            <a:spLocks noGrp="1"/>
          </p:cNvSpPr>
          <p:nvPr>
            <p:ph type="body" idx="13"/>
          </p:nvPr>
        </p:nvSpPr>
        <p:spPr>
          <a:xfrm>
            <a:off x="1727200" y="266700"/>
            <a:ext cx="6213475" cy="990601"/>
          </a:xfrm>
          <a:prstGeom prst="rect">
            <a:avLst/>
          </a:prstGeom>
        </p:spPr>
        <p:txBody>
          <a:bodyPr/>
          <a:lstStyle>
            <a:lvl1pPr>
              <a:defRPr>
                <a:solidFill>
                  <a:srgbClr val="FFFFFF"/>
                </a:solidFill>
              </a:defRPr>
            </a:lvl1pPr>
          </a:lstStyle>
          <a:p>
            <a:r>
              <a:t>此处主标题-视频横屏</a:t>
            </a:r>
          </a:p>
        </p:txBody>
      </p:sp>
      <p:sp>
        <p:nvSpPr>
          <p:cNvPr id="507" name="此处副标题"/>
          <p:cNvSpPr>
            <a:spLocks noGrp="1"/>
          </p:cNvSpPr>
          <p:nvPr>
            <p:ph type="body" idx="14"/>
          </p:nvPr>
        </p:nvSpPr>
        <p:spPr>
          <a:xfrm>
            <a:off x="1727200" y="1136650"/>
            <a:ext cx="1638300" cy="520701"/>
          </a:xfrm>
          <a:prstGeom prst="rect">
            <a:avLst/>
          </a:prstGeom>
        </p:spPr>
        <p:txBody>
          <a:bodyPr/>
          <a:lstStyle>
            <a:lvl1pPr>
              <a:defRPr>
                <a:solidFill>
                  <a:srgbClr val="FFFFFF"/>
                </a:solidFill>
              </a:defRPr>
            </a:lvl1pPr>
          </a:lstStyle>
          <a:p>
            <a:r>
              <a:t>此处副标题</a:t>
            </a:r>
          </a:p>
        </p:txBody>
      </p:sp>
      <p:pic>
        <p:nvPicPr>
          <p:cNvPr id="508" name="图像" descr="图像"/>
          <p:cNvPicPr>
            <a:picLocks noGrp="1" noChangeAspect="1"/>
          </p:cNvPicPr>
          <p:nvPr>
            <p:ph type="pic" idx="15"/>
          </p:nvPr>
        </p:nvPicPr>
        <p:blipFill>
          <a:blip r:embed="rId3">
            <a:extLst/>
          </a:blip>
          <a:stretch>
            <a:fillRect/>
          </a:stretch>
        </p:blipFill>
        <p:spPr>
          <a:prstGeom prst="rect">
            <a:avLst/>
          </a:prstGeom>
        </p:spPr>
      </p:pic>
      <p:sp>
        <p:nvSpPr>
          <p:cNvPr id="509" name="这里是正文，没错，这里是正文。这里是正文，没错，这里是正文。这里是正文，没错，这里是正文。这里是正文，没错，这里是正文。这里是正文，没错，这里是正文。这里是正文，没错，这里是正文。"/>
          <p:cNvSpPr>
            <a:spLocks noGrp="1"/>
          </p:cNvSpPr>
          <p:nvPr>
            <p:ph type="body" idx="16"/>
          </p:nvPr>
        </p:nvSpPr>
        <p:spPr>
          <a:xfrm>
            <a:off x="6866502" y="10541000"/>
            <a:ext cx="10650996" cy="2318583"/>
          </a:xfrm>
          <a:prstGeom prst="rect">
            <a:avLst/>
          </a:prstGeom>
        </p:spPr>
        <p:txBody>
          <a:bodyPr anchor="t"/>
          <a:lstStyle>
            <a:lvl1pPr algn="l">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这里是正文，没错，这里是正文。这里是正文，没错，这里是正文。这里是正文，没错，这里是正文。这里是正文，没错，这里是正文。这里是正文，没错，这里是正文。这里是正文，没错，这里是正文。</a:t>
            </a:r>
          </a:p>
        </p:txBody>
      </p:sp>
      <p:sp>
        <p:nvSpPr>
          <p:cNvPr id="8" name="矩形"/>
          <p:cNvSpPr/>
          <p:nvPr/>
        </p:nvSpPr>
        <p:spPr>
          <a:xfrm rot="5400000">
            <a:off x="12166203" y="100930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22</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此处主标题-视频横屏"/>
          <p:cNvSpPr>
            <a:spLocks noGrp="1"/>
          </p:cNvSpPr>
          <p:nvPr>
            <p:ph type="body" idx="13"/>
          </p:nvPr>
        </p:nvSpPr>
        <p:spPr>
          <a:xfrm>
            <a:off x="1727200" y="266700"/>
            <a:ext cx="6213475" cy="990601"/>
          </a:xfrm>
          <a:prstGeom prst="rect">
            <a:avLst/>
          </a:prstGeom>
        </p:spPr>
        <p:txBody>
          <a:bodyPr/>
          <a:lstStyle>
            <a:lvl1pPr>
              <a:defRPr>
                <a:solidFill>
                  <a:srgbClr val="FFFFFF"/>
                </a:solidFill>
              </a:defRPr>
            </a:lvl1pPr>
          </a:lstStyle>
          <a:p>
            <a:r>
              <a:t>此处主标题-视频横屏</a:t>
            </a:r>
          </a:p>
        </p:txBody>
      </p:sp>
      <p:sp>
        <p:nvSpPr>
          <p:cNvPr id="515" name="此处副标题"/>
          <p:cNvSpPr>
            <a:spLocks noGrp="1"/>
          </p:cNvSpPr>
          <p:nvPr>
            <p:ph type="body" idx="14"/>
          </p:nvPr>
        </p:nvSpPr>
        <p:spPr>
          <a:xfrm>
            <a:off x="1727200" y="1136650"/>
            <a:ext cx="1638300" cy="520701"/>
          </a:xfrm>
          <a:prstGeom prst="rect">
            <a:avLst/>
          </a:prstGeom>
        </p:spPr>
        <p:txBody>
          <a:bodyPr/>
          <a:lstStyle>
            <a:lvl1pPr>
              <a:defRPr>
                <a:solidFill>
                  <a:srgbClr val="FFFFFF"/>
                </a:solidFill>
              </a:defRPr>
            </a:lvl1pPr>
          </a:lstStyle>
          <a:p>
            <a:r>
              <a:t>此处副标题</a:t>
            </a:r>
          </a:p>
        </p:txBody>
      </p:sp>
      <p:sp>
        <p:nvSpPr>
          <p:cNvPr id="517" name="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
          <p:cNvSpPr>
            <a:spLocks noGrp="1"/>
          </p:cNvSpPr>
          <p:nvPr>
            <p:ph type="body" idx="16"/>
          </p:nvPr>
        </p:nvSpPr>
        <p:spPr>
          <a:xfrm>
            <a:off x="2127815" y="10541000"/>
            <a:ext cx="20382370" cy="2318583"/>
          </a:xfrm>
          <a:prstGeom prst="rect">
            <a:avLst/>
          </a:prstGeom>
        </p:spPr>
        <p:txBody>
          <a:bodyPr anchor="t"/>
          <a:lstStyle>
            <a:lvl1pPr>
              <a:defRPr>
                <a:latin typeface="Helvetica Neue"/>
                <a:ea typeface="Helvetica Neue"/>
                <a:cs typeface="Helvetica Neue"/>
                <a:sym typeface="Helvetica Neue"/>
              </a:defRPr>
            </a:lvl1pPr>
          </a:lstStyle>
          <a:p>
            <a:r>
              <a:rPr dirty="0">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这里是正文，没错，这里是正文。</a:t>
            </a:r>
          </a:p>
        </p:txBody>
      </p:sp>
      <p:sp>
        <p:nvSpPr>
          <p:cNvPr id="518" name="矩形"/>
          <p:cNvSpPr/>
          <p:nvPr/>
        </p:nvSpPr>
        <p:spPr>
          <a:xfrm rot="5400000">
            <a:off x="12293203" y="10093007"/>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9" name="图像" descr="图像"/>
          <p:cNvPicPr>
            <a:picLocks noGrp="1" noChangeAspect="1"/>
          </p:cNvPicPr>
          <p:nvPr>
            <p:ph type="pic" idx="15"/>
          </p:nvPr>
        </p:nvPicPr>
        <p:blipFill>
          <a:blip r:embed="rId3">
            <a:extLst/>
          </a:blip>
          <a:stretch>
            <a:fillRect/>
          </a:stretch>
        </p:blipFill>
        <p:spPr>
          <a:xfrm>
            <a:off x="6000951" y="2700424"/>
            <a:ext cx="12382098" cy="6943552"/>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23</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此处主标题-视频竖屏"/>
          <p:cNvSpPr>
            <a:spLocks noGrp="1"/>
          </p:cNvSpPr>
          <p:nvPr>
            <p:ph type="body" idx="13"/>
          </p:nvPr>
        </p:nvSpPr>
        <p:spPr>
          <a:xfrm>
            <a:off x="1720850" y="254000"/>
            <a:ext cx="6213475" cy="990601"/>
          </a:xfrm>
          <a:prstGeom prst="rect">
            <a:avLst/>
          </a:prstGeom>
        </p:spPr>
        <p:txBody>
          <a:bodyPr/>
          <a:lstStyle>
            <a:lvl1pPr>
              <a:defRPr>
                <a:solidFill>
                  <a:srgbClr val="FFFFFF"/>
                </a:solidFill>
              </a:defRPr>
            </a:lvl1pPr>
          </a:lstStyle>
          <a:p>
            <a:r>
              <a:t>此处主标题-视频竖屏</a:t>
            </a:r>
          </a:p>
        </p:txBody>
      </p:sp>
      <p:sp>
        <p:nvSpPr>
          <p:cNvPr id="523"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pic>
        <p:nvPicPr>
          <p:cNvPr id="524" name="图像" descr="图像"/>
          <p:cNvPicPr>
            <a:picLocks noGrp="1" noChangeAspect="1"/>
          </p:cNvPicPr>
          <p:nvPr>
            <p:ph type="pic" idx="15"/>
          </p:nvPr>
        </p:nvPicPr>
        <p:blipFill>
          <a:blip r:embed="rId2">
            <a:extLst/>
          </a:blip>
          <a:srcRect l="32428" r="32428"/>
          <a:stretch>
            <a:fillRect/>
          </a:stretch>
        </p:blipFill>
        <p:spPr>
          <a:prstGeom prst="rect">
            <a:avLst/>
          </a:prstGeom>
        </p:spPr>
      </p:pic>
      <p:sp>
        <p:nvSpPr>
          <p:cNvPr id="525" name="这里是正文，没错，这里是正文。这里是正文，没错，这里是正文。这里是正文，没错，这里是正文。这里是正文，没错，这里是正文。这里是正文，没错，这里是正文。"/>
          <p:cNvSpPr>
            <a:spLocks noGrp="1"/>
          </p:cNvSpPr>
          <p:nvPr>
            <p:ph type="body" idx="16"/>
          </p:nvPr>
        </p:nvSpPr>
        <p:spPr>
          <a:xfrm>
            <a:off x="12793216" y="5985867"/>
            <a:ext cx="7519156" cy="2872581"/>
          </a:xfrm>
          <a:prstGeom prst="rect">
            <a:avLst/>
          </a:prstGeom>
        </p:spPr>
        <p:txBody>
          <a:bodyPr anchor="t"/>
          <a:lstStyle>
            <a:lvl1pPr marL="0" indent="0" defTabSz="457200">
              <a:spcBef>
                <a:spcPts val="0"/>
              </a:spcBef>
              <a:buSzTx/>
              <a:buNone/>
              <a:defRPr sz="3600">
                <a:solidFill>
                  <a:srgbClr val="FFFFFF"/>
                </a:solidFill>
              </a:defRPr>
            </a:lvl1pPr>
          </a:lstStyle>
          <a:p>
            <a:r>
              <a:rPr dirty="0">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a:t>
            </a:r>
          </a:p>
        </p:txBody>
      </p:sp>
      <p:sp>
        <p:nvSpPr>
          <p:cNvPr id="526" name="矩形"/>
          <p:cNvSpPr/>
          <p:nvPr/>
        </p:nvSpPr>
        <p:spPr>
          <a:xfrm>
            <a:off x="12432903" y="6125567"/>
            <a:ext cx="51594" cy="381001"/>
          </a:xfrm>
          <a:prstGeom prst="rect">
            <a:avLst/>
          </a:prstGeom>
          <a:solidFill>
            <a:srgbClr val="5B9BD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24</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矩形"/>
          <p:cNvSpPr/>
          <p:nvPr/>
        </p:nvSpPr>
        <p:spPr>
          <a:xfrm>
            <a:off x="3960316" y="8032154"/>
            <a:ext cx="7928968" cy="4917878"/>
          </a:xfrm>
          <a:prstGeom prst="rect">
            <a:avLst/>
          </a:prstGeom>
          <a:solidFill>
            <a:srgbClr val="3D485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9" name="矩形"/>
          <p:cNvSpPr/>
          <p:nvPr/>
        </p:nvSpPr>
        <p:spPr>
          <a:xfrm>
            <a:off x="3960316" y="2571154"/>
            <a:ext cx="7928968" cy="4917878"/>
          </a:xfrm>
          <a:prstGeom prst="rect">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0" name="矩形"/>
          <p:cNvSpPr/>
          <p:nvPr/>
        </p:nvSpPr>
        <p:spPr>
          <a:xfrm>
            <a:off x="12494716" y="2571154"/>
            <a:ext cx="7928968" cy="4917878"/>
          </a:xfrm>
          <a:prstGeom prst="rect">
            <a:avLst/>
          </a:prstGeom>
          <a:solidFill>
            <a:srgbClr val="3D485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1" name="矩形"/>
          <p:cNvSpPr/>
          <p:nvPr/>
        </p:nvSpPr>
        <p:spPr>
          <a:xfrm>
            <a:off x="12494716" y="8032154"/>
            <a:ext cx="7928968" cy="4917878"/>
          </a:xfrm>
          <a:prstGeom prst="rect">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2" name="此处主标题-纯文字"/>
          <p:cNvSpPr>
            <a:spLocks noGrp="1"/>
          </p:cNvSpPr>
          <p:nvPr>
            <p:ph type="body" idx="13"/>
          </p:nvPr>
        </p:nvSpPr>
        <p:spPr>
          <a:xfrm>
            <a:off x="1727200" y="254000"/>
            <a:ext cx="5578475" cy="990601"/>
          </a:xfrm>
          <a:prstGeom prst="rect">
            <a:avLst/>
          </a:prstGeom>
        </p:spPr>
        <p:txBody>
          <a:bodyPr/>
          <a:lstStyle>
            <a:lvl1pPr>
              <a:defRPr>
                <a:solidFill>
                  <a:srgbClr val="FFFFFF"/>
                </a:solidFill>
              </a:defRPr>
            </a:lvl1pPr>
          </a:lstStyle>
          <a:p>
            <a:r>
              <a:t>此处主标题-纯文字</a:t>
            </a:r>
          </a:p>
        </p:txBody>
      </p:sp>
      <p:sp>
        <p:nvSpPr>
          <p:cNvPr id="533"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534" name="这里是正文，没错，这里是正文。这里是正文，没错，这里是正文。这里是正文，没错，这里是正文。"/>
          <p:cNvSpPr>
            <a:spLocks noGrp="1"/>
          </p:cNvSpPr>
          <p:nvPr>
            <p:ph type="body" idx="15"/>
          </p:nvPr>
        </p:nvSpPr>
        <p:spPr>
          <a:xfrm>
            <a:off x="4630111" y="9804400"/>
            <a:ext cx="6995778" cy="1764586"/>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a:t>
            </a:r>
          </a:p>
        </p:txBody>
      </p:sp>
      <p:sp>
        <p:nvSpPr>
          <p:cNvPr id="535" name="这里是正文，没错，这里是正文。这里是正文，没错，这里是正文。这里是正文，没错，这里是正文。"/>
          <p:cNvSpPr>
            <a:spLocks noGrp="1"/>
          </p:cNvSpPr>
          <p:nvPr>
            <p:ph type="body" idx="16"/>
          </p:nvPr>
        </p:nvSpPr>
        <p:spPr>
          <a:xfrm>
            <a:off x="4630111" y="4343400"/>
            <a:ext cx="6995778" cy="1764586"/>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a:t>
            </a:r>
          </a:p>
        </p:txBody>
      </p:sp>
      <p:sp>
        <p:nvSpPr>
          <p:cNvPr id="536" name="这里是正文，没错，这里是正文。这里是正文，没错，这里是正文。这里是正文，没错，这里是正文。"/>
          <p:cNvSpPr>
            <a:spLocks noGrp="1"/>
          </p:cNvSpPr>
          <p:nvPr>
            <p:ph type="body" idx="17"/>
          </p:nvPr>
        </p:nvSpPr>
        <p:spPr>
          <a:xfrm>
            <a:off x="13164511" y="4343400"/>
            <a:ext cx="6995777" cy="1764586"/>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a:t>
            </a:r>
          </a:p>
        </p:txBody>
      </p:sp>
      <p:sp>
        <p:nvSpPr>
          <p:cNvPr id="537" name="这里是正文，没错，这里是正文。这里是正文，没错，这里是正文。这里是正文，没错，这里是正文。"/>
          <p:cNvSpPr>
            <a:spLocks noGrp="1"/>
          </p:cNvSpPr>
          <p:nvPr>
            <p:ph type="body" idx="18"/>
          </p:nvPr>
        </p:nvSpPr>
        <p:spPr>
          <a:xfrm>
            <a:off x="13164511" y="9804400"/>
            <a:ext cx="6995777" cy="1764586"/>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a:t>
            </a:r>
          </a:p>
        </p:txBody>
      </p:sp>
      <p:sp>
        <p:nvSpPr>
          <p:cNvPr id="538" name="矩形"/>
          <p:cNvSpPr/>
          <p:nvPr/>
        </p:nvSpPr>
        <p:spPr>
          <a:xfrm rot="5400000">
            <a:off x="7899003" y="93437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539" name="矩形"/>
          <p:cNvSpPr/>
          <p:nvPr/>
        </p:nvSpPr>
        <p:spPr>
          <a:xfrm rot="5400000">
            <a:off x="7899003" y="38954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540" name="矩形"/>
          <p:cNvSpPr/>
          <p:nvPr/>
        </p:nvSpPr>
        <p:spPr>
          <a:xfrm rot="5400000">
            <a:off x="16433403" y="93437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541" name="矩形"/>
          <p:cNvSpPr/>
          <p:nvPr/>
        </p:nvSpPr>
        <p:spPr>
          <a:xfrm rot="5400000">
            <a:off x="16433403" y="389540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25</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矩形"/>
          <p:cNvSpPr/>
          <p:nvPr/>
        </p:nvSpPr>
        <p:spPr>
          <a:xfrm>
            <a:off x="12494716" y="2571154"/>
            <a:ext cx="7928968" cy="4917878"/>
          </a:xfrm>
          <a:prstGeom prst="rect">
            <a:avLst/>
          </a:prstGeom>
          <a:solidFill>
            <a:srgbClr val="3D485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6" name="矩形"/>
          <p:cNvSpPr/>
          <p:nvPr/>
        </p:nvSpPr>
        <p:spPr>
          <a:xfrm>
            <a:off x="3960316" y="8032154"/>
            <a:ext cx="7928968" cy="4917878"/>
          </a:xfrm>
          <a:prstGeom prst="rect">
            <a:avLst/>
          </a:prstGeom>
          <a:solidFill>
            <a:srgbClr val="3D485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7" name="矩形"/>
          <p:cNvSpPr/>
          <p:nvPr/>
        </p:nvSpPr>
        <p:spPr>
          <a:xfrm>
            <a:off x="3960316" y="2571154"/>
            <a:ext cx="7928968" cy="4917878"/>
          </a:xfrm>
          <a:prstGeom prst="rect">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8" name="矩形"/>
          <p:cNvSpPr/>
          <p:nvPr/>
        </p:nvSpPr>
        <p:spPr>
          <a:xfrm>
            <a:off x="12494716" y="8032154"/>
            <a:ext cx="7928968" cy="4917878"/>
          </a:xfrm>
          <a:prstGeom prst="rect">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9" name="此处主标题-纯文字"/>
          <p:cNvSpPr>
            <a:spLocks noGrp="1"/>
          </p:cNvSpPr>
          <p:nvPr>
            <p:ph type="body" idx="13"/>
          </p:nvPr>
        </p:nvSpPr>
        <p:spPr>
          <a:xfrm>
            <a:off x="1727200" y="254000"/>
            <a:ext cx="5578475" cy="990601"/>
          </a:xfrm>
          <a:prstGeom prst="rect">
            <a:avLst/>
          </a:prstGeom>
        </p:spPr>
        <p:txBody>
          <a:bodyPr/>
          <a:lstStyle>
            <a:lvl1pPr>
              <a:defRPr>
                <a:solidFill>
                  <a:srgbClr val="FFFFFF"/>
                </a:solidFill>
              </a:defRPr>
            </a:lvl1pPr>
          </a:lstStyle>
          <a:p>
            <a:r>
              <a:t>此处主标题-纯文字</a:t>
            </a:r>
          </a:p>
        </p:txBody>
      </p:sp>
      <p:sp>
        <p:nvSpPr>
          <p:cNvPr id="550"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551" name="这里是正文，没错，这里是正文。这里是正文，没错，这里是正文。这里是正文，没错，这里是正文。这里是正文，没错，这里是正文。这里是正文，没错，这里是正文。这里是正文，没错，这里是正文。"/>
          <p:cNvSpPr>
            <a:spLocks noGrp="1"/>
          </p:cNvSpPr>
          <p:nvPr>
            <p:ph type="body" idx="16"/>
          </p:nvPr>
        </p:nvSpPr>
        <p:spPr>
          <a:xfrm>
            <a:off x="4680911" y="3479800"/>
            <a:ext cx="6995778" cy="3556000"/>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这里是正文，没错，这里是正文。这里是正文，没错，这里是正文。这里是正文，没错，这里是正文。这里是正文，没错，这里是正文。这里是正文，没错，这里是正文。这里是正文，没错，这里是正文。</a:t>
            </a:r>
          </a:p>
        </p:txBody>
      </p:sp>
      <p:sp>
        <p:nvSpPr>
          <p:cNvPr id="552" name="矩形"/>
          <p:cNvSpPr/>
          <p:nvPr/>
        </p:nvSpPr>
        <p:spPr>
          <a:xfrm rot="5400000">
            <a:off x="7899003" y="307452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553" name="这里是正文，没错，这里是正文。这里是正文，没错，这里是正文。这里是正文，没错，这里是正文。这里是正文，没错，这里是正文。这里是正文，没错，这里是正文。这里是正文，没错，这里是正文。"/>
          <p:cNvSpPr/>
          <p:nvPr/>
        </p:nvSpPr>
        <p:spPr>
          <a:xfrm>
            <a:off x="13215311" y="3479800"/>
            <a:ext cx="6995777" cy="355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这里是正文，没错，这里是正文。这里是正文，没错，这里是正文。这里是正文，没错，这里是正文。这里是正文，没错，这里是正文。这里是正文，没错，这里是正文。这里是正文，没错，这里是正文。</a:t>
            </a:r>
          </a:p>
        </p:txBody>
      </p:sp>
      <p:sp>
        <p:nvSpPr>
          <p:cNvPr id="554" name="矩形"/>
          <p:cNvSpPr/>
          <p:nvPr/>
        </p:nvSpPr>
        <p:spPr>
          <a:xfrm rot="5400000">
            <a:off x="16433403" y="3053745"/>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555" name="这里是正文，没错，这里是正文。这里是正文，没错，这里是正文。这里是正文，没错，这里是正文。这里是正文，没错，这里是正文。这里是正文，没错，这里是正文。这里是正文，没错，这里是正文。"/>
          <p:cNvSpPr/>
          <p:nvPr/>
        </p:nvSpPr>
        <p:spPr>
          <a:xfrm>
            <a:off x="4680911" y="8770683"/>
            <a:ext cx="6995778" cy="355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dirty="0">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这里是正文，没错，这里是正文。这里是正文，没错，这里是正文。这里是正文，没错，这里是正文。这里是正文，没错，这里是正文。这里是正文，没错，这里是正文。这里是正文，没错，这里是正文。</a:t>
            </a:r>
          </a:p>
        </p:txBody>
      </p:sp>
      <p:sp>
        <p:nvSpPr>
          <p:cNvPr id="556" name="矩形"/>
          <p:cNvSpPr/>
          <p:nvPr/>
        </p:nvSpPr>
        <p:spPr>
          <a:xfrm rot="5400000">
            <a:off x="7899003" y="8352710"/>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557" name="这里是正文，没错，这里是正文。这里是正文，没错，这里是正文。这里是正文，没错，这里是正文。这里是正文，没错，这里是正文。这里是正文，没错，这里是正文。这里是正文，没错，这里是正文。"/>
          <p:cNvSpPr/>
          <p:nvPr/>
        </p:nvSpPr>
        <p:spPr>
          <a:xfrm>
            <a:off x="13215311" y="8770683"/>
            <a:ext cx="6995777" cy="355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3D4858"/>
                </a:solidFill>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这里是正文，没错，这里是正文。这里是正文，没错，这里是正文。这里是正文，没错，这里是正文。这里是正文，没错，这里是正文。这里是正文，没错，这里是正文。这里是正文，没错，这里是正文。</a:t>
            </a:r>
          </a:p>
        </p:txBody>
      </p:sp>
      <p:sp>
        <p:nvSpPr>
          <p:cNvPr id="558" name="矩形"/>
          <p:cNvSpPr/>
          <p:nvPr/>
        </p:nvSpPr>
        <p:spPr>
          <a:xfrm rot="5400000">
            <a:off x="16433403" y="8352710"/>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26</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矩形"/>
          <p:cNvSpPr/>
          <p:nvPr/>
        </p:nvSpPr>
        <p:spPr>
          <a:xfrm>
            <a:off x="3960316" y="8032154"/>
            <a:ext cx="7928968" cy="4917878"/>
          </a:xfrm>
          <a:prstGeom prst="rect">
            <a:avLst/>
          </a:prstGeom>
          <a:solidFill>
            <a:srgbClr val="3D485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63" name="矩形"/>
          <p:cNvSpPr/>
          <p:nvPr/>
        </p:nvSpPr>
        <p:spPr>
          <a:xfrm>
            <a:off x="3960316" y="2571154"/>
            <a:ext cx="7928968" cy="4917878"/>
          </a:xfrm>
          <a:prstGeom prst="rect">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64" name="矩形"/>
          <p:cNvSpPr/>
          <p:nvPr/>
        </p:nvSpPr>
        <p:spPr>
          <a:xfrm>
            <a:off x="12494716" y="2571154"/>
            <a:ext cx="7928968" cy="4917878"/>
          </a:xfrm>
          <a:prstGeom prst="rect">
            <a:avLst/>
          </a:prstGeom>
          <a:solidFill>
            <a:srgbClr val="3D485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65" name="矩形"/>
          <p:cNvSpPr/>
          <p:nvPr/>
        </p:nvSpPr>
        <p:spPr>
          <a:xfrm>
            <a:off x="12494716" y="8032154"/>
            <a:ext cx="7928968" cy="4917878"/>
          </a:xfrm>
          <a:prstGeom prst="rect">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66" name="此处主标题-纯文字"/>
          <p:cNvSpPr>
            <a:spLocks noGrp="1"/>
          </p:cNvSpPr>
          <p:nvPr>
            <p:ph type="body" idx="13"/>
          </p:nvPr>
        </p:nvSpPr>
        <p:spPr>
          <a:xfrm>
            <a:off x="1727200" y="254000"/>
            <a:ext cx="5578475" cy="990601"/>
          </a:xfrm>
          <a:prstGeom prst="rect">
            <a:avLst/>
          </a:prstGeom>
        </p:spPr>
        <p:txBody>
          <a:bodyPr/>
          <a:lstStyle>
            <a:lvl1pPr>
              <a:defRPr>
                <a:solidFill>
                  <a:srgbClr val="FFFFFF"/>
                </a:solidFill>
              </a:defRPr>
            </a:lvl1pPr>
          </a:lstStyle>
          <a:p>
            <a:r>
              <a:t>此处主标题-纯文字</a:t>
            </a:r>
          </a:p>
        </p:txBody>
      </p:sp>
      <p:sp>
        <p:nvSpPr>
          <p:cNvPr id="567"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568" name="这里是正文，没错，这里是正文。"/>
          <p:cNvSpPr>
            <a:spLocks noGrp="1"/>
          </p:cNvSpPr>
          <p:nvPr>
            <p:ph type="body" idx="15"/>
          </p:nvPr>
        </p:nvSpPr>
        <p:spPr>
          <a:xfrm>
            <a:off x="4680911" y="10180383"/>
            <a:ext cx="6995778" cy="656590"/>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a:t>
            </a:r>
          </a:p>
        </p:txBody>
      </p:sp>
      <p:sp>
        <p:nvSpPr>
          <p:cNvPr id="569" name="这里是正文，没错，这里是正文。"/>
          <p:cNvSpPr>
            <a:spLocks noGrp="1"/>
          </p:cNvSpPr>
          <p:nvPr>
            <p:ph type="body" idx="16"/>
          </p:nvPr>
        </p:nvSpPr>
        <p:spPr>
          <a:xfrm>
            <a:off x="4680911" y="4719383"/>
            <a:ext cx="6995778" cy="656590"/>
          </a:xfrm>
          <a:prstGeom prst="rect">
            <a:avLst/>
          </a:prstGeom>
        </p:spPr>
        <p:txBody>
          <a:bodyPr anchor="t"/>
          <a:lstStyle>
            <a:lvl1pPr>
              <a:defRPr>
                <a:latin typeface="Helvetica Neue"/>
                <a:ea typeface="Helvetica Neue"/>
                <a:cs typeface="Helvetica Neue"/>
                <a:sym typeface="Helvetica Neue"/>
              </a:defRPr>
            </a:lvl1pPr>
          </a:lstStyle>
          <a:p>
            <a:r>
              <a:rPr dirty="0">
                <a:latin typeface="Hiragino Sans GB W3" charset="-122"/>
                <a:ea typeface="Hiragino Sans GB W3" charset="-122"/>
                <a:cs typeface="Hiragino Sans GB W3" charset="-122"/>
              </a:rPr>
              <a:t>这里是正文，没错，这里是正文。</a:t>
            </a:r>
          </a:p>
        </p:txBody>
      </p:sp>
      <p:sp>
        <p:nvSpPr>
          <p:cNvPr id="570" name="这里是正文，没错，这里是正文。"/>
          <p:cNvSpPr>
            <a:spLocks noGrp="1"/>
          </p:cNvSpPr>
          <p:nvPr>
            <p:ph type="body" idx="17"/>
          </p:nvPr>
        </p:nvSpPr>
        <p:spPr>
          <a:xfrm>
            <a:off x="13215311" y="4719383"/>
            <a:ext cx="6995777" cy="656590"/>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a:t>
            </a:r>
          </a:p>
        </p:txBody>
      </p:sp>
      <p:sp>
        <p:nvSpPr>
          <p:cNvPr id="571" name="这里是正文，没错，这里是正文。"/>
          <p:cNvSpPr>
            <a:spLocks noGrp="1"/>
          </p:cNvSpPr>
          <p:nvPr>
            <p:ph type="body" idx="18"/>
          </p:nvPr>
        </p:nvSpPr>
        <p:spPr>
          <a:xfrm>
            <a:off x="13215311" y="10180383"/>
            <a:ext cx="6995777" cy="656590"/>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a:t>
            </a:r>
          </a:p>
        </p:txBody>
      </p:sp>
      <p:sp>
        <p:nvSpPr>
          <p:cNvPr id="573" name="矩形"/>
          <p:cNvSpPr/>
          <p:nvPr/>
        </p:nvSpPr>
        <p:spPr>
          <a:xfrm rot="5400000">
            <a:off x="7899003" y="4271390"/>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574" name="矩形"/>
          <p:cNvSpPr/>
          <p:nvPr/>
        </p:nvSpPr>
        <p:spPr>
          <a:xfrm rot="5400000">
            <a:off x="16433403" y="4271390"/>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575" name="矩形"/>
          <p:cNvSpPr/>
          <p:nvPr/>
        </p:nvSpPr>
        <p:spPr>
          <a:xfrm rot="5400000">
            <a:off x="16433403" y="9732390"/>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17" name="矩形"/>
          <p:cNvSpPr/>
          <p:nvPr/>
        </p:nvSpPr>
        <p:spPr>
          <a:xfrm rot="5400000">
            <a:off x="7899003" y="9670044"/>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27</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矩形"/>
          <p:cNvSpPr/>
          <p:nvPr/>
        </p:nvSpPr>
        <p:spPr>
          <a:xfrm>
            <a:off x="3325316" y="4399061"/>
            <a:ext cx="7928968" cy="4917878"/>
          </a:xfrm>
          <a:prstGeom prst="rect">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8" name="矩形"/>
          <p:cNvSpPr/>
          <p:nvPr/>
        </p:nvSpPr>
        <p:spPr>
          <a:xfrm>
            <a:off x="13129716" y="4399061"/>
            <a:ext cx="7928968" cy="4917878"/>
          </a:xfrm>
          <a:prstGeom prst="rect">
            <a:avLst/>
          </a:prstGeom>
          <a:solidFill>
            <a:srgbClr val="3D485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9" name="此处主标题-纯文字"/>
          <p:cNvSpPr>
            <a:spLocks noGrp="1"/>
          </p:cNvSpPr>
          <p:nvPr>
            <p:ph type="body" idx="13"/>
          </p:nvPr>
        </p:nvSpPr>
        <p:spPr>
          <a:xfrm>
            <a:off x="1727200" y="254000"/>
            <a:ext cx="5578475" cy="990601"/>
          </a:xfrm>
          <a:prstGeom prst="rect">
            <a:avLst/>
          </a:prstGeom>
        </p:spPr>
        <p:txBody>
          <a:bodyPr/>
          <a:lstStyle>
            <a:lvl1pPr>
              <a:defRPr>
                <a:solidFill>
                  <a:srgbClr val="FFFFFF"/>
                </a:solidFill>
              </a:defRPr>
            </a:lvl1pPr>
          </a:lstStyle>
          <a:p>
            <a:r>
              <a:t>此处主标题-纯文字</a:t>
            </a:r>
          </a:p>
        </p:txBody>
      </p:sp>
      <p:sp>
        <p:nvSpPr>
          <p:cNvPr id="580"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581" name="这里是正文，没错，这里是正文。这里是正文，没错，这里是正文。这里是正文，没错，这里是正文。"/>
          <p:cNvSpPr>
            <a:spLocks noGrp="1"/>
          </p:cNvSpPr>
          <p:nvPr>
            <p:ph type="body" idx="16"/>
          </p:nvPr>
        </p:nvSpPr>
        <p:spPr>
          <a:xfrm>
            <a:off x="4045911" y="6171307"/>
            <a:ext cx="6995778" cy="1764586"/>
          </a:xfrm>
          <a:prstGeom prst="rect">
            <a:avLst/>
          </a:prstGeom>
        </p:spPr>
        <p:txBody>
          <a:bodyPr anchor="t"/>
          <a:lstStyle>
            <a:lvl1pPr>
              <a:defRPr>
                <a:latin typeface="Helvetica Neue"/>
                <a:ea typeface="Helvetica Neue"/>
                <a:cs typeface="Helvetica Neue"/>
                <a:sym typeface="Helvetica Neue"/>
              </a:defRPr>
            </a:lvl1pPr>
          </a:lstStyle>
          <a:p>
            <a:r>
              <a:rPr dirty="0">
                <a:latin typeface="Hiragino Sans GB W3" charset="-122"/>
                <a:ea typeface="Hiragino Sans GB W3" charset="-122"/>
                <a:cs typeface="Hiragino Sans GB W3" charset="-122"/>
              </a:rPr>
              <a:t>这里是正文，没错，这里是正文。这里是正文，没错，这里是正文。这里是正文，没错，这里是正文。</a:t>
            </a:r>
          </a:p>
        </p:txBody>
      </p:sp>
      <p:sp>
        <p:nvSpPr>
          <p:cNvPr id="582" name="这里是正文，没错，这里是正文。这里是正文，没错，这里是正文。这里是正文，没错，这里是正文。"/>
          <p:cNvSpPr>
            <a:spLocks noGrp="1"/>
          </p:cNvSpPr>
          <p:nvPr>
            <p:ph type="body" idx="17"/>
          </p:nvPr>
        </p:nvSpPr>
        <p:spPr>
          <a:xfrm>
            <a:off x="13850311" y="6171307"/>
            <a:ext cx="6995777" cy="1764586"/>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a:t>
            </a:r>
          </a:p>
        </p:txBody>
      </p:sp>
      <p:sp>
        <p:nvSpPr>
          <p:cNvPr id="583" name="矩形"/>
          <p:cNvSpPr/>
          <p:nvPr/>
        </p:nvSpPr>
        <p:spPr>
          <a:xfrm rot="5400000">
            <a:off x="7264003" y="5736014"/>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584" name="矩形"/>
          <p:cNvSpPr/>
          <p:nvPr/>
        </p:nvSpPr>
        <p:spPr>
          <a:xfrm rot="5400000">
            <a:off x="17068403" y="5736014"/>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28</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矩形"/>
          <p:cNvSpPr/>
          <p:nvPr/>
        </p:nvSpPr>
        <p:spPr>
          <a:xfrm>
            <a:off x="505916" y="7905154"/>
            <a:ext cx="7594601" cy="4279901"/>
          </a:xfrm>
          <a:prstGeom prst="rect">
            <a:avLst/>
          </a:prstGeom>
          <a:solidFill>
            <a:srgbClr val="3D485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87" name="矩形"/>
          <p:cNvSpPr/>
          <p:nvPr/>
        </p:nvSpPr>
        <p:spPr>
          <a:xfrm>
            <a:off x="505916" y="3331368"/>
            <a:ext cx="7594601" cy="4284664"/>
          </a:xfrm>
          <a:prstGeom prst="rect">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88" name="矩形"/>
          <p:cNvSpPr/>
          <p:nvPr/>
        </p:nvSpPr>
        <p:spPr>
          <a:xfrm>
            <a:off x="8390750" y="3331368"/>
            <a:ext cx="7595455" cy="4284664"/>
          </a:xfrm>
          <a:prstGeom prst="rect">
            <a:avLst/>
          </a:prstGeom>
          <a:solidFill>
            <a:srgbClr val="3D485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89" name="矩形"/>
          <p:cNvSpPr/>
          <p:nvPr/>
        </p:nvSpPr>
        <p:spPr>
          <a:xfrm>
            <a:off x="8394700" y="7905154"/>
            <a:ext cx="7594600" cy="4279901"/>
          </a:xfrm>
          <a:prstGeom prst="rect">
            <a:avLst/>
          </a:prstGeom>
          <a:solidFill>
            <a:srgbClr val="FFFFFF"/>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590" name="此处主标题-纯文字"/>
          <p:cNvSpPr>
            <a:spLocks noGrp="1"/>
          </p:cNvSpPr>
          <p:nvPr>
            <p:ph type="body" idx="13"/>
          </p:nvPr>
        </p:nvSpPr>
        <p:spPr>
          <a:xfrm>
            <a:off x="1727200" y="254000"/>
            <a:ext cx="5578475" cy="990601"/>
          </a:xfrm>
          <a:prstGeom prst="rect">
            <a:avLst/>
          </a:prstGeom>
        </p:spPr>
        <p:txBody>
          <a:bodyPr/>
          <a:lstStyle>
            <a:lvl1pPr>
              <a:defRPr>
                <a:solidFill>
                  <a:srgbClr val="FFFFFF"/>
                </a:solidFill>
              </a:defRPr>
            </a:lvl1pPr>
          </a:lstStyle>
          <a:p>
            <a:r>
              <a:rPr dirty="0"/>
              <a:t>此处主标题-纯文字</a:t>
            </a:r>
          </a:p>
        </p:txBody>
      </p:sp>
      <p:sp>
        <p:nvSpPr>
          <p:cNvPr id="591"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592" name="这里是正文，没错，这里是正文。这里是正文，没错，这里是正文。这里是正文，没错，这里是正文。"/>
          <p:cNvSpPr>
            <a:spLocks noGrp="1"/>
          </p:cNvSpPr>
          <p:nvPr>
            <p:ph type="body" idx="15"/>
          </p:nvPr>
        </p:nvSpPr>
        <p:spPr>
          <a:xfrm>
            <a:off x="932328" y="9175594"/>
            <a:ext cx="6995777" cy="1626086"/>
          </a:xfrm>
          <a:prstGeom prst="rect">
            <a:avLst/>
          </a:prstGeom>
        </p:spPr>
        <p:txBody>
          <a:bodyPr anchor="t"/>
          <a:lstStyle>
            <a:lvl1pPr algn="l">
              <a:defRPr sz="3300">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a:t>
            </a:r>
          </a:p>
        </p:txBody>
      </p:sp>
      <p:sp>
        <p:nvSpPr>
          <p:cNvPr id="593" name="这里是正文，没错，这里是正文。这里是正文，没错，这里是正文。这里是正文，没错，这里是正文。"/>
          <p:cNvSpPr>
            <a:spLocks noGrp="1"/>
          </p:cNvSpPr>
          <p:nvPr>
            <p:ph type="body" idx="16"/>
          </p:nvPr>
        </p:nvSpPr>
        <p:spPr>
          <a:xfrm>
            <a:off x="932328" y="4643170"/>
            <a:ext cx="6995777" cy="1626086"/>
          </a:xfrm>
          <a:prstGeom prst="rect">
            <a:avLst/>
          </a:prstGeom>
        </p:spPr>
        <p:txBody>
          <a:bodyPr anchor="t"/>
          <a:lstStyle>
            <a:lvl1pPr algn="l">
              <a:defRPr sz="3300">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a:t>
            </a:r>
          </a:p>
        </p:txBody>
      </p:sp>
      <p:sp>
        <p:nvSpPr>
          <p:cNvPr id="594" name="这里是正文，没错，这里是正文。这里是正文，没错，这里是正文。这里是正文，没错，这里是正文。"/>
          <p:cNvSpPr>
            <a:spLocks noGrp="1"/>
          </p:cNvSpPr>
          <p:nvPr>
            <p:ph type="body" idx="17"/>
          </p:nvPr>
        </p:nvSpPr>
        <p:spPr>
          <a:xfrm>
            <a:off x="8817589" y="4700761"/>
            <a:ext cx="6995777" cy="1626086"/>
          </a:xfrm>
          <a:prstGeom prst="rect">
            <a:avLst/>
          </a:prstGeom>
        </p:spPr>
        <p:txBody>
          <a:bodyPr anchor="t"/>
          <a:lstStyle>
            <a:lvl1pPr algn="l">
              <a:defRPr sz="3300">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a:t>
            </a:r>
          </a:p>
        </p:txBody>
      </p:sp>
      <p:sp>
        <p:nvSpPr>
          <p:cNvPr id="595" name="这里是正文，没错，这里是正文。这里是正文，没错，这里是正文。这里是正文，没错，这里是正文。"/>
          <p:cNvSpPr>
            <a:spLocks noGrp="1"/>
          </p:cNvSpPr>
          <p:nvPr>
            <p:ph type="body" idx="18"/>
          </p:nvPr>
        </p:nvSpPr>
        <p:spPr>
          <a:xfrm>
            <a:off x="8821111" y="9233185"/>
            <a:ext cx="6995778" cy="1626086"/>
          </a:xfrm>
          <a:prstGeom prst="rect">
            <a:avLst/>
          </a:prstGeom>
        </p:spPr>
        <p:txBody>
          <a:bodyPr anchor="t"/>
          <a:lstStyle>
            <a:lvl1pPr algn="l">
              <a:defRPr sz="3300">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a:t>
            </a:r>
          </a:p>
        </p:txBody>
      </p:sp>
      <p:sp>
        <p:nvSpPr>
          <p:cNvPr id="596" name="矩形"/>
          <p:cNvSpPr/>
          <p:nvPr/>
        </p:nvSpPr>
        <p:spPr>
          <a:xfrm rot="5400000">
            <a:off x="4277419" y="8785192"/>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597" name="矩形"/>
          <p:cNvSpPr/>
          <p:nvPr/>
        </p:nvSpPr>
        <p:spPr>
          <a:xfrm rot="5400000">
            <a:off x="4277419" y="4240068"/>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598" name="矩形"/>
          <p:cNvSpPr/>
          <p:nvPr/>
        </p:nvSpPr>
        <p:spPr>
          <a:xfrm rot="5400000">
            <a:off x="12162680" y="4240068"/>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599" name="矩形"/>
          <p:cNvSpPr/>
          <p:nvPr/>
        </p:nvSpPr>
        <p:spPr>
          <a:xfrm rot="5400000">
            <a:off x="12166203" y="8785192"/>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600" name="矩形"/>
          <p:cNvSpPr/>
          <p:nvPr/>
        </p:nvSpPr>
        <p:spPr>
          <a:xfrm>
            <a:off x="16276439" y="3331368"/>
            <a:ext cx="7594601" cy="4284664"/>
          </a:xfrm>
          <a:prstGeom prst="rect">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01" name="这里是正文，没错，这里是正文。这里是正文，没错，这里是正文。这里是正文，没错，这里是正文。"/>
          <p:cNvSpPr/>
          <p:nvPr/>
        </p:nvSpPr>
        <p:spPr>
          <a:xfrm>
            <a:off x="16702850" y="4700761"/>
            <a:ext cx="6995777" cy="16260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3300" b="0">
                <a:solidFill>
                  <a:srgbClr val="3D4858"/>
                </a:solidFill>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a:t>
            </a:r>
          </a:p>
        </p:txBody>
      </p:sp>
      <p:sp>
        <p:nvSpPr>
          <p:cNvPr id="602" name="矩形"/>
          <p:cNvSpPr/>
          <p:nvPr/>
        </p:nvSpPr>
        <p:spPr>
          <a:xfrm rot="5400000">
            <a:off x="20047942" y="4240068"/>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603" name="矩形"/>
          <p:cNvSpPr/>
          <p:nvPr/>
        </p:nvSpPr>
        <p:spPr>
          <a:xfrm>
            <a:off x="16281027" y="7905154"/>
            <a:ext cx="7594601" cy="4279901"/>
          </a:xfrm>
          <a:prstGeom prst="rect">
            <a:avLst/>
          </a:prstGeom>
          <a:solidFill>
            <a:srgbClr val="3D485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04" name="这里是正文，没错，这里是正文。这里是正文，没错，这里是正文。这里是正文，没错，这里是正文。"/>
          <p:cNvSpPr/>
          <p:nvPr/>
        </p:nvSpPr>
        <p:spPr>
          <a:xfrm>
            <a:off x="16707439" y="9175594"/>
            <a:ext cx="6995777" cy="16260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3300" b="0">
                <a:solidFill>
                  <a:srgbClr val="FFFFFF"/>
                </a:solidFill>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a:t>
            </a:r>
          </a:p>
        </p:txBody>
      </p:sp>
      <p:sp>
        <p:nvSpPr>
          <p:cNvPr id="605" name="矩形"/>
          <p:cNvSpPr/>
          <p:nvPr/>
        </p:nvSpPr>
        <p:spPr>
          <a:xfrm rot="5400000">
            <a:off x="20052531" y="8785192"/>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29</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olygon.png" descr="Polygon.png"/>
          <p:cNvPicPr>
            <a:picLocks noChangeAspect="1"/>
          </p:cNvPicPr>
          <p:nvPr/>
        </p:nvPicPr>
        <p:blipFill>
          <a:blip r:embed="rId3">
            <a:extLst/>
          </a:blip>
          <a:stretch>
            <a:fillRect/>
          </a:stretch>
        </p:blipFill>
        <p:spPr>
          <a:xfrm>
            <a:off x="2605161" y="5848532"/>
            <a:ext cx="2127797" cy="2387284"/>
          </a:xfrm>
          <a:prstGeom prst="rect">
            <a:avLst/>
          </a:prstGeom>
          <a:ln w="12700">
            <a:miter lim="400000"/>
          </a:ln>
        </p:spPr>
      </p:pic>
      <p:sp>
        <p:nvSpPr>
          <p:cNvPr id="279" name="目录"/>
          <p:cNvSpPr>
            <a:spLocks noGrp="1"/>
          </p:cNvSpPr>
          <p:nvPr>
            <p:ph type="body" idx="13"/>
          </p:nvPr>
        </p:nvSpPr>
        <p:spPr>
          <a:prstGeom prst="rect">
            <a:avLst/>
          </a:prstGeom>
        </p:spPr>
        <p:txBody>
          <a:bodyPr/>
          <a:lstStyle/>
          <a:p>
            <a:r>
              <a:t>目录</a:t>
            </a:r>
          </a:p>
        </p:txBody>
      </p:sp>
      <p:sp>
        <p:nvSpPr>
          <p:cNvPr id="280" name="DIRECTORY"/>
          <p:cNvSpPr>
            <a:spLocks noGrp="1"/>
          </p:cNvSpPr>
          <p:nvPr>
            <p:ph type="body" idx="14"/>
          </p:nvPr>
        </p:nvSpPr>
        <p:spPr>
          <a:prstGeom prst="rect">
            <a:avLst/>
          </a:prstGeom>
        </p:spPr>
        <p:txBody>
          <a:bodyPr/>
          <a:lstStyle/>
          <a:p>
            <a:r>
              <a:t>DIRECTORY</a:t>
            </a:r>
          </a:p>
        </p:txBody>
      </p:sp>
      <p:sp>
        <p:nvSpPr>
          <p:cNvPr id="281" name="1"/>
          <p:cNvSpPr>
            <a:spLocks noGrp="1"/>
          </p:cNvSpPr>
          <p:nvPr>
            <p:ph type="body" idx="15"/>
          </p:nvPr>
        </p:nvSpPr>
        <p:spPr>
          <a:xfrm>
            <a:off x="3364700" y="6178549"/>
            <a:ext cx="608720" cy="1168401"/>
          </a:xfrm>
          <a:prstGeom prst="rect">
            <a:avLst/>
          </a:prstGeom>
        </p:spPr>
        <p:txBody>
          <a:bodyPr/>
          <a:lstStyle>
            <a:lvl1pPr>
              <a:defRPr sz="7000"/>
            </a:lvl1pPr>
          </a:lstStyle>
          <a:p>
            <a:r>
              <a:t>1</a:t>
            </a:r>
          </a:p>
        </p:txBody>
      </p:sp>
      <p:sp>
        <p:nvSpPr>
          <p:cNvPr id="282" name="STEP"/>
          <p:cNvSpPr>
            <a:spLocks noGrp="1"/>
          </p:cNvSpPr>
          <p:nvPr>
            <p:ph type="body" idx="16"/>
          </p:nvPr>
        </p:nvSpPr>
        <p:spPr>
          <a:xfrm>
            <a:off x="3114358" y="7232650"/>
            <a:ext cx="1109403" cy="558801"/>
          </a:xfrm>
          <a:prstGeom prst="rect">
            <a:avLst/>
          </a:prstGeom>
        </p:spPr>
        <p:txBody>
          <a:bodyPr/>
          <a:lstStyle>
            <a:lvl1pPr>
              <a:defRPr sz="3000"/>
            </a:lvl1pPr>
          </a:lstStyle>
          <a:p>
            <a:r>
              <a:t>STEP</a:t>
            </a:r>
          </a:p>
        </p:txBody>
      </p:sp>
      <p:sp>
        <p:nvSpPr>
          <p:cNvPr id="283" name="这里是标题凄凄切切群"/>
          <p:cNvSpPr>
            <a:spLocks noGrp="1"/>
          </p:cNvSpPr>
          <p:nvPr>
            <p:ph type="body" idx="17"/>
          </p:nvPr>
        </p:nvSpPr>
        <p:spPr>
          <a:xfrm>
            <a:off x="889198" y="8934450"/>
            <a:ext cx="5559724" cy="723901"/>
          </a:xfrm>
          <a:prstGeom prst="rect">
            <a:avLst/>
          </a:prstGeom>
        </p:spPr>
        <p:txBody>
          <a:bodyPr wrap="square"/>
          <a:lstStyle>
            <a:lvl1pPr>
              <a:defRPr sz="3500"/>
            </a:lvl1pPr>
          </a:lstStyle>
          <a:p>
            <a:r>
              <a:t>这里是标题凄凄切切群</a:t>
            </a:r>
          </a:p>
        </p:txBody>
      </p:sp>
      <p:pic>
        <p:nvPicPr>
          <p:cNvPr id="284" name="Polygon.png" descr="Polygon.png"/>
          <p:cNvPicPr>
            <a:picLocks noChangeAspect="1"/>
          </p:cNvPicPr>
          <p:nvPr/>
        </p:nvPicPr>
        <p:blipFill>
          <a:blip r:embed="rId3">
            <a:extLst/>
          </a:blip>
          <a:stretch>
            <a:fillRect/>
          </a:stretch>
        </p:blipFill>
        <p:spPr>
          <a:xfrm>
            <a:off x="8261294" y="5848532"/>
            <a:ext cx="2127796" cy="2387284"/>
          </a:xfrm>
          <a:prstGeom prst="rect">
            <a:avLst/>
          </a:prstGeom>
          <a:ln w="12700">
            <a:miter lim="400000"/>
          </a:ln>
        </p:spPr>
      </p:pic>
      <p:sp>
        <p:nvSpPr>
          <p:cNvPr id="285" name="2"/>
          <p:cNvSpPr/>
          <p:nvPr/>
        </p:nvSpPr>
        <p:spPr>
          <a:xfrm>
            <a:off x="9020832" y="6178549"/>
            <a:ext cx="608720"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7000">
                <a:solidFill>
                  <a:srgbClr val="455469"/>
                </a:solidFill>
                <a:latin typeface="Helvetica"/>
                <a:ea typeface="Helvetica"/>
                <a:cs typeface="Helvetica"/>
                <a:sym typeface="Helvetica"/>
              </a:defRPr>
            </a:lvl1pPr>
          </a:lstStyle>
          <a:p>
            <a:r>
              <a:t>2</a:t>
            </a:r>
          </a:p>
        </p:txBody>
      </p:sp>
      <p:sp>
        <p:nvSpPr>
          <p:cNvPr id="286" name="STEP"/>
          <p:cNvSpPr/>
          <p:nvPr/>
        </p:nvSpPr>
        <p:spPr>
          <a:xfrm>
            <a:off x="8770491" y="7232650"/>
            <a:ext cx="110940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455469"/>
                </a:solidFill>
                <a:latin typeface="Helvetica"/>
                <a:ea typeface="Helvetica"/>
                <a:cs typeface="Helvetica"/>
                <a:sym typeface="Helvetica"/>
              </a:defRPr>
            </a:lvl1pPr>
          </a:lstStyle>
          <a:p>
            <a:r>
              <a:t>STEP</a:t>
            </a:r>
          </a:p>
        </p:txBody>
      </p:sp>
      <p:pic>
        <p:nvPicPr>
          <p:cNvPr id="287" name="Polygon.png" descr="Polygon.png"/>
          <p:cNvPicPr>
            <a:picLocks noChangeAspect="1"/>
          </p:cNvPicPr>
          <p:nvPr/>
        </p:nvPicPr>
        <p:blipFill>
          <a:blip r:embed="rId3">
            <a:extLst/>
          </a:blip>
          <a:stretch>
            <a:fillRect/>
          </a:stretch>
        </p:blipFill>
        <p:spPr>
          <a:xfrm>
            <a:off x="13917426" y="5848532"/>
            <a:ext cx="2127797" cy="2387284"/>
          </a:xfrm>
          <a:prstGeom prst="rect">
            <a:avLst/>
          </a:prstGeom>
          <a:ln w="12700">
            <a:miter lim="400000"/>
          </a:ln>
        </p:spPr>
      </p:pic>
      <p:sp>
        <p:nvSpPr>
          <p:cNvPr id="288" name="3"/>
          <p:cNvSpPr/>
          <p:nvPr/>
        </p:nvSpPr>
        <p:spPr>
          <a:xfrm>
            <a:off x="14676964" y="6178549"/>
            <a:ext cx="608721"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7000">
                <a:solidFill>
                  <a:srgbClr val="455469"/>
                </a:solidFill>
                <a:latin typeface="Helvetica"/>
                <a:ea typeface="Helvetica"/>
                <a:cs typeface="Helvetica"/>
                <a:sym typeface="Helvetica"/>
              </a:defRPr>
            </a:lvl1pPr>
          </a:lstStyle>
          <a:p>
            <a:r>
              <a:t>3</a:t>
            </a:r>
          </a:p>
        </p:txBody>
      </p:sp>
      <p:sp>
        <p:nvSpPr>
          <p:cNvPr id="289" name="STEP"/>
          <p:cNvSpPr/>
          <p:nvPr/>
        </p:nvSpPr>
        <p:spPr>
          <a:xfrm>
            <a:off x="14426623" y="7232650"/>
            <a:ext cx="110940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455469"/>
                </a:solidFill>
                <a:latin typeface="Helvetica"/>
                <a:ea typeface="Helvetica"/>
                <a:cs typeface="Helvetica"/>
                <a:sym typeface="Helvetica"/>
              </a:defRPr>
            </a:lvl1pPr>
          </a:lstStyle>
          <a:p>
            <a:r>
              <a:t>STEP</a:t>
            </a:r>
          </a:p>
        </p:txBody>
      </p:sp>
      <p:pic>
        <p:nvPicPr>
          <p:cNvPr id="290" name="Polygon.png" descr="Polygon.png"/>
          <p:cNvPicPr>
            <a:picLocks noChangeAspect="1"/>
          </p:cNvPicPr>
          <p:nvPr/>
        </p:nvPicPr>
        <p:blipFill>
          <a:blip r:embed="rId3">
            <a:extLst/>
          </a:blip>
          <a:stretch>
            <a:fillRect/>
          </a:stretch>
        </p:blipFill>
        <p:spPr>
          <a:xfrm>
            <a:off x="19573558" y="5848532"/>
            <a:ext cx="2127797" cy="2387284"/>
          </a:xfrm>
          <a:prstGeom prst="rect">
            <a:avLst/>
          </a:prstGeom>
          <a:ln w="12700">
            <a:miter lim="400000"/>
          </a:ln>
        </p:spPr>
      </p:pic>
      <p:sp>
        <p:nvSpPr>
          <p:cNvPr id="291" name="4"/>
          <p:cNvSpPr/>
          <p:nvPr/>
        </p:nvSpPr>
        <p:spPr>
          <a:xfrm>
            <a:off x="20333096" y="6178549"/>
            <a:ext cx="608721"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7000">
                <a:solidFill>
                  <a:srgbClr val="455469"/>
                </a:solidFill>
                <a:latin typeface="Helvetica"/>
                <a:ea typeface="Helvetica"/>
                <a:cs typeface="Helvetica"/>
                <a:sym typeface="Helvetica"/>
              </a:defRPr>
            </a:lvl1pPr>
          </a:lstStyle>
          <a:p>
            <a:r>
              <a:t>4</a:t>
            </a:r>
          </a:p>
        </p:txBody>
      </p:sp>
      <p:sp>
        <p:nvSpPr>
          <p:cNvPr id="292" name="STEP"/>
          <p:cNvSpPr/>
          <p:nvPr/>
        </p:nvSpPr>
        <p:spPr>
          <a:xfrm>
            <a:off x="20082755" y="7232650"/>
            <a:ext cx="110940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455469"/>
                </a:solidFill>
                <a:latin typeface="Helvetica"/>
                <a:ea typeface="Helvetica"/>
                <a:cs typeface="Helvetica"/>
                <a:sym typeface="Helvetica"/>
              </a:defRPr>
            </a:lvl1pPr>
          </a:lstStyle>
          <a:p>
            <a:r>
              <a:t>STEP</a:t>
            </a:r>
          </a:p>
        </p:txBody>
      </p:sp>
      <p:sp>
        <p:nvSpPr>
          <p:cNvPr id="293" name="这里是标题凄凄切切群"/>
          <p:cNvSpPr/>
          <p:nvPr/>
        </p:nvSpPr>
        <p:spPr>
          <a:xfrm>
            <a:off x="6545330" y="8934450"/>
            <a:ext cx="5559724"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500" b="0">
                <a:solidFill>
                  <a:srgbClr val="FFFFFF"/>
                </a:solidFill>
                <a:latin typeface="PingFang SC Semibold"/>
                <a:ea typeface="PingFang SC Semibold"/>
                <a:cs typeface="PingFang SC Semibold"/>
                <a:sym typeface="PingFang SC Semibold"/>
              </a:defRPr>
            </a:lvl1pPr>
          </a:lstStyle>
          <a:p>
            <a:r>
              <a:t>这里是标题凄凄切切群</a:t>
            </a:r>
          </a:p>
        </p:txBody>
      </p:sp>
      <p:sp>
        <p:nvSpPr>
          <p:cNvPr id="294" name="这里是标题凄凄切切群"/>
          <p:cNvSpPr/>
          <p:nvPr/>
        </p:nvSpPr>
        <p:spPr>
          <a:xfrm>
            <a:off x="12201462" y="8934450"/>
            <a:ext cx="5559724"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500" b="0">
                <a:solidFill>
                  <a:srgbClr val="FFFFFF"/>
                </a:solidFill>
                <a:latin typeface="PingFang SC Semibold"/>
                <a:ea typeface="PingFang SC Semibold"/>
                <a:cs typeface="PingFang SC Semibold"/>
                <a:sym typeface="PingFang SC Semibold"/>
              </a:defRPr>
            </a:lvl1pPr>
          </a:lstStyle>
          <a:p>
            <a:r>
              <a:t>这里是标题凄凄切切群</a:t>
            </a:r>
          </a:p>
        </p:txBody>
      </p:sp>
      <p:sp>
        <p:nvSpPr>
          <p:cNvPr id="295" name="这里是标题凄凄切切群"/>
          <p:cNvSpPr/>
          <p:nvPr/>
        </p:nvSpPr>
        <p:spPr>
          <a:xfrm>
            <a:off x="17857595" y="8934450"/>
            <a:ext cx="5559723"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500" b="0">
                <a:solidFill>
                  <a:srgbClr val="FFFFFF"/>
                </a:solidFill>
                <a:latin typeface="PingFang SC Semibold"/>
                <a:ea typeface="PingFang SC Semibold"/>
                <a:cs typeface="PingFang SC Semibold"/>
                <a:sym typeface="PingFang SC Semibold"/>
              </a:defRPr>
            </a:lvl1pPr>
          </a:lstStyle>
          <a:p>
            <a:r>
              <a:t>这里是标题凄凄切切群</a:t>
            </a:r>
          </a:p>
        </p:txBody>
      </p: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2048593" y="13081000"/>
            <a:ext cx="274113" cy="471924"/>
          </a:xfrm>
        </p:spPr>
        <p:txBody>
          <a:bodyPr/>
          <a:lstStyle/>
          <a:p>
            <a:fld id="{86CB4B4D-7CA3-9044-876B-883B54F8677D}" type="slidenum">
              <a:rPr lang="uk-UA" smtClean="0">
                <a:solidFill>
                  <a:schemeClr val="bg1"/>
                </a:solidFill>
              </a:rPr>
              <a:t>3</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矩形"/>
          <p:cNvSpPr/>
          <p:nvPr/>
        </p:nvSpPr>
        <p:spPr>
          <a:xfrm>
            <a:off x="505916" y="7905154"/>
            <a:ext cx="7594601" cy="4279901"/>
          </a:xfrm>
          <a:prstGeom prst="rect">
            <a:avLst/>
          </a:prstGeom>
          <a:solidFill>
            <a:srgbClr val="3D485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10" name="矩形"/>
          <p:cNvSpPr/>
          <p:nvPr/>
        </p:nvSpPr>
        <p:spPr>
          <a:xfrm>
            <a:off x="505916" y="3331368"/>
            <a:ext cx="7594601" cy="4284664"/>
          </a:xfrm>
          <a:prstGeom prst="rect">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11" name="矩形"/>
          <p:cNvSpPr/>
          <p:nvPr/>
        </p:nvSpPr>
        <p:spPr>
          <a:xfrm>
            <a:off x="8390750" y="3331368"/>
            <a:ext cx="7595455" cy="4284664"/>
          </a:xfrm>
          <a:prstGeom prst="rect">
            <a:avLst/>
          </a:prstGeom>
          <a:solidFill>
            <a:srgbClr val="3D485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12" name="矩形"/>
          <p:cNvSpPr/>
          <p:nvPr/>
        </p:nvSpPr>
        <p:spPr>
          <a:xfrm>
            <a:off x="8394700" y="7905154"/>
            <a:ext cx="7594600" cy="4279901"/>
          </a:xfrm>
          <a:prstGeom prst="rect">
            <a:avLst/>
          </a:prstGeom>
          <a:solidFill>
            <a:srgbClr val="FFFFFF"/>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613" name="此处主标题-纯文字"/>
          <p:cNvSpPr>
            <a:spLocks noGrp="1"/>
          </p:cNvSpPr>
          <p:nvPr>
            <p:ph type="body" idx="13"/>
          </p:nvPr>
        </p:nvSpPr>
        <p:spPr>
          <a:xfrm>
            <a:off x="1727200" y="254000"/>
            <a:ext cx="5578475" cy="990601"/>
          </a:xfrm>
          <a:prstGeom prst="rect">
            <a:avLst/>
          </a:prstGeom>
        </p:spPr>
        <p:txBody>
          <a:bodyPr/>
          <a:lstStyle>
            <a:lvl1pPr>
              <a:defRPr>
                <a:solidFill>
                  <a:srgbClr val="FFFFFF"/>
                </a:solidFill>
              </a:defRPr>
            </a:lvl1pPr>
          </a:lstStyle>
          <a:p>
            <a:r>
              <a:t>此处主标题-纯文字</a:t>
            </a:r>
          </a:p>
        </p:txBody>
      </p:sp>
      <p:sp>
        <p:nvSpPr>
          <p:cNvPr id="614"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615" name="这里是正文，没错，这里是正文。这里是正文，没错，这里是正文。这里是正文，没错，这里是正文。这里是正文，没错，这里是正文。这里是正文，没错，这里是正文。"/>
          <p:cNvSpPr>
            <a:spLocks noGrp="1"/>
          </p:cNvSpPr>
          <p:nvPr>
            <p:ph type="body" idx="15"/>
          </p:nvPr>
        </p:nvSpPr>
        <p:spPr>
          <a:xfrm>
            <a:off x="932328" y="8853685"/>
            <a:ext cx="6995777" cy="2641749"/>
          </a:xfrm>
          <a:prstGeom prst="rect">
            <a:avLst/>
          </a:prstGeom>
        </p:spPr>
        <p:txBody>
          <a:bodyPr anchor="t"/>
          <a:lstStyle>
            <a:lvl1pPr algn="l">
              <a:defRPr sz="3300">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a:t>
            </a:r>
          </a:p>
        </p:txBody>
      </p:sp>
      <p:sp>
        <p:nvSpPr>
          <p:cNvPr id="616" name="这里是正文，没错，这里是正文。这里是正文，没错，这里是正文。这里是正文，没错，这里是正文。这里是正文，没错，这里是正文。这里是正文，没错，这里是正文。"/>
          <p:cNvSpPr>
            <a:spLocks noGrp="1"/>
          </p:cNvSpPr>
          <p:nvPr>
            <p:ph type="body" idx="16"/>
          </p:nvPr>
        </p:nvSpPr>
        <p:spPr>
          <a:xfrm>
            <a:off x="932328" y="4282281"/>
            <a:ext cx="6995777" cy="2641749"/>
          </a:xfrm>
          <a:prstGeom prst="rect">
            <a:avLst/>
          </a:prstGeom>
        </p:spPr>
        <p:txBody>
          <a:bodyPr anchor="t"/>
          <a:lstStyle>
            <a:lvl1pPr algn="l">
              <a:defRPr sz="3300">
                <a:latin typeface="Helvetica Neue"/>
                <a:ea typeface="Helvetica Neue"/>
                <a:cs typeface="Helvetica Neue"/>
                <a:sym typeface="Helvetica Neue"/>
              </a:defRPr>
            </a:lvl1pPr>
          </a:lstStyle>
          <a:p>
            <a:r>
              <a:rPr dirty="0">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a:t>
            </a:r>
          </a:p>
        </p:txBody>
      </p:sp>
      <p:sp>
        <p:nvSpPr>
          <p:cNvPr id="617" name="这里是正文，没错，这里是正文。这里是正文，没错，这里是正文。这里是正文，没错，这里是正文。这里是正文，没错，这里是正文。这里是正文，没错，这里是正文。"/>
          <p:cNvSpPr>
            <a:spLocks noGrp="1"/>
          </p:cNvSpPr>
          <p:nvPr>
            <p:ph type="body" idx="17"/>
          </p:nvPr>
        </p:nvSpPr>
        <p:spPr>
          <a:xfrm>
            <a:off x="8817589" y="4282281"/>
            <a:ext cx="6995777" cy="2641749"/>
          </a:xfrm>
          <a:prstGeom prst="rect">
            <a:avLst/>
          </a:prstGeom>
        </p:spPr>
        <p:txBody>
          <a:bodyPr anchor="t"/>
          <a:lstStyle>
            <a:lvl1pPr algn="l">
              <a:defRPr sz="3300">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a:t>
            </a:r>
          </a:p>
        </p:txBody>
      </p:sp>
      <p:sp>
        <p:nvSpPr>
          <p:cNvPr id="618" name="这里是正文，没错，这里是正文。这里是正文，没错，这里是正文。这里是正文，没错，这里是正文。这里是正文，没错，这里是正文。这里是正文，没错，这里是正文。"/>
          <p:cNvSpPr>
            <a:spLocks noGrp="1"/>
          </p:cNvSpPr>
          <p:nvPr>
            <p:ph type="body" idx="18"/>
          </p:nvPr>
        </p:nvSpPr>
        <p:spPr>
          <a:xfrm>
            <a:off x="8821111" y="8911276"/>
            <a:ext cx="6995778" cy="2641749"/>
          </a:xfrm>
          <a:prstGeom prst="rect">
            <a:avLst/>
          </a:prstGeom>
        </p:spPr>
        <p:txBody>
          <a:bodyPr anchor="t"/>
          <a:lstStyle>
            <a:lvl1pPr algn="l">
              <a:defRPr sz="3300">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a:t>
            </a:r>
          </a:p>
        </p:txBody>
      </p:sp>
      <p:sp>
        <p:nvSpPr>
          <p:cNvPr id="619" name="矩形"/>
          <p:cNvSpPr/>
          <p:nvPr/>
        </p:nvSpPr>
        <p:spPr>
          <a:xfrm rot="5400000">
            <a:off x="4277419" y="8400074"/>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620" name="矩形"/>
          <p:cNvSpPr/>
          <p:nvPr/>
        </p:nvSpPr>
        <p:spPr>
          <a:xfrm rot="5400000">
            <a:off x="4277419" y="3822759"/>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621" name="矩形"/>
          <p:cNvSpPr/>
          <p:nvPr/>
        </p:nvSpPr>
        <p:spPr>
          <a:xfrm rot="5400000">
            <a:off x="12162680" y="3822759"/>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622" name="矩形"/>
          <p:cNvSpPr/>
          <p:nvPr/>
        </p:nvSpPr>
        <p:spPr>
          <a:xfrm rot="5400000">
            <a:off x="12166203" y="8457664"/>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623" name="矩形"/>
          <p:cNvSpPr/>
          <p:nvPr/>
        </p:nvSpPr>
        <p:spPr>
          <a:xfrm>
            <a:off x="16276439" y="3331368"/>
            <a:ext cx="7594601" cy="4284664"/>
          </a:xfrm>
          <a:prstGeom prst="rect">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24" name="这里是正文，没错，这里是正文。这里是正文，没错，这里是正文。这里是正文，没错，这里是正文。这里是正文，没错，这里是正文。这里是正文，没错，这里是正文。"/>
          <p:cNvSpPr/>
          <p:nvPr/>
        </p:nvSpPr>
        <p:spPr>
          <a:xfrm>
            <a:off x="16702850" y="4339871"/>
            <a:ext cx="6995777" cy="2641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3300" b="0">
                <a:solidFill>
                  <a:srgbClr val="3D4858"/>
                </a:solidFill>
              </a:defRPr>
            </a:lvl1pPr>
          </a:lstStyle>
          <a:p>
            <a:r>
              <a:rPr dirty="0">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a:t>
            </a:r>
          </a:p>
        </p:txBody>
      </p:sp>
      <p:sp>
        <p:nvSpPr>
          <p:cNvPr id="625" name="矩形"/>
          <p:cNvSpPr/>
          <p:nvPr/>
        </p:nvSpPr>
        <p:spPr>
          <a:xfrm rot="5400000">
            <a:off x="20047942" y="3862515"/>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626" name="矩形"/>
          <p:cNvSpPr/>
          <p:nvPr/>
        </p:nvSpPr>
        <p:spPr>
          <a:xfrm>
            <a:off x="16281027" y="7905154"/>
            <a:ext cx="7594601" cy="4279901"/>
          </a:xfrm>
          <a:prstGeom prst="rect">
            <a:avLst/>
          </a:prstGeom>
          <a:solidFill>
            <a:srgbClr val="3D485D"/>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27" name="这里是正文，没错，这里是正文。这里是正文，没错，这里是正文。这里是正文，没错，这里是正文。这里是正文，没错，这里是正文。这里是正文，没错，这里是正文。"/>
          <p:cNvSpPr/>
          <p:nvPr/>
        </p:nvSpPr>
        <p:spPr>
          <a:xfrm>
            <a:off x="16707439" y="8853685"/>
            <a:ext cx="6995777" cy="2641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3300" b="0">
                <a:solidFill>
                  <a:srgbClr val="FFFFFF"/>
                </a:solidFill>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a:t>
            </a:r>
          </a:p>
        </p:txBody>
      </p:sp>
      <p:sp>
        <p:nvSpPr>
          <p:cNvPr id="628" name="矩形"/>
          <p:cNvSpPr/>
          <p:nvPr/>
        </p:nvSpPr>
        <p:spPr>
          <a:xfrm rot="5400000">
            <a:off x="20052531" y="8400074"/>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30</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此处主标题-纯文字"/>
          <p:cNvSpPr>
            <a:spLocks noGrp="1"/>
          </p:cNvSpPr>
          <p:nvPr>
            <p:ph type="body" idx="13"/>
          </p:nvPr>
        </p:nvSpPr>
        <p:spPr>
          <a:xfrm>
            <a:off x="1727200" y="254000"/>
            <a:ext cx="5578475" cy="990601"/>
          </a:xfrm>
          <a:prstGeom prst="rect">
            <a:avLst/>
          </a:prstGeom>
        </p:spPr>
        <p:txBody>
          <a:bodyPr/>
          <a:lstStyle>
            <a:lvl1pPr>
              <a:defRPr>
                <a:solidFill>
                  <a:srgbClr val="FFFFFF"/>
                </a:solidFill>
              </a:defRPr>
            </a:lvl1pPr>
          </a:lstStyle>
          <a:p>
            <a:r>
              <a:t>此处主标题-纯文字</a:t>
            </a:r>
          </a:p>
        </p:txBody>
      </p:sp>
      <p:sp>
        <p:nvSpPr>
          <p:cNvPr id="614"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grpSp>
        <p:nvGrpSpPr>
          <p:cNvPr id="42" name="成组"/>
          <p:cNvGrpSpPr/>
          <p:nvPr/>
        </p:nvGrpSpPr>
        <p:grpSpPr>
          <a:xfrm>
            <a:off x="1081011" y="4332612"/>
            <a:ext cx="5563414" cy="5411276"/>
            <a:chOff x="0" y="0"/>
            <a:chExt cx="5563413" cy="5411275"/>
          </a:xfrm>
        </p:grpSpPr>
        <p:sp>
          <p:nvSpPr>
            <p:cNvPr id="43" name="矩形"/>
            <p:cNvSpPr/>
            <p:nvPr/>
          </p:nvSpPr>
          <p:spPr>
            <a:xfrm>
              <a:off x="826517" y="881233"/>
              <a:ext cx="4066186" cy="3728683"/>
            </a:xfrm>
            <a:prstGeom prst="rect">
              <a:avLst/>
            </a:prstGeom>
            <a:solidFill>
              <a:srgbClr val="3F475B"/>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44" name="矩形"/>
            <p:cNvSpPr/>
            <p:nvPr/>
          </p:nvSpPr>
          <p:spPr>
            <a:xfrm rot="2597737">
              <a:off x="60068" y="4008546"/>
              <a:ext cx="1824804" cy="899441"/>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sp>
          <p:nvSpPr>
            <p:cNvPr id="45" name="矩形"/>
            <p:cNvSpPr/>
            <p:nvPr/>
          </p:nvSpPr>
          <p:spPr>
            <a:xfrm rot="2597737">
              <a:off x="3678542" y="503288"/>
              <a:ext cx="1824804" cy="899441"/>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grpSp>
      <p:sp>
        <p:nvSpPr>
          <p:cNvPr id="46" name="这是小标题"/>
          <p:cNvSpPr/>
          <p:nvPr/>
        </p:nvSpPr>
        <p:spPr>
          <a:xfrm>
            <a:off x="2154568" y="5753100"/>
            <a:ext cx="2400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b="0">
                <a:solidFill>
                  <a:srgbClr val="FFFFFF"/>
                </a:solidFill>
                <a:latin typeface="PingFang SC Semibold"/>
                <a:ea typeface="PingFang SC Semibold"/>
                <a:cs typeface="PingFang SC Semibold"/>
                <a:sym typeface="PingFang SC Semibold"/>
              </a:defRPr>
            </a:lvl1pPr>
          </a:lstStyle>
          <a:p>
            <a:r>
              <a:rPr dirty="0"/>
              <a:t>这是小标题</a:t>
            </a:r>
          </a:p>
        </p:txBody>
      </p:sp>
      <p:sp>
        <p:nvSpPr>
          <p:cNvPr id="47" name="这里是正文问问问"/>
          <p:cNvSpPr/>
          <p:nvPr/>
        </p:nvSpPr>
        <p:spPr>
          <a:xfrm>
            <a:off x="2156752" y="7213187"/>
            <a:ext cx="3488134"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defRPr sz="3300" b="0">
                <a:solidFill>
                  <a:srgbClr val="FFFFFF"/>
                </a:solidFill>
              </a:defRPr>
            </a:lvl1pPr>
          </a:lstStyle>
          <a:p>
            <a:r>
              <a:rPr dirty="0">
                <a:latin typeface="Hiragino Sans GB W3" charset="-122"/>
                <a:ea typeface="Hiragino Sans GB W3" charset="-122"/>
                <a:cs typeface="Hiragino Sans GB W3" charset="-122"/>
              </a:rPr>
              <a:t>这里是正文问问问</a:t>
            </a:r>
          </a:p>
        </p:txBody>
      </p:sp>
      <p:grpSp>
        <p:nvGrpSpPr>
          <p:cNvPr id="48" name="成组"/>
          <p:cNvGrpSpPr/>
          <p:nvPr/>
        </p:nvGrpSpPr>
        <p:grpSpPr>
          <a:xfrm>
            <a:off x="6582603" y="4332612"/>
            <a:ext cx="5563415" cy="5411276"/>
            <a:chOff x="0" y="0"/>
            <a:chExt cx="5563413" cy="5411275"/>
          </a:xfrm>
        </p:grpSpPr>
        <p:sp>
          <p:nvSpPr>
            <p:cNvPr id="49" name="矩形"/>
            <p:cNvSpPr/>
            <p:nvPr/>
          </p:nvSpPr>
          <p:spPr>
            <a:xfrm>
              <a:off x="826517" y="881233"/>
              <a:ext cx="4066186" cy="3728683"/>
            </a:xfrm>
            <a:prstGeom prst="rect">
              <a:avLst/>
            </a:prstGeom>
            <a:solidFill>
              <a:srgbClr val="3F475B"/>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50" name="矩形"/>
            <p:cNvSpPr/>
            <p:nvPr/>
          </p:nvSpPr>
          <p:spPr>
            <a:xfrm rot="2597737">
              <a:off x="60068" y="4008546"/>
              <a:ext cx="1824804" cy="899441"/>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sp>
          <p:nvSpPr>
            <p:cNvPr id="51" name="矩形"/>
            <p:cNvSpPr/>
            <p:nvPr/>
          </p:nvSpPr>
          <p:spPr>
            <a:xfrm rot="2597737">
              <a:off x="3678542" y="503288"/>
              <a:ext cx="1824804" cy="899441"/>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grpSp>
      <p:sp>
        <p:nvSpPr>
          <p:cNvPr id="52" name="这是小标题"/>
          <p:cNvSpPr/>
          <p:nvPr/>
        </p:nvSpPr>
        <p:spPr>
          <a:xfrm>
            <a:off x="7656160" y="5753100"/>
            <a:ext cx="2400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b="0">
                <a:solidFill>
                  <a:srgbClr val="FFFFFF"/>
                </a:solidFill>
                <a:latin typeface="PingFang SC Semibold"/>
                <a:ea typeface="PingFang SC Semibold"/>
                <a:cs typeface="PingFang SC Semibold"/>
                <a:sym typeface="PingFang SC Semibold"/>
              </a:defRPr>
            </a:lvl1pPr>
          </a:lstStyle>
          <a:p>
            <a:r>
              <a:rPr dirty="0"/>
              <a:t>这是小标题</a:t>
            </a:r>
          </a:p>
        </p:txBody>
      </p:sp>
      <p:sp>
        <p:nvSpPr>
          <p:cNvPr id="53" name="这里是正文问问问"/>
          <p:cNvSpPr/>
          <p:nvPr/>
        </p:nvSpPr>
        <p:spPr>
          <a:xfrm>
            <a:off x="7620244" y="7213187"/>
            <a:ext cx="3488134"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defRPr sz="3300" b="0">
                <a:solidFill>
                  <a:srgbClr val="FFFFFF"/>
                </a:solidFill>
              </a:defRPr>
            </a:lvl1pPr>
          </a:lstStyle>
          <a:p>
            <a:r>
              <a:rPr dirty="0">
                <a:latin typeface="Hiragino Sans GB W3" charset="-122"/>
                <a:ea typeface="Hiragino Sans GB W3" charset="-122"/>
                <a:cs typeface="Hiragino Sans GB W3" charset="-122"/>
              </a:rPr>
              <a:t>这里是正文问问问</a:t>
            </a:r>
          </a:p>
        </p:txBody>
      </p:sp>
      <p:grpSp>
        <p:nvGrpSpPr>
          <p:cNvPr id="54" name="成组"/>
          <p:cNvGrpSpPr/>
          <p:nvPr/>
        </p:nvGrpSpPr>
        <p:grpSpPr>
          <a:xfrm>
            <a:off x="12084196" y="4332612"/>
            <a:ext cx="5563414" cy="5411276"/>
            <a:chOff x="0" y="0"/>
            <a:chExt cx="5563413" cy="5411275"/>
          </a:xfrm>
        </p:grpSpPr>
        <p:sp>
          <p:nvSpPr>
            <p:cNvPr id="55" name="矩形"/>
            <p:cNvSpPr/>
            <p:nvPr/>
          </p:nvSpPr>
          <p:spPr>
            <a:xfrm>
              <a:off x="826517" y="881233"/>
              <a:ext cx="4066186" cy="3728683"/>
            </a:xfrm>
            <a:prstGeom prst="rect">
              <a:avLst/>
            </a:prstGeom>
            <a:solidFill>
              <a:srgbClr val="3F475B"/>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56" name="矩形"/>
            <p:cNvSpPr/>
            <p:nvPr/>
          </p:nvSpPr>
          <p:spPr>
            <a:xfrm rot="2597737">
              <a:off x="60068" y="4008546"/>
              <a:ext cx="1824804" cy="899441"/>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sp>
          <p:nvSpPr>
            <p:cNvPr id="57" name="矩形"/>
            <p:cNvSpPr/>
            <p:nvPr/>
          </p:nvSpPr>
          <p:spPr>
            <a:xfrm rot="2597737">
              <a:off x="3678542" y="503288"/>
              <a:ext cx="1824804" cy="899441"/>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grpSp>
      <p:sp>
        <p:nvSpPr>
          <p:cNvPr id="58" name="这是小标题"/>
          <p:cNvSpPr/>
          <p:nvPr/>
        </p:nvSpPr>
        <p:spPr>
          <a:xfrm>
            <a:off x="13170453" y="5753100"/>
            <a:ext cx="2400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b="0">
                <a:solidFill>
                  <a:srgbClr val="FFFFFF"/>
                </a:solidFill>
                <a:latin typeface="PingFang SC Semibold"/>
                <a:ea typeface="PingFang SC Semibold"/>
                <a:cs typeface="PingFang SC Semibold"/>
                <a:sym typeface="PingFang SC Semibold"/>
              </a:defRPr>
            </a:lvl1pPr>
          </a:lstStyle>
          <a:p>
            <a:r>
              <a:t>这是小标题</a:t>
            </a:r>
          </a:p>
        </p:txBody>
      </p:sp>
      <p:sp>
        <p:nvSpPr>
          <p:cNvPr id="59" name="这里是正文问问问"/>
          <p:cNvSpPr/>
          <p:nvPr/>
        </p:nvSpPr>
        <p:spPr>
          <a:xfrm>
            <a:off x="13121837" y="7213187"/>
            <a:ext cx="3488134"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defRPr sz="3300" b="0">
                <a:solidFill>
                  <a:srgbClr val="FFFFFF"/>
                </a:solidFill>
              </a:defRPr>
            </a:lvl1pPr>
          </a:lstStyle>
          <a:p>
            <a:r>
              <a:rPr>
                <a:latin typeface="Hiragino Sans GB W3" charset="-122"/>
                <a:ea typeface="Hiragino Sans GB W3" charset="-122"/>
                <a:cs typeface="Hiragino Sans GB W3" charset="-122"/>
              </a:rPr>
              <a:t>这里是正文问问问</a:t>
            </a:r>
          </a:p>
        </p:txBody>
      </p:sp>
      <p:grpSp>
        <p:nvGrpSpPr>
          <p:cNvPr id="60" name="成组"/>
          <p:cNvGrpSpPr/>
          <p:nvPr/>
        </p:nvGrpSpPr>
        <p:grpSpPr>
          <a:xfrm>
            <a:off x="17585788" y="4332612"/>
            <a:ext cx="5563415" cy="5411276"/>
            <a:chOff x="0" y="0"/>
            <a:chExt cx="5563413" cy="5411275"/>
          </a:xfrm>
        </p:grpSpPr>
        <p:sp>
          <p:nvSpPr>
            <p:cNvPr id="61" name="矩形"/>
            <p:cNvSpPr/>
            <p:nvPr/>
          </p:nvSpPr>
          <p:spPr>
            <a:xfrm>
              <a:off x="826517" y="881233"/>
              <a:ext cx="4066186" cy="3728683"/>
            </a:xfrm>
            <a:prstGeom prst="rect">
              <a:avLst/>
            </a:prstGeom>
            <a:solidFill>
              <a:srgbClr val="3F475B"/>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62" name="矩形"/>
            <p:cNvSpPr/>
            <p:nvPr/>
          </p:nvSpPr>
          <p:spPr>
            <a:xfrm rot="2597737">
              <a:off x="60068" y="4008546"/>
              <a:ext cx="1824804" cy="899441"/>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sp>
          <p:nvSpPr>
            <p:cNvPr id="63" name="矩形"/>
            <p:cNvSpPr/>
            <p:nvPr/>
          </p:nvSpPr>
          <p:spPr>
            <a:xfrm rot="2597737">
              <a:off x="3678542" y="503288"/>
              <a:ext cx="1824804" cy="899441"/>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grpSp>
      <p:sp>
        <p:nvSpPr>
          <p:cNvPr id="64" name="这是小标题"/>
          <p:cNvSpPr/>
          <p:nvPr/>
        </p:nvSpPr>
        <p:spPr>
          <a:xfrm>
            <a:off x="18697444" y="5753100"/>
            <a:ext cx="2400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b="0">
                <a:solidFill>
                  <a:srgbClr val="FFFFFF"/>
                </a:solidFill>
                <a:latin typeface="PingFang SC Semibold"/>
                <a:ea typeface="PingFang SC Semibold"/>
                <a:cs typeface="PingFang SC Semibold"/>
                <a:sym typeface="PingFang SC Semibold"/>
              </a:defRPr>
            </a:lvl1pPr>
          </a:lstStyle>
          <a:p>
            <a:r>
              <a:rPr dirty="0"/>
              <a:t>这是小标题</a:t>
            </a:r>
          </a:p>
        </p:txBody>
      </p:sp>
      <p:sp>
        <p:nvSpPr>
          <p:cNvPr id="65" name="这里是正文问问问"/>
          <p:cNvSpPr/>
          <p:nvPr/>
        </p:nvSpPr>
        <p:spPr>
          <a:xfrm>
            <a:off x="18623428" y="7213187"/>
            <a:ext cx="3488134"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defRPr sz="3300" b="0">
                <a:solidFill>
                  <a:srgbClr val="FFFFFF"/>
                </a:solidFill>
              </a:defRPr>
            </a:lvl1pPr>
          </a:lstStyle>
          <a:p>
            <a:r>
              <a:rPr>
                <a:latin typeface="Hiragino Sans GB W3" charset="-122"/>
                <a:ea typeface="Hiragino Sans GB W3" charset="-122"/>
                <a:cs typeface="Hiragino Sans GB W3" charset="-122"/>
              </a:rPr>
              <a:t>这里是正文问问问</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31</a:t>
            </a:fld>
            <a:endParaRPr lang="uk-UA" dirty="0">
              <a:solidFill>
                <a:schemeClr val="bg1"/>
              </a:solidFill>
            </a:endParaRPr>
          </a:p>
        </p:txBody>
      </p:sp>
    </p:spTree>
    <p:extLst>
      <p:ext uri="{BB962C8B-B14F-4D97-AF65-F5344CB8AC3E}">
        <p14:creationId xmlns:p14="http://schemas.microsoft.com/office/powerpoint/2010/main" val="748269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此处主标题-纯文字"/>
          <p:cNvSpPr>
            <a:spLocks noGrp="1"/>
          </p:cNvSpPr>
          <p:nvPr>
            <p:ph type="body" idx="13"/>
          </p:nvPr>
        </p:nvSpPr>
        <p:spPr>
          <a:xfrm>
            <a:off x="1727200" y="254000"/>
            <a:ext cx="5578475" cy="990601"/>
          </a:xfrm>
          <a:prstGeom prst="rect">
            <a:avLst/>
          </a:prstGeom>
        </p:spPr>
        <p:txBody>
          <a:bodyPr/>
          <a:lstStyle>
            <a:lvl1pPr>
              <a:defRPr>
                <a:solidFill>
                  <a:srgbClr val="FFFFFF"/>
                </a:solidFill>
              </a:defRPr>
            </a:lvl1pPr>
          </a:lstStyle>
          <a:p>
            <a:r>
              <a:t>此处主标题-纯文字</a:t>
            </a:r>
          </a:p>
        </p:txBody>
      </p:sp>
      <p:sp>
        <p:nvSpPr>
          <p:cNvPr id="614"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grpSp>
        <p:nvGrpSpPr>
          <p:cNvPr id="34" name="成组"/>
          <p:cNvGrpSpPr/>
          <p:nvPr/>
        </p:nvGrpSpPr>
        <p:grpSpPr>
          <a:xfrm>
            <a:off x="12403052" y="2503812"/>
            <a:ext cx="10503543" cy="10216311"/>
            <a:chOff x="0" y="0"/>
            <a:chExt cx="10503542" cy="10216310"/>
          </a:xfrm>
        </p:grpSpPr>
        <p:sp>
          <p:nvSpPr>
            <p:cNvPr id="35" name="矩形"/>
            <p:cNvSpPr/>
            <p:nvPr/>
          </p:nvSpPr>
          <p:spPr>
            <a:xfrm>
              <a:off x="1560438" y="1663740"/>
              <a:ext cx="7676824" cy="7039629"/>
            </a:xfrm>
            <a:prstGeom prst="rect">
              <a:avLst/>
            </a:prstGeom>
            <a:solidFill>
              <a:srgbClr val="3F475B"/>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36" name="矩形"/>
            <p:cNvSpPr/>
            <p:nvPr/>
          </p:nvSpPr>
          <p:spPr>
            <a:xfrm rot="2597737">
              <a:off x="113407" y="7568004"/>
              <a:ext cx="3445169" cy="1698115"/>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sp>
          <p:nvSpPr>
            <p:cNvPr id="37" name="矩形"/>
            <p:cNvSpPr/>
            <p:nvPr/>
          </p:nvSpPr>
          <p:spPr>
            <a:xfrm rot="2597737">
              <a:off x="6944966" y="950192"/>
              <a:ext cx="3445169" cy="1698114"/>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grpSp>
      <p:sp>
        <p:nvSpPr>
          <p:cNvPr id="38" name="这是小标题"/>
          <p:cNvSpPr/>
          <p:nvPr/>
        </p:nvSpPr>
        <p:spPr>
          <a:xfrm>
            <a:off x="14327508" y="4908549"/>
            <a:ext cx="2781301"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b="0">
                <a:solidFill>
                  <a:srgbClr val="FFFFFF"/>
                </a:solidFill>
                <a:latin typeface="PingFang SC Semibold"/>
                <a:ea typeface="PingFang SC Semibold"/>
                <a:cs typeface="PingFang SC Semibold"/>
                <a:sym typeface="PingFang SC Semibold"/>
              </a:defRPr>
            </a:lvl1pPr>
          </a:lstStyle>
          <a:p>
            <a:r>
              <a:rPr dirty="0"/>
              <a:t>这是小标题</a:t>
            </a:r>
          </a:p>
        </p:txBody>
      </p:sp>
      <p:grpSp>
        <p:nvGrpSpPr>
          <p:cNvPr id="39" name="成组"/>
          <p:cNvGrpSpPr/>
          <p:nvPr/>
        </p:nvGrpSpPr>
        <p:grpSpPr>
          <a:xfrm>
            <a:off x="1354052" y="2503812"/>
            <a:ext cx="10503543" cy="10216311"/>
            <a:chOff x="0" y="0"/>
            <a:chExt cx="10503542" cy="10216310"/>
          </a:xfrm>
        </p:grpSpPr>
        <p:sp>
          <p:nvSpPr>
            <p:cNvPr id="40" name="矩形"/>
            <p:cNvSpPr/>
            <p:nvPr/>
          </p:nvSpPr>
          <p:spPr>
            <a:xfrm>
              <a:off x="1560438" y="1663740"/>
              <a:ext cx="7676824" cy="7039629"/>
            </a:xfrm>
            <a:prstGeom prst="rect">
              <a:avLst/>
            </a:prstGeom>
            <a:solidFill>
              <a:srgbClr val="3F475B"/>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41" name="矩形"/>
            <p:cNvSpPr/>
            <p:nvPr/>
          </p:nvSpPr>
          <p:spPr>
            <a:xfrm rot="2597737">
              <a:off x="113407" y="7568004"/>
              <a:ext cx="3445169" cy="1698115"/>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sp>
          <p:nvSpPr>
            <p:cNvPr id="66" name="矩形"/>
            <p:cNvSpPr/>
            <p:nvPr/>
          </p:nvSpPr>
          <p:spPr>
            <a:xfrm rot="2597737">
              <a:off x="6944966" y="950192"/>
              <a:ext cx="3445169" cy="1698114"/>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grpSp>
      <p:sp>
        <p:nvSpPr>
          <p:cNvPr id="67" name="这是小标题"/>
          <p:cNvSpPr/>
          <p:nvPr/>
        </p:nvSpPr>
        <p:spPr>
          <a:xfrm>
            <a:off x="3125787" y="4908549"/>
            <a:ext cx="2781301"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b="0">
                <a:solidFill>
                  <a:srgbClr val="FFFFFF"/>
                </a:solidFill>
                <a:latin typeface="PingFang SC Semibold"/>
                <a:ea typeface="PingFang SC Semibold"/>
                <a:cs typeface="PingFang SC Semibold"/>
                <a:sym typeface="PingFang SC Semibold"/>
              </a:defRPr>
            </a:lvl1pPr>
          </a:lstStyle>
          <a:p>
            <a:r>
              <a:t>这是小标题</a:t>
            </a:r>
          </a:p>
        </p:txBody>
      </p:sp>
      <p:sp>
        <p:nvSpPr>
          <p:cNvPr id="68" name="这里是正文问问问这里是正文问问问这…"/>
          <p:cNvSpPr/>
          <p:nvPr/>
        </p:nvSpPr>
        <p:spPr>
          <a:xfrm>
            <a:off x="3165543" y="6481667"/>
            <a:ext cx="7296869" cy="2641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defTabSz="457200">
              <a:defRPr sz="3300" b="0">
                <a:solidFill>
                  <a:srgbClr val="FFFFFF"/>
                </a:solidFill>
              </a:defRPr>
            </a:pPr>
            <a:r>
              <a:rPr dirty="0">
                <a:latin typeface="Hiragino Sans GB W3" charset="-122"/>
                <a:ea typeface="Hiragino Sans GB W3" charset="-122"/>
                <a:cs typeface="Hiragino Sans GB W3" charset="-122"/>
              </a:rPr>
              <a:t>这里是正文问问问这里是正文问问问这</a:t>
            </a:r>
          </a:p>
          <a:p>
            <a:pPr algn="l" defTabSz="457200">
              <a:defRPr sz="3300" b="0">
                <a:solidFill>
                  <a:srgbClr val="FFFFFF"/>
                </a:solidFill>
              </a:defRPr>
            </a:pPr>
            <a:r>
              <a:rPr dirty="0">
                <a:latin typeface="Hiragino Sans GB W3" charset="-122"/>
                <a:ea typeface="Hiragino Sans GB W3" charset="-122"/>
                <a:cs typeface="Hiragino Sans GB W3" charset="-122"/>
              </a:rPr>
              <a:t>这里是正文问问问这里是正文问问问里</a:t>
            </a:r>
          </a:p>
          <a:p>
            <a:pPr algn="l" defTabSz="457200">
              <a:defRPr sz="3300" b="0">
                <a:solidFill>
                  <a:srgbClr val="FFFFFF"/>
                </a:solidFill>
              </a:defRPr>
            </a:pPr>
            <a:r>
              <a:rPr dirty="0">
                <a:latin typeface="Hiragino Sans GB W3" charset="-122"/>
                <a:ea typeface="Hiragino Sans GB W3" charset="-122"/>
                <a:cs typeface="Hiragino Sans GB W3" charset="-122"/>
              </a:rPr>
              <a:t>这里是正文问问问这里是正文问问问是</a:t>
            </a:r>
          </a:p>
          <a:p>
            <a:pPr algn="l" defTabSz="457200">
              <a:defRPr sz="3300" b="0">
                <a:solidFill>
                  <a:srgbClr val="FFFFFF"/>
                </a:solidFill>
              </a:defRPr>
            </a:pPr>
            <a:r>
              <a:rPr dirty="0">
                <a:latin typeface="Hiragino Sans GB W3" charset="-122"/>
                <a:ea typeface="Hiragino Sans GB W3" charset="-122"/>
                <a:cs typeface="Hiragino Sans GB W3" charset="-122"/>
              </a:rPr>
              <a:t>这里是正文问问问这里是正文问问问正</a:t>
            </a:r>
          </a:p>
          <a:p>
            <a:pPr algn="l" defTabSz="457200">
              <a:defRPr sz="3300" b="0">
                <a:solidFill>
                  <a:srgbClr val="FFFFFF"/>
                </a:solidFill>
              </a:defRPr>
            </a:pPr>
            <a:r>
              <a:rPr dirty="0">
                <a:latin typeface="Hiragino Sans GB W3" charset="-122"/>
                <a:ea typeface="Hiragino Sans GB W3" charset="-122"/>
                <a:cs typeface="Hiragino Sans GB W3" charset="-122"/>
              </a:rPr>
              <a:t>文问问问</a:t>
            </a:r>
          </a:p>
        </p:txBody>
      </p:sp>
      <p:sp>
        <p:nvSpPr>
          <p:cNvPr id="69" name="这里是正文问问问"/>
          <p:cNvSpPr/>
          <p:nvPr/>
        </p:nvSpPr>
        <p:spPr>
          <a:xfrm>
            <a:off x="14330969" y="6481667"/>
            <a:ext cx="3488134"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defTabSz="457200">
              <a:defRPr sz="3300" b="0">
                <a:solidFill>
                  <a:srgbClr val="FFFFFF"/>
                </a:solidFill>
              </a:defRPr>
            </a:lvl1pPr>
          </a:lstStyle>
          <a:p>
            <a:r>
              <a:rPr>
                <a:latin typeface="Hiragino Sans GB W3" charset="-122"/>
                <a:ea typeface="Hiragino Sans GB W3" charset="-122"/>
                <a:cs typeface="Hiragino Sans GB W3" charset="-122"/>
              </a:rPr>
              <a:t>这里是正文问问问</a:t>
            </a: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32</a:t>
            </a:fld>
            <a:endParaRPr lang="uk-UA" dirty="0">
              <a:solidFill>
                <a:schemeClr val="bg1"/>
              </a:solidFill>
            </a:endParaRPr>
          </a:p>
        </p:txBody>
      </p:sp>
    </p:spTree>
    <p:extLst>
      <p:ext uri="{BB962C8B-B14F-4D97-AF65-F5344CB8AC3E}">
        <p14:creationId xmlns:p14="http://schemas.microsoft.com/office/powerpoint/2010/main" val="1701246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此处主标题-纯文字"/>
          <p:cNvSpPr>
            <a:spLocks noGrp="1"/>
          </p:cNvSpPr>
          <p:nvPr>
            <p:ph type="body" idx="13"/>
          </p:nvPr>
        </p:nvSpPr>
        <p:spPr>
          <a:xfrm>
            <a:off x="1727200" y="254000"/>
            <a:ext cx="5578475" cy="990601"/>
          </a:xfrm>
          <a:prstGeom prst="rect">
            <a:avLst/>
          </a:prstGeom>
        </p:spPr>
        <p:txBody>
          <a:bodyPr/>
          <a:lstStyle>
            <a:lvl1pPr>
              <a:defRPr>
                <a:solidFill>
                  <a:srgbClr val="FFFFFF"/>
                </a:solidFill>
              </a:defRPr>
            </a:lvl1pPr>
          </a:lstStyle>
          <a:p>
            <a:r>
              <a:t>此处主标题-纯文字</a:t>
            </a:r>
          </a:p>
        </p:txBody>
      </p:sp>
      <p:sp>
        <p:nvSpPr>
          <p:cNvPr id="614"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grpSp>
        <p:nvGrpSpPr>
          <p:cNvPr id="16" name="成组"/>
          <p:cNvGrpSpPr/>
          <p:nvPr/>
        </p:nvGrpSpPr>
        <p:grpSpPr>
          <a:xfrm>
            <a:off x="1841377" y="2376812"/>
            <a:ext cx="20701246" cy="5411276"/>
            <a:chOff x="0" y="0"/>
            <a:chExt cx="20701245" cy="5411274"/>
          </a:xfrm>
        </p:grpSpPr>
        <p:sp>
          <p:nvSpPr>
            <p:cNvPr id="17" name="矩形"/>
            <p:cNvSpPr/>
            <p:nvPr/>
          </p:nvSpPr>
          <p:spPr>
            <a:xfrm>
              <a:off x="826517" y="881233"/>
              <a:ext cx="19130964" cy="3728683"/>
            </a:xfrm>
            <a:prstGeom prst="rect">
              <a:avLst/>
            </a:prstGeom>
            <a:solidFill>
              <a:srgbClr val="3F475B"/>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18" name="矩形"/>
            <p:cNvSpPr/>
            <p:nvPr/>
          </p:nvSpPr>
          <p:spPr>
            <a:xfrm rot="8202263" flipH="1">
              <a:off x="18816373" y="4008546"/>
              <a:ext cx="1824804" cy="899441"/>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sp>
          <p:nvSpPr>
            <p:cNvPr id="19" name="矩形"/>
            <p:cNvSpPr/>
            <p:nvPr/>
          </p:nvSpPr>
          <p:spPr>
            <a:xfrm rot="8202263" flipH="1">
              <a:off x="60068" y="503288"/>
              <a:ext cx="1824804" cy="899441"/>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grpSp>
      <p:sp>
        <p:nvSpPr>
          <p:cNvPr id="20" name="这是小标题"/>
          <p:cNvSpPr/>
          <p:nvPr/>
        </p:nvSpPr>
        <p:spPr>
          <a:xfrm>
            <a:off x="3194333" y="3707830"/>
            <a:ext cx="2400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b="0">
                <a:solidFill>
                  <a:srgbClr val="FFFFFF"/>
                </a:solidFill>
                <a:latin typeface="PingFang SC Semibold"/>
                <a:ea typeface="PingFang SC Semibold"/>
                <a:cs typeface="PingFang SC Semibold"/>
                <a:sym typeface="PingFang SC Semibold"/>
              </a:defRPr>
            </a:lvl1pPr>
          </a:lstStyle>
          <a:p>
            <a:r>
              <a:rPr dirty="0"/>
              <a:t>这是小标题</a:t>
            </a:r>
          </a:p>
        </p:txBody>
      </p:sp>
      <p:sp>
        <p:nvSpPr>
          <p:cNvPr id="21" name="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
          <p:cNvSpPr/>
          <p:nvPr/>
        </p:nvSpPr>
        <p:spPr>
          <a:xfrm>
            <a:off x="3223170" y="4682173"/>
            <a:ext cx="18417978" cy="16260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3300"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a:t>
            </a:r>
          </a:p>
        </p:txBody>
      </p:sp>
      <p:grpSp>
        <p:nvGrpSpPr>
          <p:cNvPr id="22" name="成组"/>
          <p:cNvGrpSpPr/>
          <p:nvPr/>
        </p:nvGrpSpPr>
        <p:grpSpPr>
          <a:xfrm>
            <a:off x="1841377" y="7583812"/>
            <a:ext cx="20701246" cy="5411276"/>
            <a:chOff x="0" y="0"/>
            <a:chExt cx="20701245" cy="5411274"/>
          </a:xfrm>
        </p:grpSpPr>
        <p:sp>
          <p:nvSpPr>
            <p:cNvPr id="23" name="矩形"/>
            <p:cNvSpPr/>
            <p:nvPr/>
          </p:nvSpPr>
          <p:spPr>
            <a:xfrm>
              <a:off x="826517" y="881233"/>
              <a:ext cx="19130964" cy="3728683"/>
            </a:xfrm>
            <a:prstGeom prst="rect">
              <a:avLst/>
            </a:prstGeom>
            <a:solidFill>
              <a:srgbClr val="3F475B"/>
            </a:solidFill>
            <a:ln w="12700" cap="flat">
              <a:noFill/>
              <a:miter lim="400000"/>
            </a:ln>
            <a:effectLst/>
          </p:spPr>
          <p:txBody>
            <a:bodyPr wrap="square" lIns="50800" tIns="50800" rIns="50800" bIns="50800" numCol="1" anchor="ctr">
              <a:noAutofit/>
            </a:bodyPr>
            <a:lstStyle/>
            <a:p>
              <a:pPr>
                <a:defRPr sz="3200" b="0">
                  <a:latin typeface="Helvetica Light"/>
                  <a:ea typeface="Helvetica Light"/>
                  <a:cs typeface="Helvetica Light"/>
                  <a:sym typeface="Helvetica Light"/>
                </a:defRPr>
              </a:pPr>
              <a:endParaRPr/>
            </a:p>
          </p:txBody>
        </p:sp>
        <p:sp>
          <p:nvSpPr>
            <p:cNvPr id="24" name="矩形"/>
            <p:cNvSpPr/>
            <p:nvPr/>
          </p:nvSpPr>
          <p:spPr>
            <a:xfrm rot="8202263" flipH="1">
              <a:off x="18816373" y="4008546"/>
              <a:ext cx="1824804" cy="899441"/>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sp>
          <p:nvSpPr>
            <p:cNvPr id="25" name="矩形"/>
            <p:cNvSpPr/>
            <p:nvPr/>
          </p:nvSpPr>
          <p:spPr>
            <a:xfrm rot="8202263" flipH="1">
              <a:off x="60068" y="503288"/>
              <a:ext cx="1824804" cy="899441"/>
            </a:xfrm>
            <a:prstGeom prst="rect">
              <a:avLst/>
            </a:prstGeom>
            <a:solidFill>
              <a:srgbClr val="2B3340"/>
            </a:solidFill>
            <a:ln w="12700" cap="flat">
              <a:noFill/>
              <a:miter lim="400000"/>
            </a:ln>
            <a:effectLst/>
          </p:spPr>
          <p:txBody>
            <a:bodyPr wrap="square" lIns="50800" tIns="50800" rIns="50800" bIns="50800" numCol="1" anchor="ctr">
              <a:noAutofit/>
            </a:bodyPr>
            <a:lstStyle/>
            <a:p>
              <a:pPr>
                <a:defRPr sz="3200" b="0">
                  <a:solidFill>
                    <a:srgbClr val="2B3340"/>
                  </a:solidFill>
                  <a:latin typeface="Helvetica Light"/>
                  <a:ea typeface="Helvetica Light"/>
                  <a:cs typeface="Helvetica Light"/>
                  <a:sym typeface="Helvetica Light"/>
                </a:defRPr>
              </a:pPr>
              <a:endParaRPr/>
            </a:p>
          </p:txBody>
        </p:sp>
      </p:grpSp>
      <p:sp>
        <p:nvSpPr>
          <p:cNvPr id="26" name="这是小标题"/>
          <p:cNvSpPr/>
          <p:nvPr/>
        </p:nvSpPr>
        <p:spPr>
          <a:xfrm>
            <a:off x="3194333" y="8914831"/>
            <a:ext cx="2400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b="0">
                <a:solidFill>
                  <a:srgbClr val="FFFFFF"/>
                </a:solidFill>
                <a:latin typeface="PingFang SC Semibold"/>
                <a:ea typeface="PingFang SC Semibold"/>
                <a:cs typeface="PingFang SC Semibold"/>
                <a:sym typeface="PingFang SC Semibold"/>
              </a:defRPr>
            </a:lvl1pPr>
          </a:lstStyle>
          <a:p>
            <a:r>
              <a:t>这是小标题</a:t>
            </a:r>
          </a:p>
        </p:txBody>
      </p:sp>
      <p:sp>
        <p:nvSpPr>
          <p:cNvPr id="27" name="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
          <p:cNvSpPr/>
          <p:nvPr/>
        </p:nvSpPr>
        <p:spPr>
          <a:xfrm>
            <a:off x="3223170" y="9889173"/>
            <a:ext cx="18417978" cy="16260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3300" b="0">
                <a:solidFill>
                  <a:srgbClr val="FFFFFF"/>
                </a:solidFill>
              </a:defRPr>
            </a:lvl1pPr>
          </a:lstStyle>
          <a:p>
            <a:r>
              <a:rPr>
                <a:latin typeface="Hiragino Sans GB W3" charset="-122"/>
                <a:ea typeface="Hiragino Sans GB W3" charset="-122"/>
                <a:cs typeface="Hiragino Sans GB W3" charset="-122"/>
              </a:rPr>
              <a:t>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33</a:t>
            </a:fld>
            <a:endParaRPr lang="uk-UA" dirty="0">
              <a:solidFill>
                <a:schemeClr val="bg1"/>
              </a:solidFill>
            </a:endParaRPr>
          </a:p>
        </p:txBody>
      </p:sp>
    </p:spTree>
    <p:extLst>
      <p:ext uri="{BB962C8B-B14F-4D97-AF65-F5344CB8AC3E}">
        <p14:creationId xmlns:p14="http://schemas.microsoft.com/office/powerpoint/2010/main" val="1635323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此处主标题-手机演示"/>
          <p:cNvSpPr>
            <a:spLocks noGrp="1"/>
          </p:cNvSpPr>
          <p:nvPr>
            <p:ph type="body" idx="15"/>
          </p:nvPr>
        </p:nvSpPr>
        <p:spPr>
          <a:xfrm>
            <a:off x="1720850" y="254000"/>
            <a:ext cx="6213475" cy="990601"/>
          </a:xfrm>
          <a:prstGeom prst="rect">
            <a:avLst/>
          </a:prstGeom>
        </p:spPr>
        <p:txBody>
          <a:bodyPr/>
          <a:lstStyle>
            <a:lvl1pPr>
              <a:defRPr>
                <a:solidFill>
                  <a:srgbClr val="FFFFFF"/>
                </a:solidFill>
              </a:defRPr>
            </a:lvl1pPr>
          </a:lstStyle>
          <a:p>
            <a:r>
              <a:t>此处主标题-手机演示</a:t>
            </a:r>
          </a:p>
        </p:txBody>
      </p:sp>
      <p:sp>
        <p:nvSpPr>
          <p:cNvPr id="714" name="此处副标题"/>
          <p:cNvSpPr>
            <a:spLocks noGrp="1"/>
          </p:cNvSpPr>
          <p:nvPr>
            <p:ph type="body" idx="16"/>
          </p:nvPr>
        </p:nvSpPr>
        <p:spPr>
          <a:xfrm>
            <a:off x="1720850" y="1123950"/>
            <a:ext cx="1638300" cy="520701"/>
          </a:xfrm>
          <a:prstGeom prst="rect">
            <a:avLst/>
          </a:prstGeom>
        </p:spPr>
        <p:txBody>
          <a:bodyPr/>
          <a:lstStyle>
            <a:lvl1pPr>
              <a:defRPr>
                <a:solidFill>
                  <a:srgbClr val="FFFFFF"/>
                </a:solidFill>
              </a:defRPr>
            </a:lvl1pPr>
          </a:lstStyle>
          <a:p>
            <a:r>
              <a:t>此处副标题</a:t>
            </a:r>
          </a:p>
        </p:txBody>
      </p:sp>
      <p:pic>
        <p:nvPicPr>
          <p:cNvPr id="715" name="图像" descr="图像"/>
          <p:cNvPicPr>
            <a:picLocks noGrp="1" noChangeAspect="1"/>
          </p:cNvPicPr>
          <p:nvPr>
            <p:ph type="pic" idx="17"/>
          </p:nvPr>
        </p:nvPicPr>
        <p:blipFill>
          <a:blip r:embed="rId3">
            <a:extLst/>
          </a:blip>
          <a:srcRect l="32428" r="32428"/>
          <a:stretch>
            <a:fillRect/>
          </a:stretch>
        </p:blipFill>
        <p:spPr>
          <a:prstGeom prst="rect">
            <a:avLst/>
          </a:prstGeom>
        </p:spPr>
      </p:pic>
      <p:sp>
        <p:nvSpPr>
          <p:cNvPr id="15" name="这里是正文问问问这里是正文问问问这里是正文问问问这里是正文问问问"/>
          <p:cNvSpPr>
            <a:spLocks noGrp="1"/>
          </p:cNvSpPr>
          <p:nvPr>
            <p:ph type="body" idx="13"/>
          </p:nvPr>
        </p:nvSpPr>
        <p:spPr>
          <a:xfrm>
            <a:off x="2953469" y="4660900"/>
            <a:ext cx="4839257" cy="2318583"/>
          </a:xfrm>
          <a:prstGeom prst="rect">
            <a:avLst/>
          </a:prstGeom>
        </p:spPr>
        <p:txBody>
          <a:bodyPr anchor="t"/>
          <a:lstStyle>
            <a:lvl1pPr>
              <a:defRPr>
                <a:latin typeface="Helvetica Neue"/>
                <a:ea typeface="Helvetica Neue"/>
                <a:cs typeface="Helvetica Neue"/>
                <a:sym typeface="Helvetica Neue"/>
              </a:defRPr>
            </a:lvl1pPr>
          </a:lstStyle>
          <a:p>
            <a:r>
              <a:rPr dirty="0">
                <a:latin typeface="Hiragino Sans GB W3" charset="-122"/>
                <a:ea typeface="Hiragino Sans GB W3" charset="-122"/>
                <a:cs typeface="Hiragino Sans GB W3" charset="-122"/>
              </a:rPr>
              <a:t>这里是正文问问问这里是正文问问问这里是正文问问问这里是正文问问问</a:t>
            </a:r>
          </a:p>
        </p:txBody>
      </p:sp>
      <p:sp>
        <p:nvSpPr>
          <p:cNvPr id="16" name="这里是正文问问问这里是正文问问问这里是正文问问问这里是正文问问问"/>
          <p:cNvSpPr>
            <a:spLocks noGrp="1"/>
          </p:cNvSpPr>
          <p:nvPr>
            <p:ph type="body" idx="14"/>
          </p:nvPr>
        </p:nvSpPr>
        <p:spPr>
          <a:xfrm>
            <a:off x="17660311" y="9283700"/>
            <a:ext cx="4839257" cy="2318583"/>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这里是正文问问问这里是正文问问问这里是正文问问问这里是正文问问问</a:t>
            </a:r>
          </a:p>
        </p:txBody>
      </p:sp>
      <p:sp>
        <p:nvSpPr>
          <p:cNvPr id="17" name="”"/>
          <p:cNvSpPr/>
          <p:nvPr/>
        </p:nvSpPr>
        <p:spPr>
          <a:xfrm>
            <a:off x="16556663" y="8922873"/>
            <a:ext cx="961035" cy="22710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400">
                <a:solidFill>
                  <a:srgbClr val="6A99D0"/>
                </a:solidFill>
              </a:defRPr>
            </a:lvl1pPr>
          </a:lstStyle>
          <a:p>
            <a:r>
              <a:t>”</a:t>
            </a:r>
          </a:p>
        </p:txBody>
      </p:sp>
      <p:sp>
        <p:nvSpPr>
          <p:cNvPr id="18" name="”"/>
          <p:cNvSpPr/>
          <p:nvPr/>
        </p:nvSpPr>
        <p:spPr>
          <a:xfrm>
            <a:off x="1830882" y="4300073"/>
            <a:ext cx="961036" cy="22710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400">
                <a:solidFill>
                  <a:srgbClr val="6A99D0"/>
                </a:solidFill>
              </a:defRPr>
            </a:lvl1pPr>
          </a:lstStyle>
          <a:p>
            <a:r>
              <a:t>”</a:t>
            </a: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p:txBody>
          <a:bodyPr/>
          <a:lstStyle/>
          <a:p>
            <a:fld id="{86CB4B4D-7CA3-9044-876B-883B54F8677D}" type="slidenum">
              <a:rPr lang="uk-UA" smtClean="0"/>
              <a:t>34</a:t>
            </a:fld>
            <a:endParaRPr lang="uk-UA"/>
          </a:p>
        </p:txBody>
      </p:sp>
    </p:spTree>
    <p:extLst>
      <p:ext uri="{BB962C8B-B14F-4D97-AF65-F5344CB8AC3E}">
        <p14:creationId xmlns:p14="http://schemas.microsoft.com/office/powerpoint/2010/main" val="1862457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
          <p:cNvSpPr>
            <a:spLocks noGrp="1"/>
          </p:cNvSpPr>
          <p:nvPr>
            <p:ph type="body" idx="13"/>
          </p:nvPr>
        </p:nvSpPr>
        <p:spPr>
          <a:xfrm>
            <a:off x="2572711" y="2730500"/>
            <a:ext cx="4839258" cy="8966557"/>
          </a:xfrm>
          <a:prstGeom prst="rect">
            <a:avLst/>
          </a:prstGeom>
        </p:spPr>
        <p:txBody>
          <a:bodyPr anchor="t"/>
          <a:lstStyle>
            <a:lvl1pPr>
              <a:defRPr>
                <a:latin typeface="Helvetica Neue"/>
                <a:ea typeface="Helvetica Neue"/>
                <a:cs typeface="Helvetica Neue"/>
                <a:sym typeface="Helvetica Neue"/>
              </a:defRPr>
            </a:lvl1pPr>
          </a:lstStyle>
          <a:p>
            <a:r>
              <a:rPr dirty="0">
                <a:latin typeface="Hiragino Sans GB W3" charset="-122"/>
                <a:ea typeface="Hiragino Sans GB W3" charset="-122"/>
                <a:cs typeface="Hiragino Sans GB W3" charset="-122"/>
              </a:rPr>
              <a:t>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a:t>
            </a:r>
          </a:p>
        </p:txBody>
      </p:sp>
      <p:sp>
        <p:nvSpPr>
          <p:cNvPr id="702" name="此处主标题-手机演示"/>
          <p:cNvSpPr>
            <a:spLocks noGrp="1"/>
          </p:cNvSpPr>
          <p:nvPr>
            <p:ph type="body" idx="15"/>
          </p:nvPr>
        </p:nvSpPr>
        <p:spPr>
          <a:xfrm>
            <a:off x="1720850" y="254000"/>
            <a:ext cx="6213475" cy="990601"/>
          </a:xfrm>
          <a:prstGeom prst="rect">
            <a:avLst/>
          </a:prstGeom>
        </p:spPr>
        <p:txBody>
          <a:bodyPr/>
          <a:lstStyle>
            <a:lvl1pPr>
              <a:defRPr>
                <a:solidFill>
                  <a:srgbClr val="FFFFFF"/>
                </a:solidFill>
              </a:defRPr>
            </a:lvl1pPr>
          </a:lstStyle>
          <a:p>
            <a:r>
              <a:t>此处主标题-手机演示</a:t>
            </a:r>
          </a:p>
        </p:txBody>
      </p:sp>
      <p:sp>
        <p:nvSpPr>
          <p:cNvPr id="703" name="此处副标题"/>
          <p:cNvSpPr>
            <a:spLocks noGrp="1"/>
          </p:cNvSpPr>
          <p:nvPr>
            <p:ph type="body" idx="16"/>
          </p:nvPr>
        </p:nvSpPr>
        <p:spPr>
          <a:xfrm>
            <a:off x="1720850" y="1123950"/>
            <a:ext cx="1638300" cy="520701"/>
          </a:xfrm>
          <a:prstGeom prst="rect">
            <a:avLst/>
          </a:prstGeom>
        </p:spPr>
        <p:txBody>
          <a:bodyPr/>
          <a:lstStyle>
            <a:lvl1pPr>
              <a:defRPr>
                <a:solidFill>
                  <a:srgbClr val="FFFFFF"/>
                </a:solidFill>
              </a:defRPr>
            </a:lvl1pPr>
          </a:lstStyle>
          <a:p>
            <a:r>
              <a:t>此处副标题</a:t>
            </a:r>
          </a:p>
        </p:txBody>
      </p:sp>
      <p:pic>
        <p:nvPicPr>
          <p:cNvPr id="704" name="图像" descr="图像"/>
          <p:cNvPicPr>
            <a:picLocks noGrp="1" noChangeAspect="1"/>
          </p:cNvPicPr>
          <p:nvPr>
            <p:ph type="pic" idx="17"/>
          </p:nvPr>
        </p:nvPicPr>
        <p:blipFill>
          <a:blip r:embed="rId3">
            <a:extLst/>
          </a:blip>
          <a:srcRect l="32428" r="32428"/>
          <a:stretch>
            <a:fillRect/>
          </a:stretch>
        </p:blipFill>
        <p:spPr>
          <a:prstGeom prst="rect">
            <a:avLst/>
          </a:prstGeom>
        </p:spPr>
      </p:pic>
      <p:sp>
        <p:nvSpPr>
          <p:cNvPr id="705" name="”"/>
          <p:cNvSpPr/>
          <p:nvPr/>
        </p:nvSpPr>
        <p:spPr>
          <a:xfrm>
            <a:off x="1468991" y="2369673"/>
            <a:ext cx="961036" cy="22710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400">
                <a:solidFill>
                  <a:srgbClr val="6A99D0"/>
                </a:solidFill>
              </a:defRPr>
            </a:lvl1pPr>
          </a:lstStyle>
          <a:p>
            <a:r>
              <a:t>”</a:t>
            </a:r>
          </a:p>
        </p:txBody>
      </p:sp>
      <p:sp>
        <p:nvSpPr>
          <p:cNvPr id="706" name="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
          <p:cNvSpPr/>
          <p:nvPr/>
        </p:nvSpPr>
        <p:spPr>
          <a:xfrm>
            <a:off x="17584111" y="2730500"/>
            <a:ext cx="4839257" cy="89665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3600" b="0">
                <a:solidFill>
                  <a:srgbClr val="FFFFFF"/>
                </a:solidFill>
              </a:defRPr>
            </a:lvl1pPr>
          </a:lstStyle>
          <a:p>
            <a:r>
              <a:rPr>
                <a:latin typeface="Hiragino Sans GB W3" charset="-122"/>
                <a:ea typeface="Hiragino Sans GB W3" charset="-122"/>
                <a:cs typeface="Hiragino Sans GB W3" charset="-122"/>
              </a:rPr>
              <a:t>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a:t>
            </a:r>
          </a:p>
        </p:txBody>
      </p:sp>
      <p:sp>
        <p:nvSpPr>
          <p:cNvPr id="707" name="”"/>
          <p:cNvSpPr/>
          <p:nvPr/>
        </p:nvSpPr>
        <p:spPr>
          <a:xfrm>
            <a:off x="16480391" y="2369673"/>
            <a:ext cx="961036" cy="22710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400">
                <a:solidFill>
                  <a:srgbClr val="6A99D0"/>
                </a:solidFill>
              </a:defRPr>
            </a:lvl1pPr>
          </a:lstStyle>
          <a:p>
            <a:r>
              <a:t>”</a:t>
            </a: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p:txBody>
          <a:bodyPr/>
          <a:lstStyle/>
          <a:p>
            <a:fld id="{86CB4B4D-7CA3-9044-876B-883B54F8677D}" type="slidenum">
              <a:rPr lang="uk-UA" smtClean="0"/>
              <a:t>35</a:t>
            </a:fld>
            <a:endParaRPr lang="uk-UA"/>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这里是正文问问问"/>
          <p:cNvSpPr>
            <a:spLocks noGrp="1"/>
          </p:cNvSpPr>
          <p:nvPr>
            <p:ph type="body" idx="13"/>
          </p:nvPr>
        </p:nvSpPr>
        <p:spPr>
          <a:xfrm>
            <a:off x="3280180" y="4660900"/>
            <a:ext cx="4839257" cy="656590"/>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这里是正文问问问</a:t>
            </a:r>
          </a:p>
        </p:txBody>
      </p:sp>
      <p:sp>
        <p:nvSpPr>
          <p:cNvPr id="712" name="这里是正文问问问"/>
          <p:cNvSpPr>
            <a:spLocks noGrp="1"/>
          </p:cNvSpPr>
          <p:nvPr>
            <p:ph type="body" idx="14"/>
          </p:nvPr>
        </p:nvSpPr>
        <p:spPr>
          <a:xfrm>
            <a:off x="17660311" y="9283700"/>
            <a:ext cx="4839257" cy="656590"/>
          </a:xfrm>
          <a:prstGeom prst="rect">
            <a:avLst/>
          </a:prstGeom>
        </p:spPr>
        <p:txBody>
          <a:bodyPr anchor="t"/>
          <a:lstStyle>
            <a:lvl1pPr>
              <a:defRPr>
                <a:latin typeface="Helvetica Neue"/>
                <a:ea typeface="Helvetica Neue"/>
                <a:cs typeface="Helvetica Neue"/>
                <a:sym typeface="Helvetica Neue"/>
              </a:defRPr>
            </a:lvl1pPr>
          </a:lstStyle>
          <a:p>
            <a:r>
              <a:rPr dirty="0">
                <a:latin typeface="Hiragino Sans GB W3" charset="-122"/>
                <a:ea typeface="Hiragino Sans GB W3" charset="-122"/>
                <a:cs typeface="Hiragino Sans GB W3" charset="-122"/>
              </a:rPr>
              <a:t>这里是正文问问问</a:t>
            </a:r>
          </a:p>
        </p:txBody>
      </p:sp>
      <p:sp>
        <p:nvSpPr>
          <p:cNvPr id="713" name="此处主标题-手机演示"/>
          <p:cNvSpPr>
            <a:spLocks noGrp="1"/>
          </p:cNvSpPr>
          <p:nvPr>
            <p:ph type="body" idx="15"/>
          </p:nvPr>
        </p:nvSpPr>
        <p:spPr>
          <a:xfrm>
            <a:off x="1720850" y="254000"/>
            <a:ext cx="6213475" cy="990601"/>
          </a:xfrm>
          <a:prstGeom prst="rect">
            <a:avLst/>
          </a:prstGeom>
        </p:spPr>
        <p:txBody>
          <a:bodyPr/>
          <a:lstStyle>
            <a:lvl1pPr>
              <a:defRPr>
                <a:solidFill>
                  <a:srgbClr val="FFFFFF"/>
                </a:solidFill>
              </a:defRPr>
            </a:lvl1pPr>
          </a:lstStyle>
          <a:p>
            <a:r>
              <a:t>此处主标题-手机演示</a:t>
            </a:r>
          </a:p>
        </p:txBody>
      </p:sp>
      <p:sp>
        <p:nvSpPr>
          <p:cNvPr id="714" name="此处副标题"/>
          <p:cNvSpPr>
            <a:spLocks noGrp="1"/>
          </p:cNvSpPr>
          <p:nvPr>
            <p:ph type="body" idx="16"/>
          </p:nvPr>
        </p:nvSpPr>
        <p:spPr>
          <a:xfrm>
            <a:off x="1720850" y="1123950"/>
            <a:ext cx="1638300" cy="520701"/>
          </a:xfrm>
          <a:prstGeom prst="rect">
            <a:avLst/>
          </a:prstGeom>
        </p:spPr>
        <p:txBody>
          <a:bodyPr/>
          <a:lstStyle>
            <a:lvl1pPr>
              <a:defRPr>
                <a:solidFill>
                  <a:srgbClr val="FFFFFF"/>
                </a:solidFill>
              </a:defRPr>
            </a:lvl1pPr>
          </a:lstStyle>
          <a:p>
            <a:r>
              <a:t>此处副标题</a:t>
            </a:r>
          </a:p>
        </p:txBody>
      </p:sp>
      <p:pic>
        <p:nvPicPr>
          <p:cNvPr id="715" name="图像" descr="图像"/>
          <p:cNvPicPr>
            <a:picLocks noGrp="1" noChangeAspect="1"/>
          </p:cNvPicPr>
          <p:nvPr>
            <p:ph type="pic" idx="17"/>
          </p:nvPr>
        </p:nvPicPr>
        <p:blipFill>
          <a:blip r:embed="rId3">
            <a:extLst/>
          </a:blip>
          <a:srcRect l="32428" r="32428"/>
          <a:stretch>
            <a:fillRect/>
          </a:stretch>
        </p:blipFill>
        <p:spPr>
          <a:prstGeom prst="rect">
            <a:avLst/>
          </a:prstGeom>
        </p:spPr>
      </p:pic>
      <p:sp>
        <p:nvSpPr>
          <p:cNvPr id="716" name="”"/>
          <p:cNvSpPr/>
          <p:nvPr/>
        </p:nvSpPr>
        <p:spPr>
          <a:xfrm>
            <a:off x="16569363" y="8922873"/>
            <a:ext cx="961035" cy="22710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400">
                <a:solidFill>
                  <a:srgbClr val="6A99D0"/>
                </a:solidFill>
              </a:defRPr>
            </a:lvl1pPr>
          </a:lstStyle>
          <a:p>
            <a:r>
              <a:t>”</a:t>
            </a:r>
          </a:p>
        </p:txBody>
      </p:sp>
      <p:sp>
        <p:nvSpPr>
          <p:cNvPr id="717" name="”"/>
          <p:cNvSpPr/>
          <p:nvPr/>
        </p:nvSpPr>
        <p:spPr>
          <a:xfrm>
            <a:off x="2163760" y="4287373"/>
            <a:ext cx="961035" cy="22710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400">
                <a:solidFill>
                  <a:srgbClr val="6A99D0"/>
                </a:solidFill>
              </a:defRPr>
            </a:lvl1pPr>
          </a:lstStyle>
          <a:p>
            <a:r>
              <a:t>”</a:t>
            </a: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p:txBody>
          <a:bodyPr/>
          <a:lstStyle/>
          <a:p>
            <a:fld id="{86CB4B4D-7CA3-9044-876B-883B54F8677D}" type="slidenum">
              <a:rPr lang="uk-UA" smtClean="0"/>
              <a:t>36</a:t>
            </a:fld>
            <a:endParaRPr lang="uk-UA"/>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此处主标题-PC演示"/>
          <p:cNvSpPr>
            <a:spLocks noGrp="1"/>
          </p:cNvSpPr>
          <p:nvPr>
            <p:ph type="body" idx="13"/>
          </p:nvPr>
        </p:nvSpPr>
        <p:spPr>
          <a:xfrm>
            <a:off x="1720850" y="254000"/>
            <a:ext cx="5824220" cy="990601"/>
          </a:xfrm>
          <a:prstGeom prst="rect">
            <a:avLst/>
          </a:prstGeom>
        </p:spPr>
        <p:txBody>
          <a:bodyPr/>
          <a:lstStyle>
            <a:lvl1pPr>
              <a:defRPr>
                <a:solidFill>
                  <a:srgbClr val="FFFFFF"/>
                </a:solidFill>
              </a:defRPr>
            </a:lvl1pPr>
          </a:lstStyle>
          <a:p>
            <a:r>
              <a:t>此处主标题-PC演示</a:t>
            </a:r>
          </a:p>
        </p:txBody>
      </p:sp>
      <p:sp>
        <p:nvSpPr>
          <p:cNvPr id="722"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723" name="这里是正文问问问这里是正文问问问这里是正文问问问这里是正文问问问这里是正文问问问这里是正文问问问这里是正文问问问这里是正文问问问"/>
          <p:cNvSpPr>
            <a:spLocks noGrp="1"/>
          </p:cNvSpPr>
          <p:nvPr>
            <p:ph type="body" idx="15"/>
          </p:nvPr>
        </p:nvSpPr>
        <p:spPr>
          <a:xfrm>
            <a:off x="15307816" y="3644900"/>
            <a:ext cx="7390370" cy="2872581"/>
          </a:xfrm>
          <a:prstGeom prst="rect">
            <a:avLst/>
          </a:prstGeom>
        </p:spPr>
        <p:txBody>
          <a:bodyPr anchor="t"/>
          <a:lstStyle>
            <a:lvl1pPr marL="0" indent="0" defTabSz="457200">
              <a:spcBef>
                <a:spcPts val="0"/>
              </a:spcBef>
              <a:buSzTx/>
              <a:buNone/>
              <a:defRPr sz="360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这里是正文问问问这里是正文问问问这里是正文问问问这里是正文问问问这里是正文问问问这里是正文问问问这里是正文问问问这里是正文问问问</a:t>
            </a:r>
          </a:p>
        </p:txBody>
      </p:sp>
      <p:pic>
        <p:nvPicPr>
          <p:cNvPr id="724" name="图像" descr="图像"/>
          <p:cNvPicPr>
            <a:picLocks noGrp="1" noChangeAspect="1"/>
          </p:cNvPicPr>
          <p:nvPr>
            <p:ph type="pic" idx="16"/>
          </p:nvPr>
        </p:nvPicPr>
        <p:blipFill>
          <a:blip r:embed="rId3">
            <a:extLst/>
          </a:blip>
          <a:stretch>
            <a:fillRect/>
          </a:stretch>
        </p:blipFill>
        <p:spPr>
          <a:prstGeom prst="rect">
            <a:avLst/>
          </a:prstGeom>
        </p:spPr>
      </p:pic>
      <p:sp>
        <p:nvSpPr>
          <p:cNvPr id="725" name="矩形"/>
          <p:cNvSpPr/>
          <p:nvPr/>
        </p:nvSpPr>
        <p:spPr>
          <a:xfrm rot="5400000">
            <a:off x="15536912" y="3187216"/>
            <a:ext cx="51594" cy="381001"/>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726" name="pasted-image.pdf" descr="pasted-image.pdf"/>
          <p:cNvPicPr>
            <a:picLocks noChangeAspect="1"/>
          </p:cNvPicPr>
          <p:nvPr/>
        </p:nvPicPr>
        <p:blipFill>
          <a:blip r:embed="rId4">
            <a:extLst/>
          </a:blip>
          <a:stretch>
            <a:fillRect/>
          </a:stretch>
        </p:blipFill>
        <p:spPr>
          <a:xfrm flipH="1">
            <a:off x="15415251" y="8636000"/>
            <a:ext cx="951024" cy="1180581"/>
          </a:xfrm>
          <a:prstGeom prst="rect">
            <a:avLst/>
          </a:prstGeom>
          <a:ln w="12700">
            <a:miter lim="400000"/>
          </a:ln>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37</a:t>
            </a:fld>
            <a:endParaRPr lang="uk-UA">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此处主标题-PC演示"/>
          <p:cNvSpPr>
            <a:spLocks noGrp="1"/>
          </p:cNvSpPr>
          <p:nvPr>
            <p:ph type="body" idx="13"/>
          </p:nvPr>
        </p:nvSpPr>
        <p:spPr>
          <a:xfrm>
            <a:off x="1720850" y="254000"/>
            <a:ext cx="5824220" cy="990601"/>
          </a:xfrm>
          <a:prstGeom prst="rect">
            <a:avLst/>
          </a:prstGeom>
        </p:spPr>
        <p:txBody>
          <a:bodyPr/>
          <a:lstStyle>
            <a:lvl1pPr>
              <a:defRPr>
                <a:solidFill>
                  <a:srgbClr val="FFFFFF"/>
                </a:solidFill>
              </a:defRPr>
            </a:lvl1pPr>
          </a:lstStyle>
          <a:p>
            <a:r>
              <a:t>此处主标题-PC演示</a:t>
            </a:r>
          </a:p>
        </p:txBody>
      </p:sp>
      <p:sp>
        <p:nvSpPr>
          <p:cNvPr id="731"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732" name="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
          <p:cNvSpPr>
            <a:spLocks noGrp="1"/>
          </p:cNvSpPr>
          <p:nvPr>
            <p:ph type="body" idx="15"/>
          </p:nvPr>
        </p:nvSpPr>
        <p:spPr>
          <a:xfrm>
            <a:off x="15307816" y="2959100"/>
            <a:ext cx="7390370" cy="6750566"/>
          </a:xfrm>
          <a:prstGeom prst="rect">
            <a:avLst/>
          </a:prstGeom>
        </p:spPr>
        <p:txBody>
          <a:bodyPr anchor="t"/>
          <a:lstStyle>
            <a:lvl1pPr marL="0" indent="0" defTabSz="457200">
              <a:spcBef>
                <a:spcPts val="0"/>
              </a:spcBef>
              <a:buSzTx/>
              <a:buNone/>
              <a:defRPr sz="360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这里是正文问问问</a:t>
            </a:r>
          </a:p>
        </p:txBody>
      </p:sp>
      <p:pic>
        <p:nvPicPr>
          <p:cNvPr id="733" name="图像" descr="图像"/>
          <p:cNvPicPr>
            <a:picLocks noGrp="1" noChangeAspect="1"/>
          </p:cNvPicPr>
          <p:nvPr>
            <p:ph type="pic" idx="16"/>
          </p:nvPr>
        </p:nvPicPr>
        <p:blipFill>
          <a:blip r:embed="rId3">
            <a:extLst/>
          </a:blip>
          <a:stretch>
            <a:fillRect/>
          </a:stretch>
        </p:blipFill>
        <p:spPr>
          <a:prstGeom prst="rect">
            <a:avLst/>
          </a:prstGeom>
        </p:spPr>
      </p:pic>
      <p:sp>
        <p:nvSpPr>
          <p:cNvPr id="734" name="矩形"/>
          <p:cNvSpPr/>
          <p:nvPr/>
        </p:nvSpPr>
        <p:spPr>
          <a:xfrm rot="5400000">
            <a:off x="15524212" y="2526816"/>
            <a:ext cx="51594" cy="381001"/>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735" name="pasted-image.pdf" descr="pasted-image.pdf"/>
          <p:cNvPicPr>
            <a:picLocks noChangeAspect="1"/>
          </p:cNvPicPr>
          <p:nvPr/>
        </p:nvPicPr>
        <p:blipFill>
          <a:blip r:embed="rId4">
            <a:extLst/>
          </a:blip>
          <a:stretch>
            <a:fillRect/>
          </a:stretch>
        </p:blipFill>
        <p:spPr>
          <a:xfrm flipH="1">
            <a:off x="15415251" y="11353800"/>
            <a:ext cx="951024" cy="1180581"/>
          </a:xfrm>
          <a:prstGeom prst="rect">
            <a:avLst/>
          </a:prstGeom>
          <a:ln w="12700">
            <a:miter lim="400000"/>
          </a:ln>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38</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此处主标题-PC演示"/>
          <p:cNvSpPr>
            <a:spLocks noGrp="1"/>
          </p:cNvSpPr>
          <p:nvPr>
            <p:ph type="body" idx="13"/>
          </p:nvPr>
        </p:nvSpPr>
        <p:spPr>
          <a:xfrm>
            <a:off x="1720850" y="254000"/>
            <a:ext cx="5824220" cy="990601"/>
          </a:xfrm>
          <a:prstGeom prst="rect">
            <a:avLst/>
          </a:prstGeom>
        </p:spPr>
        <p:txBody>
          <a:bodyPr/>
          <a:lstStyle>
            <a:lvl1pPr>
              <a:defRPr>
                <a:solidFill>
                  <a:srgbClr val="FFFFFF"/>
                </a:solidFill>
              </a:defRPr>
            </a:lvl1pPr>
          </a:lstStyle>
          <a:p>
            <a:r>
              <a:t>此处主标题-PC演示</a:t>
            </a:r>
          </a:p>
        </p:txBody>
      </p:sp>
      <p:sp>
        <p:nvSpPr>
          <p:cNvPr id="740"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741" name="这里是正文问问问"/>
          <p:cNvSpPr>
            <a:spLocks noGrp="1"/>
          </p:cNvSpPr>
          <p:nvPr>
            <p:ph type="body" idx="15"/>
          </p:nvPr>
        </p:nvSpPr>
        <p:spPr>
          <a:xfrm>
            <a:off x="15307816" y="3644900"/>
            <a:ext cx="7390370" cy="656590"/>
          </a:xfrm>
          <a:prstGeom prst="rect">
            <a:avLst/>
          </a:prstGeom>
        </p:spPr>
        <p:txBody>
          <a:bodyPr anchor="t"/>
          <a:lstStyle>
            <a:lvl1pPr marL="0" indent="0" defTabSz="457200">
              <a:spcBef>
                <a:spcPts val="0"/>
              </a:spcBef>
              <a:buSzTx/>
              <a:buNone/>
              <a:defRPr sz="3600">
                <a:solidFill>
                  <a:srgbClr val="FFFFFF"/>
                </a:solidFill>
              </a:defRPr>
            </a:lvl1pPr>
          </a:lstStyle>
          <a:p>
            <a:r>
              <a:rPr>
                <a:latin typeface="Hiragino Sans GB W3" charset="-122"/>
                <a:ea typeface="Hiragino Sans GB W3" charset="-122"/>
                <a:cs typeface="Hiragino Sans GB W3" charset="-122"/>
              </a:rPr>
              <a:t>这里是正文问问问</a:t>
            </a:r>
          </a:p>
        </p:txBody>
      </p:sp>
      <p:pic>
        <p:nvPicPr>
          <p:cNvPr id="742" name="图像" descr="图像"/>
          <p:cNvPicPr>
            <a:picLocks noGrp="1" noChangeAspect="1"/>
          </p:cNvPicPr>
          <p:nvPr>
            <p:ph type="pic" idx="16"/>
          </p:nvPr>
        </p:nvPicPr>
        <p:blipFill>
          <a:blip r:embed="rId2">
            <a:extLst/>
          </a:blip>
          <a:stretch>
            <a:fillRect/>
          </a:stretch>
        </p:blipFill>
        <p:spPr>
          <a:prstGeom prst="rect">
            <a:avLst/>
          </a:prstGeom>
        </p:spPr>
      </p:pic>
      <p:sp>
        <p:nvSpPr>
          <p:cNvPr id="743" name="矩形"/>
          <p:cNvSpPr/>
          <p:nvPr/>
        </p:nvSpPr>
        <p:spPr>
          <a:xfrm rot="5400000">
            <a:off x="15536912" y="3187216"/>
            <a:ext cx="51594" cy="381001"/>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744" name="pasted-image.pdf" descr="pasted-image.pdf"/>
          <p:cNvPicPr>
            <a:picLocks noChangeAspect="1"/>
          </p:cNvPicPr>
          <p:nvPr/>
        </p:nvPicPr>
        <p:blipFill>
          <a:blip r:embed="rId3">
            <a:extLst/>
          </a:blip>
          <a:stretch>
            <a:fillRect/>
          </a:stretch>
        </p:blipFill>
        <p:spPr>
          <a:xfrm flipH="1">
            <a:off x="15415251" y="7467600"/>
            <a:ext cx="951024" cy="1180581"/>
          </a:xfrm>
          <a:prstGeom prst="rect">
            <a:avLst/>
          </a:prstGeom>
          <a:ln w="12700">
            <a:miter lim="400000"/>
          </a:ln>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39</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 name="Polygon.png" descr="Polygon.png"/>
          <p:cNvPicPr>
            <a:picLocks noChangeAspect="1"/>
          </p:cNvPicPr>
          <p:nvPr/>
        </p:nvPicPr>
        <p:blipFill>
          <a:blip r:embed="rId3">
            <a:extLst/>
          </a:blip>
          <a:stretch>
            <a:fillRect/>
          </a:stretch>
        </p:blipFill>
        <p:spPr>
          <a:xfrm>
            <a:off x="5449130" y="4730615"/>
            <a:ext cx="3124201" cy="3505201"/>
          </a:xfrm>
          <a:prstGeom prst="rect">
            <a:avLst/>
          </a:prstGeom>
          <a:ln w="12700">
            <a:miter lim="400000"/>
          </a:ln>
        </p:spPr>
      </p:pic>
      <p:pic>
        <p:nvPicPr>
          <p:cNvPr id="300" name="Polygon.png" descr="Polygon.png"/>
          <p:cNvPicPr>
            <a:picLocks noChangeAspect="1"/>
          </p:cNvPicPr>
          <p:nvPr/>
        </p:nvPicPr>
        <p:blipFill>
          <a:blip r:embed="rId3">
            <a:extLst/>
          </a:blip>
          <a:stretch>
            <a:fillRect/>
          </a:stretch>
        </p:blipFill>
        <p:spPr>
          <a:xfrm>
            <a:off x="15810669" y="4730615"/>
            <a:ext cx="3124201" cy="3505201"/>
          </a:xfrm>
          <a:prstGeom prst="rect">
            <a:avLst/>
          </a:prstGeom>
          <a:ln w="12700">
            <a:miter lim="400000"/>
          </a:ln>
        </p:spPr>
      </p:pic>
      <p:sp>
        <p:nvSpPr>
          <p:cNvPr id="301" name="目录"/>
          <p:cNvSpPr>
            <a:spLocks noGrp="1"/>
          </p:cNvSpPr>
          <p:nvPr>
            <p:ph type="body" idx="13"/>
          </p:nvPr>
        </p:nvSpPr>
        <p:spPr>
          <a:prstGeom prst="rect">
            <a:avLst/>
          </a:prstGeom>
        </p:spPr>
        <p:txBody>
          <a:bodyPr/>
          <a:lstStyle/>
          <a:p>
            <a:r>
              <a:t>目录</a:t>
            </a:r>
          </a:p>
        </p:txBody>
      </p:sp>
      <p:sp>
        <p:nvSpPr>
          <p:cNvPr id="302" name="DIRECTORY"/>
          <p:cNvSpPr>
            <a:spLocks noGrp="1"/>
          </p:cNvSpPr>
          <p:nvPr>
            <p:ph type="body" idx="14"/>
          </p:nvPr>
        </p:nvSpPr>
        <p:spPr>
          <a:prstGeom prst="rect">
            <a:avLst/>
          </a:prstGeom>
        </p:spPr>
        <p:txBody>
          <a:bodyPr/>
          <a:lstStyle/>
          <a:p>
            <a:r>
              <a:t>DIRECTORY</a:t>
            </a:r>
          </a:p>
        </p:txBody>
      </p:sp>
      <p:sp>
        <p:nvSpPr>
          <p:cNvPr id="303" name="1"/>
          <p:cNvSpPr>
            <a:spLocks noGrp="1"/>
          </p:cNvSpPr>
          <p:nvPr>
            <p:ph type="body" idx="15"/>
          </p:nvPr>
        </p:nvSpPr>
        <p:spPr>
          <a:xfrm>
            <a:off x="6494977" y="4933815"/>
            <a:ext cx="1032508" cy="2082801"/>
          </a:xfrm>
          <a:prstGeom prst="rect">
            <a:avLst/>
          </a:prstGeom>
        </p:spPr>
        <p:txBody>
          <a:bodyPr/>
          <a:lstStyle/>
          <a:p>
            <a:pPr algn="ctr"/>
            <a:r>
              <a:t>1</a:t>
            </a:r>
          </a:p>
        </p:txBody>
      </p:sp>
      <p:sp>
        <p:nvSpPr>
          <p:cNvPr id="304" name="STEP"/>
          <p:cNvSpPr>
            <a:spLocks noGrp="1"/>
          </p:cNvSpPr>
          <p:nvPr>
            <p:ph type="body" idx="16"/>
          </p:nvPr>
        </p:nvSpPr>
        <p:spPr>
          <a:xfrm>
            <a:off x="6290679" y="6851515"/>
            <a:ext cx="1441104" cy="711201"/>
          </a:xfrm>
          <a:prstGeom prst="rect">
            <a:avLst/>
          </a:prstGeom>
        </p:spPr>
        <p:txBody>
          <a:bodyPr/>
          <a:lstStyle/>
          <a:p>
            <a:pPr algn="ctr"/>
            <a:r>
              <a:t>STEP</a:t>
            </a:r>
          </a:p>
        </p:txBody>
      </p:sp>
      <p:sp>
        <p:nvSpPr>
          <p:cNvPr id="305" name="这里是标题"/>
          <p:cNvSpPr>
            <a:spLocks noGrp="1"/>
          </p:cNvSpPr>
          <p:nvPr>
            <p:ph type="body" idx="17"/>
          </p:nvPr>
        </p:nvSpPr>
        <p:spPr>
          <a:xfrm>
            <a:off x="4231370" y="9359900"/>
            <a:ext cx="5559723" cy="990601"/>
          </a:xfrm>
          <a:prstGeom prst="rect">
            <a:avLst/>
          </a:prstGeom>
        </p:spPr>
        <p:txBody>
          <a:bodyPr wrap="square"/>
          <a:lstStyle/>
          <a:p>
            <a:r>
              <a:t>这里是标题</a:t>
            </a:r>
          </a:p>
        </p:txBody>
      </p:sp>
      <p:sp>
        <p:nvSpPr>
          <p:cNvPr id="306" name="2"/>
          <p:cNvSpPr>
            <a:spLocks noGrp="1"/>
          </p:cNvSpPr>
          <p:nvPr>
            <p:ph type="body" idx="18"/>
          </p:nvPr>
        </p:nvSpPr>
        <p:spPr>
          <a:xfrm>
            <a:off x="16856515" y="4933815"/>
            <a:ext cx="1032508" cy="2082801"/>
          </a:xfrm>
          <a:prstGeom prst="rect">
            <a:avLst/>
          </a:prstGeom>
        </p:spPr>
        <p:txBody>
          <a:bodyPr/>
          <a:lstStyle/>
          <a:p>
            <a:pPr algn="ctr"/>
            <a:r>
              <a:t>2</a:t>
            </a:r>
          </a:p>
        </p:txBody>
      </p:sp>
      <p:sp>
        <p:nvSpPr>
          <p:cNvPr id="307" name="STEP"/>
          <p:cNvSpPr>
            <a:spLocks noGrp="1"/>
          </p:cNvSpPr>
          <p:nvPr>
            <p:ph type="body" idx="19"/>
          </p:nvPr>
        </p:nvSpPr>
        <p:spPr>
          <a:xfrm>
            <a:off x="16652217" y="6851515"/>
            <a:ext cx="1441104" cy="711201"/>
          </a:xfrm>
          <a:prstGeom prst="rect">
            <a:avLst/>
          </a:prstGeom>
        </p:spPr>
        <p:txBody>
          <a:bodyPr/>
          <a:lstStyle/>
          <a:p>
            <a:pPr algn="ctr"/>
            <a:r>
              <a:t>STEP</a:t>
            </a:r>
          </a:p>
        </p:txBody>
      </p:sp>
      <p:sp>
        <p:nvSpPr>
          <p:cNvPr id="308" name="这里是标题"/>
          <p:cNvSpPr/>
          <p:nvPr/>
        </p:nvSpPr>
        <p:spPr>
          <a:xfrm>
            <a:off x="14592907" y="9359900"/>
            <a:ext cx="5559724"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000" b="0">
                <a:solidFill>
                  <a:srgbClr val="FFFFFF"/>
                </a:solidFill>
                <a:latin typeface="PingFang SC Semibold"/>
                <a:ea typeface="PingFang SC Semibold"/>
                <a:cs typeface="PingFang SC Semibold"/>
                <a:sym typeface="PingFang SC Semibold"/>
              </a:defRPr>
            </a:lvl1pPr>
          </a:lstStyle>
          <a:p>
            <a:r>
              <a:t>这里是标题</a:t>
            </a: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2048593" y="13081000"/>
            <a:ext cx="274113" cy="471924"/>
          </a:xfrm>
        </p:spPr>
        <p:txBody>
          <a:bodyPr/>
          <a:lstStyle/>
          <a:p>
            <a:fld id="{86CB4B4D-7CA3-9044-876B-883B54F8677D}" type="slidenum">
              <a:rPr lang="uk-UA" smtClean="0">
                <a:solidFill>
                  <a:schemeClr val="bg1"/>
                </a:solidFill>
              </a:rPr>
              <a:t>4</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此处主标题-数据"/>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此处主标题-数据</a:t>
            </a:r>
          </a:p>
        </p:txBody>
      </p:sp>
      <p:sp>
        <p:nvSpPr>
          <p:cNvPr id="747"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748" name="这里是正文问问问这里是正文问问问这里是正文问问问这里是正文问问问"/>
          <p:cNvSpPr>
            <a:spLocks noGrp="1"/>
          </p:cNvSpPr>
          <p:nvPr>
            <p:ph type="body" idx="15"/>
          </p:nvPr>
        </p:nvSpPr>
        <p:spPr>
          <a:xfrm>
            <a:off x="2725111" y="3352800"/>
            <a:ext cx="4839258" cy="1487587"/>
          </a:xfrm>
          <a:prstGeom prst="rect">
            <a:avLst/>
          </a:prstGeom>
        </p:spPr>
        <p:txBody>
          <a:bodyPr anchor="t"/>
          <a:lstStyle>
            <a:lvl1pPr>
              <a:defRPr>
                <a:latin typeface="Helvetica Neue"/>
                <a:ea typeface="Helvetica Neue"/>
                <a:cs typeface="Helvetica Neue"/>
                <a:sym typeface="Helvetica Neue"/>
              </a:defRPr>
            </a:lvl1pPr>
          </a:lstStyle>
          <a:p>
            <a:r>
              <a:rPr dirty="0">
                <a:latin typeface="Hiragino Sans GB W3" charset="-122"/>
                <a:ea typeface="Hiragino Sans GB W3" charset="-122"/>
                <a:cs typeface="Hiragino Sans GB W3" charset="-122"/>
              </a:rPr>
              <a:t>这里是正文问问问这里是正文问问问这里是正文问问问这里是正文问问问</a:t>
            </a:r>
          </a:p>
        </p:txBody>
      </p:sp>
      <p:sp>
        <p:nvSpPr>
          <p:cNvPr id="749" name="这里是正文问问问这里是正文问问问这里是正文问问问这里是正文问问问"/>
          <p:cNvSpPr>
            <a:spLocks noGrp="1"/>
          </p:cNvSpPr>
          <p:nvPr>
            <p:ph type="body" idx="16"/>
          </p:nvPr>
        </p:nvSpPr>
        <p:spPr>
          <a:xfrm>
            <a:off x="2519163" y="8557638"/>
            <a:ext cx="4839257" cy="1487587"/>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这里是正文问问问这里是正文问问问这里是正文问问问这里是正文问问问</a:t>
            </a:r>
          </a:p>
        </p:txBody>
      </p:sp>
      <p:sp>
        <p:nvSpPr>
          <p:cNvPr id="750" name="这里是正文问问问这里是正文问问问这里是正文问问问这里是正文问问问"/>
          <p:cNvSpPr>
            <a:spLocks noGrp="1"/>
          </p:cNvSpPr>
          <p:nvPr>
            <p:ph type="body" idx="17"/>
          </p:nvPr>
        </p:nvSpPr>
        <p:spPr>
          <a:xfrm>
            <a:off x="17982751" y="4622800"/>
            <a:ext cx="4839258" cy="1487587"/>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这里是正文问问问这里是正文问问问这里是正文问问问这里是正文问问问</a:t>
            </a:r>
          </a:p>
        </p:txBody>
      </p:sp>
      <p:sp>
        <p:nvSpPr>
          <p:cNvPr id="751" name="这里是正文问问问这里是正文问问问这里是正文问问问这里是正文问问问这里是正文问问问这里是正文问问问这里是正文问问问这里是正文问问问"/>
          <p:cNvSpPr>
            <a:spLocks noGrp="1"/>
          </p:cNvSpPr>
          <p:nvPr>
            <p:ph type="body" idx="18"/>
          </p:nvPr>
        </p:nvSpPr>
        <p:spPr>
          <a:xfrm>
            <a:off x="17266611" y="9918700"/>
            <a:ext cx="4839257" cy="2872581"/>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这里是正文问问问这里是正文问问问这里是正文问问问这里是正文问问问这里是正文问问问这里是正文问问问这里是正文问问问这里是正文问问问</a:t>
            </a:r>
          </a:p>
        </p:txBody>
      </p:sp>
      <p:sp>
        <p:nvSpPr>
          <p:cNvPr id="762" name="连接线"/>
          <p:cNvSpPr/>
          <p:nvPr/>
        </p:nvSpPr>
        <p:spPr>
          <a:xfrm>
            <a:off x="15473680" y="5466080"/>
            <a:ext cx="1320800" cy="2641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25400">
            <a:solidFill>
              <a:srgbClr val="FFFFFF"/>
            </a:solidFill>
            <a:miter lim="400000"/>
          </a:ln>
        </p:spPr>
        <p:txBody>
          <a:bodyPr/>
          <a:lstStyle/>
          <a:p>
            <a:endParaRPr/>
          </a:p>
        </p:txBody>
      </p:sp>
      <p:sp>
        <p:nvSpPr>
          <p:cNvPr id="763" name="连接线"/>
          <p:cNvSpPr/>
          <p:nvPr/>
        </p:nvSpPr>
        <p:spPr>
          <a:xfrm>
            <a:off x="14239239" y="10209530"/>
            <a:ext cx="1807211" cy="7035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25400">
            <a:solidFill>
              <a:srgbClr val="FFFFFF"/>
            </a:solidFill>
            <a:miter lim="400000"/>
          </a:ln>
        </p:spPr>
        <p:txBody>
          <a:bodyPr/>
          <a:lstStyle/>
          <a:p>
            <a:endParaRPr/>
          </a:p>
        </p:txBody>
      </p:sp>
      <p:sp>
        <p:nvSpPr>
          <p:cNvPr id="764" name="连接线"/>
          <p:cNvSpPr/>
          <p:nvPr/>
        </p:nvSpPr>
        <p:spPr>
          <a:xfrm>
            <a:off x="8224520" y="4382770"/>
            <a:ext cx="1322071" cy="26416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FFFFFF"/>
            </a:solidFill>
            <a:miter lim="400000"/>
          </a:ln>
        </p:spPr>
        <p:txBody>
          <a:bodyPr/>
          <a:lstStyle/>
          <a:p>
            <a:endParaRPr/>
          </a:p>
        </p:txBody>
      </p:sp>
      <p:sp>
        <p:nvSpPr>
          <p:cNvPr id="765" name="连接线"/>
          <p:cNvSpPr/>
          <p:nvPr/>
        </p:nvSpPr>
        <p:spPr>
          <a:xfrm>
            <a:off x="7588250" y="9141460"/>
            <a:ext cx="1322070" cy="2641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FFFFFF"/>
            </a:solidFill>
            <a:miter lim="400000"/>
          </a:ln>
        </p:spPr>
        <p:txBody>
          <a:bodyPr/>
          <a:lstStyle/>
          <a:p>
            <a:endParaRPr/>
          </a:p>
        </p:txBody>
      </p:sp>
      <p:graphicFrame>
        <p:nvGraphicFramePr>
          <p:cNvPr id="756" name="二维饼图"/>
          <p:cNvGraphicFramePr/>
          <p:nvPr/>
        </p:nvGraphicFramePr>
        <p:xfrm>
          <a:off x="8140700" y="3366160"/>
          <a:ext cx="8102600" cy="8102601"/>
        </p:xfrm>
        <a:graphic>
          <a:graphicData uri="http://schemas.openxmlformats.org/drawingml/2006/chart">
            <c:chart xmlns:c="http://schemas.openxmlformats.org/drawingml/2006/chart" xmlns:r="http://schemas.openxmlformats.org/officeDocument/2006/relationships" r:id="rId3"/>
          </a:graphicData>
        </a:graphic>
      </p:graphicFrame>
      <p:sp>
        <p:nvSpPr>
          <p:cNvPr id="757" name="圆形"/>
          <p:cNvSpPr/>
          <p:nvPr/>
        </p:nvSpPr>
        <p:spPr>
          <a:xfrm>
            <a:off x="9154120" y="4379580"/>
            <a:ext cx="6075760" cy="6075761"/>
          </a:xfrm>
          <a:prstGeom prst="ellipse">
            <a:avLst/>
          </a:prstGeom>
          <a:solidFill>
            <a:srgbClr val="44546A"/>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58" name="”"/>
          <p:cNvSpPr/>
          <p:nvPr/>
        </p:nvSpPr>
        <p:spPr>
          <a:xfrm>
            <a:off x="16257738" y="9623303"/>
            <a:ext cx="819913" cy="191159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6A99D0"/>
                </a:solidFill>
              </a:defRPr>
            </a:lvl1pPr>
          </a:lstStyle>
          <a:p>
            <a:r>
              <a:t>”</a:t>
            </a:r>
          </a:p>
        </p:txBody>
      </p:sp>
      <p:sp>
        <p:nvSpPr>
          <p:cNvPr id="759" name="”"/>
          <p:cNvSpPr/>
          <p:nvPr/>
        </p:nvSpPr>
        <p:spPr>
          <a:xfrm>
            <a:off x="16987479" y="4314703"/>
            <a:ext cx="819913" cy="191159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6A99D0"/>
                </a:solidFill>
              </a:defRPr>
            </a:lvl1pPr>
          </a:lstStyle>
          <a:p>
            <a:r>
              <a:t>”</a:t>
            </a:r>
          </a:p>
        </p:txBody>
      </p:sp>
      <p:sp>
        <p:nvSpPr>
          <p:cNvPr id="760" name="”"/>
          <p:cNvSpPr/>
          <p:nvPr/>
        </p:nvSpPr>
        <p:spPr>
          <a:xfrm>
            <a:off x="1716238" y="3044703"/>
            <a:ext cx="819913" cy="191159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6A99D0"/>
                </a:solidFill>
              </a:defRPr>
            </a:lvl1pPr>
          </a:lstStyle>
          <a:p>
            <a:r>
              <a:t>”</a:t>
            </a:r>
          </a:p>
        </p:txBody>
      </p:sp>
      <p:sp>
        <p:nvSpPr>
          <p:cNvPr id="761" name="”"/>
          <p:cNvSpPr/>
          <p:nvPr/>
        </p:nvSpPr>
        <p:spPr>
          <a:xfrm>
            <a:off x="1522989" y="8249541"/>
            <a:ext cx="819913" cy="191159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6A99D0"/>
                </a:solidFill>
              </a:defRPr>
            </a:lvl1pPr>
          </a:lstStyle>
          <a:p>
            <a:r>
              <a:t>”</a:t>
            </a: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40</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此处主标题-数据"/>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此处主标题-数据</a:t>
            </a:r>
          </a:p>
        </p:txBody>
      </p:sp>
      <p:sp>
        <p:nvSpPr>
          <p:cNvPr id="770"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771" name="这里是正文问问问这里是正文问问问这里是正文问问问这里是正文问问问"/>
          <p:cNvSpPr>
            <a:spLocks noGrp="1"/>
          </p:cNvSpPr>
          <p:nvPr>
            <p:ph type="body" idx="15"/>
          </p:nvPr>
        </p:nvSpPr>
        <p:spPr>
          <a:xfrm>
            <a:off x="2725111" y="3352800"/>
            <a:ext cx="4839258" cy="1487587"/>
          </a:xfrm>
          <a:prstGeom prst="rect">
            <a:avLst/>
          </a:prstGeom>
        </p:spPr>
        <p:txBody>
          <a:bodyPr anchor="t"/>
          <a:lstStyle>
            <a:lvl1pPr>
              <a:defRPr>
                <a:latin typeface="Helvetica Neue"/>
                <a:ea typeface="Helvetica Neue"/>
                <a:cs typeface="Helvetica Neue"/>
                <a:sym typeface="Helvetica Neue"/>
              </a:defRPr>
            </a:lvl1pPr>
          </a:lstStyle>
          <a:p>
            <a:r>
              <a:rPr dirty="0">
                <a:latin typeface="Hiragino Sans GB W3" charset="-122"/>
                <a:ea typeface="Hiragino Sans GB W3" charset="-122"/>
                <a:cs typeface="Hiragino Sans GB W3" charset="-122"/>
              </a:rPr>
              <a:t>这里是正文问问问这里是正文问问问这里是正文问问问这里是正文问问问</a:t>
            </a:r>
          </a:p>
        </p:txBody>
      </p:sp>
      <p:sp>
        <p:nvSpPr>
          <p:cNvPr id="772" name="这里是正文问问问这里是正文问问问这里是正文问问问这里是正文问问问"/>
          <p:cNvSpPr>
            <a:spLocks noGrp="1"/>
          </p:cNvSpPr>
          <p:nvPr>
            <p:ph type="body" idx="16"/>
          </p:nvPr>
        </p:nvSpPr>
        <p:spPr>
          <a:xfrm>
            <a:off x="2519163" y="8557638"/>
            <a:ext cx="4839257" cy="1487587"/>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这里是正文问问问这里是正文问问问这里是正文问问问这里是正文问问问</a:t>
            </a:r>
          </a:p>
        </p:txBody>
      </p:sp>
      <p:sp>
        <p:nvSpPr>
          <p:cNvPr id="773" name="这里是正文问问问这里是正文问问问这里是正文问问问这里是正文问问问"/>
          <p:cNvSpPr>
            <a:spLocks noGrp="1"/>
          </p:cNvSpPr>
          <p:nvPr>
            <p:ph type="body" idx="17"/>
          </p:nvPr>
        </p:nvSpPr>
        <p:spPr>
          <a:xfrm>
            <a:off x="17982751" y="4622800"/>
            <a:ext cx="4839258" cy="1487587"/>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这里是正文问问问这里是正文问问问这里是正文问问问这里是正文问问问</a:t>
            </a:r>
          </a:p>
        </p:txBody>
      </p:sp>
      <p:sp>
        <p:nvSpPr>
          <p:cNvPr id="774" name="这里是正文问问问这里是正文问问问这里是正文问问问这里是正文问问问这里是正文问问问这里是正文问问问这里是正文问问问这里是正文问问问"/>
          <p:cNvSpPr>
            <a:spLocks noGrp="1"/>
          </p:cNvSpPr>
          <p:nvPr>
            <p:ph type="body" idx="18"/>
          </p:nvPr>
        </p:nvSpPr>
        <p:spPr>
          <a:xfrm>
            <a:off x="17266611" y="9918700"/>
            <a:ext cx="4839257" cy="2872581"/>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这里是正文问问问这里是正文问问问这里是正文问问问这里是正文问问问这里是正文问问问这里是正文问问问这里是正文问问问这里是正文问问问</a:t>
            </a:r>
          </a:p>
        </p:txBody>
      </p:sp>
      <p:sp>
        <p:nvSpPr>
          <p:cNvPr id="784" name="连接线"/>
          <p:cNvSpPr/>
          <p:nvPr/>
        </p:nvSpPr>
        <p:spPr>
          <a:xfrm>
            <a:off x="15473680" y="5466080"/>
            <a:ext cx="1320800" cy="2641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25400">
            <a:solidFill>
              <a:srgbClr val="FFFFFF"/>
            </a:solidFill>
            <a:miter lim="400000"/>
          </a:ln>
        </p:spPr>
        <p:txBody>
          <a:bodyPr/>
          <a:lstStyle/>
          <a:p>
            <a:endParaRPr/>
          </a:p>
        </p:txBody>
      </p:sp>
      <p:sp>
        <p:nvSpPr>
          <p:cNvPr id="785" name="连接线"/>
          <p:cNvSpPr/>
          <p:nvPr/>
        </p:nvSpPr>
        <p:spPr>
          <a:xfrm>
            <a:off x="14239239" y="10209530"/>
            <a:ext cx="1807211" cy="7035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25400">
            <a:solidFill>
              <a:srgbClr val="FFFFFF"/>
            </a:solidFill>
            <a:miter lim="400000"/>
          </a:ln>
        </p:spPr>
        <p:txBody>
          <a:bodyPr/>
          <a:lstStyle/>
          <a:p>
            <a:endParaRPr/>
          </a:p>
        </p:txBody>
      </p:sp>
      <p:sp>
        <p:nvSpPr>
          <p:cNvPr id="786" name="连接线"/>
          <p:cNvSpPr/>
          <p:nvPr/>
        </p:nvSpPr>
        <p:spPr>
          <a:xfrm>
            <a:off x="8224520" y="4382770"/>
            <a:ext cx="1322071" cy="26416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FFFFFF"/>
            </a:solidFill>
            <a:miter lim="400000"/>
          </a:ln>
        </p:spPr>
        <p:txBody>
          <a:bodyPr/>
          <a:lstStyle/>
          <a:p>
            <a:endParaRPr/>
          </a:p>
        </p:txBody>
      </p:sp>
      <p:sp>
        <p:nvSpPr>
          <p:cNvPr id="787" name="连接线"/>
          <p:cNvSpPr/>
          <p:nvPr/>
        </p:nvSpPr>
        <p:spPr>
          <a:xfrm>
            <a:off x="7588250" y="9141460"/>
            <a:ext cx="1322070" cy="2641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FFFFFF"/>
            </a:solidFill>
            <a:miter lim="400000"/>
          </a:ln>
        </p:spPr>
        <p:txBody>
          <a:bodyPr/>
          <a:lstStyle/>
          <a:p>
            <a:endParaRPr/>
          </a:p>
        </p:txBody>
      </p:sp>
      <p:graphicFrame>
        <p:nvGraphicFramePr>
          <p:cNvPr id="779" name="二维饼图"/>
          <p:cNvGraphicFramePr/>
          <p:nvPr/>
        </p:nvGraphicFramePr>
        <p:xfrm>
          <a:off x="8133605" y="3404260"/>
          <a:ext cx="8102601" cy="8102601"/>
        </p:xfrm>
        <a:graphic>
          <a:graphicData uri="http://schemas.openxmlformats.org/drawingml/2006/chart">
            <c:chart xmlns:c="http://schemas.openxmlformats.org/drawingml/2006/chart" xmlns:r="http://schemas.openxmlformats.org/officeDocument/2006/relationships" r:id="rId3"/>
          </a:graphicData>
        </a:graphic>
      </p:graphicFrame>
      <p:sp>
        <p:nvSpPr>
          <p:cNvPr id="780" name="”"/>
          <p:cNvSpPr/>
          <p:nvPr/>
        </p:nvSpPr>
        <p:spPr>
          <a:xfrm>
            <a:off x="16257738" y="9623303"/>
            <a:ext cx="819913" cy="191159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6A99D0"/>
                </a:solidFill>
              </a:defRPr>
            </a:lvl1pPr>
          </a:lstStyle>
          <a:p>
            <a:r>
              <a:t>”</a:t>
            </a:r>
          </a:p>
        </p:txBody>
      </p:sp>
      <p:sp>
        <p:nvSpPr>
          <p:cNvPr id="781" name="”"/>
          <p:cNvSpPr/>
          <p:nvPr/>
        </p:nvSpPr>
        <p:spPr>
          <a:xfrm>
            <a:off x="16987479" y="4314703"/>
            <a:ext cx="819913" cy="191159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6A99D0"/>
                </a:solidFill>
              </a:defRPr>
            </a:lvl1pPr>
          </a:lstStyle>
          <a:p>
            <a:r>
              <a:t>”</a:t>
            </a:r>
          </a:p>
        </p:txBody>
      </p:sp>
      <p:sp>
        <p:nvSpPr>
          <p:cNvPr id="782" name="”"/>
          <p:cNvSpPr/>
          <p:nvPr/>
        </p:nvSpPr>
        <p:spPr>
          <a:xfrm>
            <a:off x="1716238" y="3044703"/>
            <a:ext cx="819913" cy="191159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6A99D0"/>
                </a:solidFill>
              </a:defRPr>
            </a:lvl1pPr>
          </a:lstStyle>
          <a:p>
            <a:r>
              <a:t>”</a:t>
            </a:r>
          </a:p>
        </p:txBody>
      </p:sp>
      <p:sp>
        <p:nvSpPr>
          <p:cNvPr id="783" name="”"/>
          <p:cNvSpPr/>
          <p:nvPr/>
        </p:nvSpPr>
        <p:spPr>
          <a:xfrm>
            <a:off x="1522989" y="8249541"/>
            <a:ext cx="819913" cy="191159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6A99D0"/>
                </a:solidFill>
              </a:defRPr>
            </a:lvl1pPr>
          </a:lstStyle>
          <a:p>
            <a:r>
              <a:t>”</a:t>
            </a: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41</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线条"/>
          <p:cNvSpPr/>
          <p:nvPr/>
        </p:nvSpPr>
        <p:spPr>
          <a:xfrm>
            <a:off x="15342485" y="4397831"/>
            <a:ext cx="1234398" cy="10269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cap="rnd">
            <a:solidFill>
              <a:srgbClr val="FFFFFF"/>
            </a:solidFill>
            <a:custDash>
              <a:ds d="100000" sp="200000"/>
            </a:custDash>
            <a:headEnd type="oval"/>
            <a:tailEnd type="oval"/>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792" name="18%"/>
          <p:cNvSpPr/>
          <p:nvPr/>
        </p:nvSpPr>
        <p:spPr>
          <a:xfrm>
            <a:off x="13928673" y="3997332"/>
            <a:ext cx="1452322" cy="8412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b="0">
                <a:solidFill>
                  <a:srgbClr val="FFFFFF"/>
                </a:solidFill>
              </a:defRPr>
            </a:lvl1pPr>
          </a:lstStyle>
          <a:p>
            <a:r>
              <a:rPr>
                <a:latin typeface="Hiragino Sans GB W3" charset="-122"/>
                <a:ea typeface="Hiragino Sans GB W3" charset="-122"/>
                <a:cs typeface="Hiragino Sans GB W3" charset="-122"/>
              </a:rPr>
              <a:t>18%</a:t>
            </a:r>
          </a:p>
        </p:txBody>
      </p:sp>
      <p:sp>
        <p:nvSpPr>
          <p:cNvPr id="793" name="线条"/>
          <p:cNvSpPr/>
          <p:nvPr/>
        </p:nvSpPr>
        <p:spPr>
          <a:xfrm flipH="1">
            <a:off x="13082592" y="6802289"/>
            <a:ext cx="1958257" cy="1"/>
          </a:xfrm>
          <a:prstGeom prst="line">
            <a:avLst/>
          </a:prstGeom>
          <a:ln w="25400" cap="rnd">
            <a:solidFill>
              <a:srgbClr val="FFFFFF"/>
            </a:solidFill>
            <a:custDash>
              <a:ds d="100000" sp="200000"/>
            </a:custDash>
            <a:headEnd type="oval"/>
            <a:tailEnd type="oval"/>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794" name="25%"/>
          <p:cNvSpPr/>
          <p:nvPr/>
        </p:nvSpPr>
        <p:spPr>
          <a:xfrm>
            <a:off x="11577853" y="6378362"/>
            <a:ext cx="1452322" cy="8412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b="0">
                <a:solidFill>
                  <a:srgbClr val="FFFFFF"/>
                </a:solidFill>
              </a:defRPr>
            </a:lvl1pPr>
          </a:lstStyle>
          <a:p>
            <a:r>
              <a:rPr>
                <a:latin typeface="Hiragino Sans GB W3" charset="-122"/>
                <a:ea typeface="Hiragino Sans GB W3" charset="-122"/>
                <a:cs typeface="Hiragino Sans GB W3" charset="-122"/>
              </a:rPr>
              <a:t>25%</a:t>
            </a:r>
          </a:p>
        </p:txBody>
      </p:sp>
      <p:sp>
        <p:nvSpPr>
          <p:cNvPr id="795" name="45%"/>
          <p:cNvSpPr/>
          <p:nvPr/>
        </p:nvSpPr>
        <p:spPr>
          <a:xfrm>
            <a:off x="12406590" y="10908442"/>
            <a:ext cx="1455527" cy="8412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b="0">
                <a:solidFill>
                  <a:srgbClr val="FFFFFF"/>
                </a:solidFill>
              </a:defRPr>
            </a:lvl1pPr>
          </a:lstStyle>
          <a:p>
            <a:r>
              <a:rPr>
                <a:latin typeface="Hiragino Sans GB W3" charset="-122"/>
                <a:ea typeface="Hiragino Sans GB W3" charset="-122"/>
                <a:cs typeface="Hiragino Sans GB W3" charset="-122"/>
              </a:rPr>
              <a:t>45%</a:t>
            </a:r>
          </a:p>
        </p:txBody>
      </p:sp>
      <p:sp>
        <p:nvSpPr>
          <p:cNvPr id="796" name="55%"/>
          <p:cNvSpPr/>
          <p:nvPr/>
        </p:nvSpPr>
        <p:spPr>
          <a:xfrm>
            <a:off x="20982305" y="5757441"/>
            <a:ext cx="1452322" cy="8412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b="0">
                <a:solidFill>
                  <a:srgbClr val="FFFFFF"/>
                </a:solidFill>
              </a:defRPr>
            </a:lvl1pPr>
          </a:lstStyle>
          <a:p>
            <a:r>
              <a:rPr>
                <a:latin typeface="Hiragino Sans GB W3" charset="-122"/>
                <a:ea typeface="Hiragino Sans GB W3" charset="-122"/>
                <a:cs typeface="Hiragino Sans GB W3" charset="-122"/>
              </a:rPr>
              <a:t>55%</a:t>
            </a:r>
          </a:p>
        </p:txBody>
      </p:sp>
      <p:sp>
        <p:nvSpPr>
          <p:cNvPr id="797" name="线条"/>
          <p:cNvSpPr/>
          <p:nvPr/>
        </p:nvSpPr>
        <p:spPr>
          <a:xfrm>
            <a:off x="13979081" y="10188174"/>
            <a:ext cx="2490783" cy="121319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cap="rnd">
            <a:solidFill>
              <a:srgbClr val="FFFFFF"/>
            </a:solidFill>
            <a:custDash>
              <a:ds d="100000" sp="200000"/>
            </a:custDash>
            <a:headEnd type="oval"/>
            <a:tailEnd type="oval"/>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798" name="这里是标题"/>
          <p:cNvSpPr/>
          <p:nvPr/>
        </p:nvSpPr>
        <p:spPr>
          <a:xfrm>
            <a:off x="1713616" y="3112656"/>
            <a:ext cx="9461656"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4000" b="0">
                <a:solidFill>
                  <a:srgbClr val="FFFFFF"/>
                </a:solidFill>
                <a:latin typeface="PingFang SC Semibold"/>
                <a:ea typeface="PingFang SC Semibold"/>
                <a:cs typeface="PingFang SC Semibold"/>
                <a:sym typeface="PingFang SC Semibold"/>
              </a:defRPr>
            </a:lvl1pPr>
          </a:lstStyle>
          <a:p>
            <a:r>
              <a:t>这里是标题</a:t>
            </a:r>
          </a:p>
        </p:txBody>
      </p:sp>
      <p:sp>
        <p:nvSpPr>
          <p:cNvPr id="799" name="线条"/>
          <p:cNvSpPr/>
          <p:nvPr/>
        </p:nvSpPr>
        <p:spPr>
          <a:xfrm>
            <a:off x="19495535" y="6714569"/>
            <a:ext cx="2177512" cy="5851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25400" cap="rnd">
            <a:solidFill>
              <a:srgbClr val="FFFFFF"/>
            </a:solidFill>
            <a:custDash>
              <a:ds d="100000" sp="200000"/>
            </a:custDash>
            <a:headEnd type="oval"/>
            <a:tailEnd type="oval"/>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800" name="这里是正文问问问这里是正文问问问这里"/>
          <p:cNvSpPr/>
          <p:nvPr/>
        </p:nvSpPr>
        <p:spPr>
          <a:xfrm>
            <a:off x="2765724" y="5974534"/>
            <a:ext cx="7824363"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a:t>
            </a:r>
          </a:p>
        </p:txBody>
      </p:sp>
      <p:sp>
        <p:nvSpPr>
          <p:cNvPr id="801" name="1"/>
          <p:cNvSpPr/>
          <p:nvPr/>
        </p:nvSpPr>
        <p:spPr>
          <a:xfrm>
            <a:off x="1688134" y="5806213"/>
            <a:ext cx="838201" cy="838201"/>
          </a:xfrm>
          <a:prstGeom prst="ellipse">
            <a:avLst/>
          </a:prstGeom>
          <a:ln w="25400">
            <a:solidFill>
              <a:srgbClr val="3A5A9B"/>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200" b="0">
                <a:solidFill>
                  <a:srgbClr val="FFFFFF"/>
                </a:solidFill>
                <a:latin typeface="Helvetica"/>
                <a:ea typeface="Helvetica"/>
                <a:cs typeface="Helvetica"/>
                <a:sym typeface="Helvetica"/>
              </a:defRPr>
            </a:lvl1pPr>
          </a:lstStyle>
          <a:p>
            <a:r>
              <a:rPr dirty="0">
                <a:latin typeface="PingFang SC" charset="-122"/>
                <a:ea typeface="PingFang SC" charset="-122"/>
                <a:cs typeface="PingFang SC" charset="-122"/>
              </a:rPr>
              <a:t>1</a:t>
            </a:r>
          </a:p>
        </p:txBody>
      </p:sp>
      <p:sp>
        <p:nvSpPr>
          <p:cNvPr id="802" name="这里是正文问问问这里是正文问问问这里"/>
          <p:cNvSpPr/>
          <p:nvPr/>
        </p:nvSpPr>
        <p:spPr>
          <a:xfrm>
            <a:off x="2765724" y="7603283"/>
            <a:ext cx="7154735"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a:t>
            </a:r>
          </a:p>
        </p:txBody>
      </p:sp>
      <p:sp>
        <p:nvSpPr>
          <p:cNvPr id="803" name="2"/>
          <p:cNvSpPr/>
          <p:nvPr/>
        </p:nvSpPr>
        <p:spPr>
          <a:xfrm>
            <a:off x="1688134" y="7454414"/>
            <a:ext cx="838201" cy="838201"/>
          </a:xfrm>
          <a:prstGeom prst="ellipse">
            <a:avLst/>
          </a:prstGeom>
          <a:ln w="25400">
            <a:solidFill>
              <a:srgbClr val="3A5A9B"/>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200" b="0">
                <a:solidFill>
                  <a:srgbClr val="FFFFFF"/>
                </a:solidFill>
                <a:latin typeface="Helvetica"/>
                <a:ea typeface="Helvetica"/>
                <a:cs typeface="Helvetica"/>
                <a:sym typeface="Helvetica"/>
              </a:defRPr>
            </a:lvl1pPr>
          </a:lstStyle>
          <a:p>
            <a:r>
              <a:rPr dirty="0">
                <a:latin typeface="PingFang SC" charset="-122"/>
                <a:ea typeface="PingFang SC" charset="-122"/>
                <a:cs typeface="PingFang SC" charset="-122"/>
              </a:rPr>
              <a:t>2</a:t>
            </a:r>
          </a:p>
        </p:txBody>
      </p:sp>
      <p:sp>
        <p:nvSpPr>
          <p:cNvPr id="804" name="这里是正文问问问这里是正文问问问这里"/>
          <p:cNvSpPr/>
          <p:nvPr/>
        </p:nvSpPr>
        <p:spPr>
          <a:xfrm>
            <a:off x="2765724" y="9208238"/>
            <a:ext cx="7154735"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a:t>
            </a:r>
          </a:p>
        </p:txBody>
      </p:sp>
      <p:sp>
        <p:nvSpPr>
          <p:cNvPr id="805" name="3"/>
          <p:cNvSpPr/>
          <p:nvPr/>
        </p:nvSpPr>
        <p:spPr>
          <a:xfrm>
            <a:off x="1688134" y="9071266"/>
            <a:ext cx="838201" cy="838201"/>
          </a:xfrm>
          <a:prstGeom prst="ellipse">
            <a:avLst/>
          </a:prstGeom>
          <a:ln w="25400">
            <a:solidFill>
              <a:srgbClr val="3A5A9B"/>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200" b="0">
                <a:solidFill>
                  <a:srgbClr val="FFFFFF"/>
                </a:solidFill>
                <a:latin typeface="Helvetica Light"/>
                <a:ea typeface="Helvetica Light"/>
                <a:cs typeface="Helvetica Light"/>
                <a:sym typeface="Helvetica Light"/>
              </a:defRPr>
            </a:lvl1pPr>
          </a:lstStyle>
          <a:p>
            <a:r>
              <a:rPr dirty="0">
                <a:latin typeface="PingFang SC" charset="-122"/>
                <a:ea typeface="PingFang SC" charset="-122"/>
                <a:cs typeface="PingFang SC" charset="-122"/>
              </a:rPr>
              <a:t>3</a:t>
            </a:r>
          </a:p>
        </p:txBody>
      </p:sp>
      <p:sp>
        <p:nvSpPr>
          <p:cNvPr id="806" name="这里是正文问问问这里是正文问问问这里"/>
          <p:cNvSpPr/>
          <p:nvPr/>
        </p:nvSpPr>
        <p:spPr>
          <a:xfrm>
            <a:off x="2765724" y="10813193"/>
            <a:ext cx="7154735" cy="564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a:t>
            </a:r>
          </a:p>
        </p:txBody>
      </p:sp>
      <p:sp>
        <p:nvSpPr>
          <p:cNvPr id="807" name="4"/>
          <p:cNvSpPr/>
          <p:nvPr/>
        </p:nvSpPr>
        <p:spPr>
          <a:xfrm>
            <a:off x="1688134" y="10688118"/>
            <a:ext cx="838201" cy="838201"/>
          </a:xfrm>
          <a:prstGeom prst="ellipse">
            <a:avLst/>
          </a:prstGeom>
          <a:ln w="25400">
            <a:solidFill>
              <a:srgbClr val="3A5A9B"/>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200" b="0">
                <a:solidFill>
                  <a:srgbClr val="FFFFFF"/>
                </a:solidFill>
                <a:latin typeface="Helvetica Light"/>
                <a:ea typeface="Helvetica Light"/>
                <a:cs typeface="Helvetica Light"/>
                <a:sym typeface="Helvetica Light"/>
              </a:defRPr>
            </a:lvl1pPr>
          </a:lstStyle>
          <a:p>
            <a:r>
              <a:rPr dirty="0">
                <a:latin typeface="PingFang SC" charset="-122"/>
                <a:ea typeface="PingFang SC" charset="-122"/>
                <a:cs typeface="PingFang SC" charset="-122"/>
              </a:rPr>
              <a:t>4</a:t>
            </a:r>
          </a:p>
        </p:txBody>
      </p:sp>
      <p:graphicFrame>
        <p:nvGraphicFramePr>
          <p:cNvPr id="808" name="三维饼图"/>
          <p:cNvGraphicFramePr/>
          <p:nvPr>
            <p:extLst>
              <p:ext uri="{D42A27DB-BD31-4B8C-83A1-F6EECF244321}">
                <p14:modId xmlns:p14="http://schemas.microsoft.com/office/powerpoint/2010/main" val="630582836"/>
              </p:ext>
            </p:extLst>
          </p:nvPr>
        </p:nvGraphicFramePr>
        <p:xfrm>
          <a:off x="14840465" y="5175507"/>
          <a:ext cx="5870325" cy="6055249"/>
        </p:xfrm>
        <a:graphic>
          <a:graphicData uri="http://schemas.openxmlformats.org/drawingml/2006/chart">
            <c:chart xmlns:c="http://schemas.openxmlformats.org/drawingml/2006/chart" xmlns:r="http://schemas.openxmlformats.org/officeDocument/2006/relationships" r:id="rId3"/>
          </a:graphicData>
        </a:graphic>
      </p:graphicFrame>
      <p:sp>
        <p:nvSpPr>
          <p:cNvPr id="809" name="此处主标题-数据"/>
          <p:cNvSpPr/>
          <p:nvPr/>
        </p:nvSpPr>
        <p:spPr>
          <a:xfrm>
            <a:off x="1720850" y="254000"/>
            <a:ext cx="4943475"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b="0">
                <a:solidFill>
                  <a:srgbClr val="FFFFFF"/>
                </a:solidFill>
                <a:latin typeface="PingFang SC Semibold"/>
                <a:ea typeface="PingFang SC Semibold"/>
                <a:cs typeface="PingFang SC Semibold"/>
                <a:sym typeface="PingFang SC Semibold"/>
              </a:defRPr>
            </a:lvl1pPr>
          </a:lstStyle>
          <a:p>
            <a:r>
              <a:t>此处主标题-数据</a:t>
            </a:r>
          </a:p>
        </p:txBody>
      </p:sp>
      <p:sp>
        <p:nvSpPr>
          <p:cNvPr id="810" name="此处副标题"/>
          <p:cNvSpPr/>
          <p:nvPr/>
        </p:nvSpPr>
        <p:spPr>
          <a:xfrm>
            <a:off x="1720850" y="1123950"/>
            <a:ext cx="163830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b="0">
                <a:solidFill>
                  <a:srgbClr val="FFFFFF"/>
                </a:solidFill>
                <a:latin typeface="PingFang SC Semibold"/>
                <a:ea typeface="PingFang SC Semibold"/>
                <a:cs typeface="PingFang SC Semibold"/>
                <a:sym typeface="PingFang SC Semibold"/>
              </a:defRPr>
            </a:lvl1pPr>
          </a:lstStyle>
          <a:p>
            <a:r>
              <a:t>此处副标题</a:t>
            </a:r>
          </a:p>
        </p:txBody>
      </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3048" y="13081939"/>
            <a:ext cx="453331" cy="469901"/>
          </a:xfrm>
        </p:spPr>
        <p:txBody>
          <a:bodyPr/>
          <a:lstStyle/>
          <a:p>
            <a:fld id="{86CB4B4D-7CA3-9044-876B-883B54F8677D}" type="slidenum">
              <a:rPr lang="uk-UA" smtClean="0">
                <a:solidFill>
                  <a:schemeClr val="bg1"/>
                </a:solidFill>
              </a:rPr>
              <a:t>42</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线条"/>
          <p:cNvSpPr/>
          <p:nvPr/>
        </p:nvSpPr>
        <p:spPr>
          <a:xfrm>
            <a:off x="15342485" y="4397831"/>
            <a:ext cx="1234398" cy="10269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cap="rnd">
            <a:solidFill>
              <a:srgbClr val="FFFFFF"/>
            </a:solidFill>
            <a:custDash>
              <a:ds d="100000" sp="200000"/>
            </a:custDash>
            <a:headEnd type="oval"/>
            <a:tailEnd type="oval"/>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815" name="18%"/>
          <p:cNvSpPr/>
          <p:nvPr/>
        </p:nvSpPr>
        <p:spPr>
          <a:xfrm>
            <a:off x="13928673" y="3997332"/>
            <a:ext cx="1452322" cy="8412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b="0">
                <a:solidFill>
                  <a:srgbClr val="FFFFFF"/>
                </a:solidFill>
              </a:defRPr>
            </a:lvl1pPr>
          </a:lstStyle>
          <a:p>
            <a:r>
              <a:rPr>
                <a:latin typeface="Hiragino Sans GB W3" charset="-122"/>
                <a:ea typeface="Hiragino Sans GB W3" charset="-122"/>
                <a:cs typeface="Hiragino Sans GB W3" charset="-122"/>
              </a:rPr>
              <a:t>18%</a:t>
            </a:r>
          </a:p>
        </p:txBody>
      </p:sp>
      <p:sp>
        <p:nvSpPr>
          <p:cNvPr id="816" name="线条"/>
          <p:cNvSpPr/>
          <p:nvPr/>
        </p:nvSpPr>
        <p:spPr>
          <a:xfrm flipH="1">
            <a:off x="13082592" y="6802289"/>
            <a:ext cx="1958257" cy="1"/>
          </a:xfrm>
          <a:prstGeom prst="line">
            <a:avLst/>
          </a:prstGeom>
          <a:ln w="25400" cap="rnd">
            <a:solidFill>
              <a:srgbClr val="FFFFFF"/>
            </a:solidFill>
            <a:custDash>
              <a:ds d="100000" sp="200000"/>
            </a:custDash>
            <a:headEnd type="oval"/>
            <a:tailEnd type="oval"/>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817" name="25%"/>
          <p:cNvSpPr/>
          <p:nvPr/>
        </p:nvSpPr>
        <p:spPr>
          <a:xfrm>
            <a:off x="11577853" y="6378362"/>
            <a:ext cx="1452322" cy="8412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b="0">
                <a:solidFill>
                  <a:srgbClr val="FFFFFF"/>
                </a:solidFill>
              </a:defRPr>
            </a:lvl1pPr>
          </a:lstStyle>
          <a:p>
            <a:r>
              <a:rPr>
                <a:latin typeface="Hiragino Sans GB W3" charset="-122"/>
                <a:ea typeface="Hiragino Sans GB W3" charset="-122"/>
                <a:cs typeface="Hiragino Sans GB W3" charset="-122"/>
              </a:rPr>
              <a:t>25%</a:t>
            </a:r>
          </a:p>
        </p:txBody>
      </p:sp>
      <p:sp>
        <p:nvSpPr>
          <p:cNvPr id="818" name="45%"/>
          <p:cNvSpPr/>
          <p:nvPr/>
        </p:nvSpPr>
        <p:spPr>
          <a:xfrm>
            <a:off x="12406590" y="10908442"/>
            <a:ext cx="1455527" cy="8412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b="0">
                <a:solidFill>
                  <a:srgbClr val="FFFFFF"/>
                </a:solidFill>
              </a:defRPr>
            </a:lvl1pPr>
          </a:lstStyle>
          <a:p>
            <a:r>
              <a:rPr>
                <a:latin typeface="Hiragino Sans GB W3" charset="-122"/>
                <a:ea typeface="Hiragino Sans GB W3" charset="-122"/>
                <a:cs typeface="Hiragino Sans GB W3" charset="-122"/>
              </a:rPr>
              <a:t>45%</a:t>
            </a:r>
          </a:p>
        </p:txBody>
      </p:sp>
      <p:sp>
        <p:nvSpPr>
          <p:cNvPr id="819" name="55%"/>
          <p:cNvSpPr/>
          <p:nvPr/>
        </p:nvSpPr>
        <p:spPr>
          <a:xfrm>
            <a:off x="20982305" y="5757441"/>
            <a:ext cx="1452322" cy="8412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b="0">
                <a:solidFill>
                  <a:srgbClr val="FFFFFF"/>
                </a:solidFill>
              </a:defRPr>
            </a:lvl1pPr>
          </a:lstStyle>
          <a:p>
            <a:r>
              <a:rPr>
                <a:latin typeface="Hiragino Sans GB W3" charset="-122"/>
                <a:ea typeface="Hiragino Sans GB W3" charset="-122"/>
                <a:cs typeface="Hiragino Sans GB W3" charset="-122"/>
              </a:rPr>
              <a:t>55%</a:t>
            </a:r>
          </a:p>
        </p:txBody>
      </p:sp>
      <p:sp>
        <p:nvSpPr>
          <p:cNvPr id="820" name="线条"/>
          <p:cNvSpPr/>
          <p:nvPr/>
        </p:nvSpPr>
        <p:spPr>
          <a:xfrm>
            <a:off x="13979081" y="10188174"/>
            <a:ext cx="2490783" cy="121319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cap="rnd">
            <a:solidFill>
              <a:srgbClr val="FFFFFF"/>
            </a:solidFill>
            <a:custDash>
              <a:ds d="100000" sp="200000"/>
            </a:custDash>
            <a:headEnd type="oval"/>
            <a:tailEnd type="oval"/>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821" name="这里是标题，这里是标题，这里是标题，这里是标题，这里是标题，"/>
          <p:cNvSpPr/>
          <p:nvPr/>
        </p:nvSpPr>
        <p:spPr>
          <a:xfrm>
            <a:off x="1713616" y="3112656"/>
            <a:ext cx="9461656" cy="152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4000" b="0">
                <a:solidFill>
                  <a:srgbClr val="FFFFFF"/>
                </a:solidFill>
                <a:latin typeface="PingFang SC Semibold"/>
                <a:ea typeface="PingFang SC Semibold"/>
                <a:cs typeface="PingFang SC Semibold"/>
                <a:sym typeface="PingFang SC Semibold"/>
              </a:defRPr>
            </a:lvl1pPr>
          </a:lstStyle>
          <a:p>
            <a:r>
              <a:rPr dirty="0"/>
              <a:t>这里是标题，这里是标题，这里是标题，这里是标题，这里是标题，</a:t>
            </a:r>
          </a:p>
        </p:txBody>
      </p:sp>
      <p:sp>
        <p:nvSpPr>
          <p:cNvPr id="822" name="线条"/>
          <p:cNvSpPr/>
          <p:nvPr/>
        </p:nvSpPr>
        <p:spPr>
          <a:xfrm>
            <a:off x="19495535" y="6714569"/>
            <a:ext cx="2177512" cy="5851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25400" cap="rnd">
            <a:solidFill>
              <a:srgbClr val="FFFFFF"/>
            </a:solidFill>
            <a:custDash>
              <a:ds d="100000" sp="200000"/>
            </a:custDash>
            <a:headEnd type="oval"/>
            <a:tailEnd type="oval"/>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824" name="这里是正文问问问这里是正文问问问这里…"/>
          <p:cNvSpPr/>
          <p:nvPr/>
        </p:nvSpPr>
        <p:spPr>
          <a:xfrm>
            <a:off x="2765724" y="5743701"/>
            <a:ext cx="7824363" cy="10259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a:solidFill>
                  <a:srgbClr val="FFFFFF"/>
                </a:solidFill>
              </a:defRPr>
            </a:pPr>
            <a:r>
              <a:rPr dirty="0">
                <a:latin typeface="Hiragino Sans GB W3" charset="-122"/>
                <a:ea typeface="Hiragino Sans GB W3" charset="-122"/>
                <a:cs typeface="Hiragino Sans GB W3" charset="-122"/>
              </a:rPr>
              <a:t>这里是正文问问问这里是正文问问问这里</a:t>
            </a:r>
          </a:p>
          <a:p>
            <a:pPr algn="l">
              <a:defRPr b="0">
                <a:solidFill>
                  <a:srgbClr val="FFFFFF"/>
                </a:solidFill>
              </a:defRPr>
            </a:pPr>
            <a:r>
              <a:rPr dirty="0">
                <a:latin typeface="Hiragino Sans GB W3" charset="-122"/>
                <a:ea typeface="Hiragino Sans GB W3" charset="-122"/>
                <a:cs typeface="Hiragino Sans GB W3" charset="-122"/>
              </a:rPr>
              <a:t>是正文问问问</a:t>
            </a:r>
          </a:p>
        </p:txBody>
      </p:sp>
      <p:sp>
        <p:nvSpPr>
          <p:cNvPr id="827" name="这里是正文问问问这里是正文问问问这里是正文问问问"/>
          <p:cNvSpPr/>
          <p:nvPr/>
        </p:nvSpPr>
        <p:spPr>
          <a:xfrm>
            <a:off x="2765724" y="7372450"/>
            <a:ext cx="7154735" cy="10259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这里是正文问问问这里是正文问问问这里是正文问问问</a:t>
            </a:r>
          </a:p>
        </p:txBody>
      </p:sp>
      <p:sp>
        <p:nvSpPr>
          <p:cNvPr id="830" name="这里是正文问问问这里是正文问问问这里是正文问问问"/>
          <p:cNvSpPr/>
          <p:nvPr/>
        </p:nvSpPr>
        <p:spPr>
          <a:xfrm>
            <a:off x="2765724" y="8977405"/>
            <a:ext cx="7154735" cy="10259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这里是正文问问问这里是正文问问问这里是正文问问问</a:t>
            </a:r>
          </a:p>
        </p:txBody>
      </p:sp>
      <p:sp>
        <p:nvSpPr>
          <p:cNvPr id="833" name="这里是正文问问问这里是正文问问问这里是正文问问问"/>
          <p:cNvSpPr/>
          <p:nvPr/>
        </p:nvSpPr>
        <p:spPr>
          <a:xfrm>
            <a:off x="2765724" y="10582360"/>
            <a:ext cx="7154735" cy="10259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这里是正文问问问这里是正文问问问这里是正文问问问</a:t>
            </a:r>
          </a:p>
        </p:txBody>
      </p:sp>
      <p:graphicFrame>
        <p:nvGraphicFramePr>
          <p:cNvPr id="835" name="三维饼图"/>
          <p:cNvGraphicFramePr/>
          <p:nvPr>
            <p:extLst>
              <p:ext uri="{D42A27DB-BD31-4B8C-83A1-F6EECF244321}">
                <p14:modId xmlns:p14="http://schemas.microsoft.com/office/powerpoint/2010/main" val="2075409366"/>
              </p:ext>
            </p:extLst>
          </p:nvPr>
        </p:nvGraphicFramePr>
        <p:xfrm>
          <a:off x="14840465" y="5175507"/>
          <a:ext cx="5870325" cy="6055249"/>
        </p:xfrm>
        <a:graphic>
          <a:graphicData uri="http://schemas.openxmlformats.org/drawingml/2006/chart">
            <c:chart xmlns:c="http://schemas.openxmlformats.org/drawingml/2006/chart" xmlns:r="http://schemas.openxmlformats.org/officeDocument/2006/relationships" r:id="rId3"/>
          </a:graphicData>
        </a:graphic>
      </p:graphicFrame>
      <p:sp>
        <p:nvSpPr>
          <p:cNvPr id="836" name="此处主标题-数据"/>
          <p:cNvSpPr/>
          <p:nvPr/>
        </p:nvSpPr>
        <p:spPr>
          <a:xfrm>
            <a:off x="1720850" y="254000"/>
            <a:ext cx="4943475"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b="0">
                <a:solidFill>
                  <a:srgbClr val="FFFFFF"/>
                </a:solidFill>
                <a:latin typeface="PingFang SC Semibold"/>
                <a:ea typeface="PingFang SC Semibold"/>
                <a:cs typeface="PingFang SC Semibold"/>
                <a:sym typeface="PingFang SC Semibold"/>
              </a:defRPr>
            </a:lvl1pPr>
          </a:lstStyle>
          <a:p>
            <a:r>
              <a:t>此处主标题-数据</a:t>
            </a:r>
          </a:p>
        </p:txBody>
      </p:sp>
      <p:sp>
        <p:nvSpPr>
          <p:cNvPr id="837" name="此处副标题"/>
          <p:cNvSpPr/>
          <p:nvPr/>
        </p:nvSpPr>
        <p:spPr>
          <a:xfrm>
            <a:off x="1720850" y="1123950"/>
            <a:ext cx="163830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b="0">
                <a:solidFill>
                  <a:srgbClr val="FFFFFF"/>
                </a:solidFill>
                <a:latin typeface="PingFang SC Semibold"/>
                <a:ea typeface="PingFang SC Semibold"/>
                <a:cs typeface="PingFang SC Semibold"/>
                <a:sym typeface="PingFang SC Semibold"/>
              </a:defRPr>
            </a:lvl1pPr>
          </a:lstStyle>
          <a:p>
            <a:r>
              <a:t>此处副标题</a:t>
            </a:r>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3" name="1"/>
          <p:cNvSpPr/>
          <p:nvPr/>
        </p:nvSpPr>
        <p:spPr>
          <a:xfrm>
            <a:off x="1688134" y="5806213"/>
            <a:ext cx="838201" cy="838201"/>
          </a:xfrm>
          <a:prstGeom prst="ellipse">
            <a:avLst/>
          </a:prstGeom>
          <a:ln w="25400">
            <a:solidFill>
              <a:srgbClr val="3A5A9B"/>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200" b="0">
                <a:solidFill>
                  <a:srgbClr val="FFFFFF"/>
                </a:solidFill>
                <a:latin typeface="Helvetica"/>
                <a:ea typeface="Helvetica"/>
                <a:cs typeface="Helvetica"/>
                <a:sym typeface="Helvetica"/>
              </a:defRPr>
            </a:lvl1pPr>
          </a:lstStyle>
          <a:p>
            <a:r>
              <a:rPr dirty="0">
                <a:latin typeface="PingFang SC" charset="-122"/>
                <a:ea typeface="PingFang SC" charset="-122"/>
                <a:cs typeface="PingFang SC" charset="-122"/>
              </a:rPr>
              <a:t>1</a:t>
            </a:r>
          </a:p>
        </p:txBody>
      </p:sp>
      <p:sp>
        <p:nvSpPr>
          <p:cNvPr id="24" name="2"/>
          <p:cNvSpPr/>
          <p:nvPr/>
        </p:nvSpPr>
        <p:spPr>
          <a:xfrm>
            <a:off x="1688134" y="7454414"/>
            <a:ext cx="838201" cy="838201"/>
          </a:xfrm>
          <a:prstGeom prst="ellipse">
            <a:avLst/>
          </a:prstGeom>
          <a:ln w="25400">
            <a:solidFill>
              <a:srgbClr val="3A5A9B"/>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200" b="0">
                <a:solidFill>
                  <a:srgbClr val="FFFFFF"/>
                </a:solidFill>
                <a:latin typeface="Helvetica"/>
                <a:ea typeface="Helvetica"/>
                <a:cs typeface="Helvetica"/>
                <a:sym typeface="Helvetica"/>
              </a:defRPr>
            </a:lvl1pPr>
          </a:lstStyle>
          <a:p>
            <a:r>
              <a:rPr dirty="0">
                <a:latin typeface="PingFang SC" charset="-122"/>
                <a:ea typeface="PingFang SC" charset="-122"/>
                <a:cs typeface="PingFang SC" charset="-122"/>
              </a:rPr>
              <a:t>2</a:t>
            </a:r>
          </a:p>
        </p:txBody>
      </p:sp>
      <p:sp>
        <p:nvSpPr>
          <p:cNvPr id="25" name="3"/>
          <p:cNvSpPr/>
          <p:nvPr/>
        </p:nvSpPr>
        <p:spPr>
          <a:xfrm>
            <a:off x="1688134" y="9071266"/>
            <a:ext cx="838201" cy="838201"/>
          </a:xfrm>
          <a:prstGeom prst="ellipse">
            <a:avLst/>
          </a:prstGeom>
          <a:ln w="25400">
            <a:solidFill>
              <a:srgbClr val="3A5A9B"/>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200" b="0">
                <a:solidFill>
                  <a:srgbClr val="FFFFFF"/>
                </a:solidFill>
                <a:latin typeface="Helvetica Light"/>
                <a:ea typeface="Helvetica Light"/>
                <a:cs typeface="Helvetica Light"/>
                <a:sym typeface="Helvetica Light"/>
              </a:defRPr>
            </a:lvl1pPr>
          </a:lstStyle>
          <a:p>
            <a:r>
              <a:rPr dirty="0">
                <a:latin typeface="PingFang SC" charset="-122"/>
                <a:ea typeface="PingFang SC" charset="-122"/>
                <a:cs typeface="PingFang SC" charset="-122"/>
              </a:rPr>
              <a:t>3</a:t>
            </a:r>
          </a:p>
        </p:txBody>
      </p:sp>
      <p:sp>
        <p:nvSpPr>
          <p:cNvPr id="26" name="4"/>
          <p:cNvSpPr/>
          <p:nvPr/>
        </p:nvSpPr>
        <p:spPr>
          <a:xfrm>
            <a:off x="1688134" y="10688118"/>
            <a:ext cx="838201" cy="838201"/>
          </a:xfrm>
          <a:prstGeom prst="ellipse">
            <a:avLst/>
          </a:prstGeom>
          <a:ln w="25400">
            <a:solidFill>
              <a:srgbClr val="3A5A9B"/>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200" b="0">
                <a:solidFill>
                  <a:srgbClr val="FFFFFF"/>
                </a:solidFill>
                <a:latin typeface="Helvetica Light"/>
                <a:ea typeface="Helvetica Light"/>
                <a:cs typeface="Helvetica Light"/>
                <a:sym typeface="Helvetica Light"/>
              </a:defRPr>
            </a:lvl1pPr>
          </a:lstStyle>
          <a:p>
            <a:r>
              <a:rPr dirty="0">
                <a:latin typeface="PingFang SC" charset="-122"/>
                <a:ea typeface="PingFang SC" charset="-122"/>
                <a:cs typeface="PingFang SC" charset="-122"/>
              </a:rPr>
              <a:t>4</a:t>
            </a:r>
          </a:p>
        </p:txBody>
      </p:sp>
      <p:sp>
        <p:nvSpPr>
          <p:cNvPr id="2" name="幻灯片编号占位符 1"/>
          <p:cNvSpPr>
            <a:spLocks noGrp="1"/>
          </p:cNvSpPr>
          <p:nvPr>
            <p:ph type="sldNum" sz="quarter" idx="2"/>
          </p:nvPr>
        </p:nvSpPr>
        <p:spPr>
          <a:xfrm>
            <a:off x="11953259" y="13081939"/>
            <a:ext cx="453331" cy="469901"/>
          </a:xfrm>
        </p:spPr>
        <p:txBody>
          <a:bodyPr/>
          <a:lstStyle/>
          <a:p>
            <a:fld id="{86CB4B4D-7CA3-9044-876B-883B54F8677D}" type="slidenum">
              <a:rPr lang="uk-UA" smtClean="0">
                <a:solidFill>
                  <a:schemeClr val="bg1"/>
                </a:solidFill>
              </a:rPr>
              <a:t>43</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此处主标题-数据"/>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此处主标题-数据</a:t>
            </a:r>
          </a:p>
        </p:txBody>
      </p:sp>
      <p:sp>
        <p:nvSpPr>
          <p:cNvPr id="842"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graphicFrame>
        <p:nvGraphicFramePr>
          <p:cNvPr id="843" name="二维柱形图"/>
          <p:cNvGraphicFramePr/>
          <p:nvPr/>
        </p:nvGraphicFramePr>
        <p:xfrm>
          <a:off x="1689100" y="2718027"/>
          <a:ext cx="21005801" cy="8597901"/>
        </p:xfrm>
        <a:graphic>
          <a:graphicData uri="http://schemas.openxmlformats.org/drawingml/2006/chart">
            <c:chart xmlns:c="http://schemas.openxmlformats.org/drawingml/2006/chart" xmlns:r="http://schemas.openxmlformats.org/officeDocument/2006/relationships" r:id="rId3"/>
          </a:graphicData>
        </a:graphic>
      </p:graphicFrame>
      <p:sp>
        <p:nvSpPr>
          <p:cNvPr id="844" name="这里是正文问问问这里是正文问问问这里这里是正文问问问这里是正文问问问这里这里是正文问问"/>
          <p:cNvSpPr/>
          <p:nvPr/>
        </p:nvSpPr>
        <p:spPr>
          <a:xfrm>
            <a:off x="2000815" y="12186530"/>
            <a:ext cx="20382370"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这里是正文问问问这里是正文问问问这里这里是正文问问问这里是正文问问问这里这里是正文问问</a:t>
            </a:r>
          </a:p>
        </p:txBody>
      </p:sp>
      <p:sp>
        <p:nvSpPr>
          <p:cNvPr id="845" name="矩形"/>
          <p:cNvSpPr/>
          <p:nvPr/>
        </p:nvSpPr>
        <p:spPr>
          <a:xfrm rot="5400000">
            <a:off x="12166203" y="1180203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44</a:t>
            </a:fld>
            <a:endParaRPr lang="uk-UA">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A"/>
          <p:cNvSpPr/>
          <p:nvPr/>
        </p:nvSpPr>
        <p:spPr>
          <a:xfrm>
            <a:off x="14173023" y="4119385"/>
            <a:ext cx="5378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b="0">
                <a:solidFill>
                  <a:srgbClr val="FFFFFF"/>
                </a:solidFill>
                <a:latin typeface="Helvetica"/>
                <a:ea typeface="Helvetica"/>
                <a:cs typeface="Helvetica"/>
                <a:sym typeface="Helvetica"/>
              </a:defRPr>
            </a:lvl1pPr>
          </a:lstStyle>
          <a:p>
            <a:r>
              <a:t>A</a:t>
            </a:r>
          </a:p>
        </p:txBody>
      </p:sp>
      <p:sp>
        <p:nvSpPr>
          <p:cNvPr id="850" name="圆形"/>
          <p:cNvSpPr/>
          <p:nvPr/>
        </p:nvSpPr>
        <p:spPr>
          <a:xfrm>
            <a:off x="13877335" y="3986578"/>
            <a:ext cx="1129216" cy="1129216"/>
          </a:xfrm>
          <a:prstGeom prst="ellipse">
            <a:avLst/>
          </a:prstGeom>
          <a:ln w="25400">
            <a:solidFill>
              <a:srgbClr val="489FF8"/>
            </a:solidFill>
            <a:miter lim="400000"/>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851" name="线条"/>
          <p:cNvSpPr/>
          <p:nvPr/>
        </p:nvSpPr>
        <p:spPr>
          <a:xfrm flipV="1">
            <a:off x="15408051" y="4119385"/>
            <a:ext cx="1" cy="863601"/>
          </a:xfrm>
          <a:prstGeom prst="line">
            <a:avLst/>
          </a:prstGeom>
          <a:ln w="25400">
            <a:solidFill>
              <a:srgbClr val="85888D"/>
            </a:solidFill>
            <a:miter lim="400000"/>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853" name="B"/>
          <p:cNvSpPr/>
          <p:nvPr/>
        </p:nvSpPr>
        <p:spPr>
          <a:xfrm>
            <a:off x="14147610" y="6798160"/>
            <a:ext cx="588666"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600" b="0">
                <a:solidFill>
                  <a:srgbClr val="FFFFFF"/>
                </a:solidFill>
                <a:latin typeface="Helvetica"/>
                <a:ea typeface="Helvetica"/>
                <a:cs typeface="Helvetica"/>
                <a:sym typeface="Helvetica"/>
              </a:defRPr>
            </a:lvl1pPr>
          </a:lstStyle>
          <a:p>
            <a:r>
              <a:t>B</a:t>
            </a:r>
          </a:p>
        </p:txBody>
      </p:sp>
      <p:sp>
        <p:nvSpPr>
          <p:cNvPr id="854" name="圆形"/>
          <p:cNvSpPr/>
          <p:nvPr/>
        </p:nvSpPr>
        <p:spPr>
          <a:xfrm>
            <a:off x="13877335" y="6709802"/>
            <a:ext cx="1129216" cy="1129216"/>
          </a:xfrm>
          <a:prstGeom prst="ellipse">
            <a:avLst/>
          </a:prstGeom>
          <a:ln w="25400">
            <a:solidFill>
              <a:srgbClr val="6B62AB"/>
            </a:solidFill>
            <a:miter lim="400000"/>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857" name="此处主标题-数据"/>
          <p:cNvSpPr/>
          <p:nvPr/>
        </p:nvSpPr>
        <p:spPr>
          <a:xfrm>
            <a:off x="1720850" y="254000"/>
            <a:ext cx="4943475"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b="0">
                <a:solidFill>
                  <a:srgbClr val="FFFFFF"/>
                </a:solidFill>
                <a:latin typeface="PingFang SC Semibold"/>
                <a:ea typeface="PingFang SC Semibold"/>
                <a:cs typeface="PingFang SC Semibold"/>
                <a:sym typeface="PingFang SC Semibold"/>
              </a:defRPr>
            </a:lvl1pPr>
          </a:lstStyle>
          <a:p>
            <a:r>
              <a:t>此处主标题-数据</a:t>
            </a:r>
          </a:p>
        </p:txBody>
      </p:sp>
      <p:sp>
        <p:nvSpPr>
          <p:cNvPr id="858" name="此处副标题"/>
          <p:cNvSpPr/>
          <p:nvPr/>
        </p:nvSpPr>
        <p:spPr>
          <a:xfrm>
            <a:off x="1720850" y="1123950"/>
            <a:ext cx="163830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b="0">
                <a:solidFill>
                  <a:srgbClr val="FFFFFF"/>
                </a:solidFill>
                <a:latin typeface="PingFang SC Semibold"/>
                <a:ea typeface="PingFang SC Semibold"/>
                <a:cs typeface="PingFang SC Semibold"/>
                <a:sym typeface="PingFang SC Semibold"/>
              </a:defRPr>
            </a:lvl1pPr>
          </a:lstStyle>
          <a:p>
            <a:r>
              <a:t>此处副标题</a:t>
            </a:r>
          </a:p>
        </p:txBody>
      </p:sp>
      <p:graphicFrame>
        <p:nvGraphicFramePr>
          <p:cNvPr id="859" name="二维柱形图"/>
          <p:cNvGraphicFramePr/>
          <p:nvPr/>
        </p:nvGraphicFramePr>
        <p:xfrm>
          <a:off x="1423678" y="3209724"/>
          <a:ext cx="10557335" cy="8702070"/>
        </p:xfrm>
        <a:graphic>
          <a:graphicData uri="http://schemas.openxmlformats.org/drawingml/2006/chart">
            <c:chart xmlns:c="http://schemas.openxmlformats.org/drawingml/2006/chart" xmlns:r="http://schemas.openxmlformats.org/officeDocument/2006/relationships" r:id="rId2"/>
          </a:graphicData>
        </a:graphic>
      </p:graphicFrame>
      <p:sp>
        <p:nvSpPr>
          <p:cNvPr id="860" name="线条"/>
          <p:cNvSpPr/>
          <p:nvPr/>
        </p:nvSpPr>
        <p:spPr>
          <a:xfrm flipV="1">
            <a:off x="15408051" y="6842610"/>
            <a:ext cx="1" cy="863601"/>
          </a:xfrm>
          <a:prstGeom prst="line">
            <a:avLst/>
          </a:prstGeom>
          <a:ln w="25400">
            <a:solidFill>
              <a:srgbClr val="85888D"/>
            </a:solidFill>
            <a:miter lim="400000"/>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14" name="这里是正文问问问这里是正文问问问这里这里是正文问问问这里是正文问问问这里这里是正文问问问这里是正文问问问这里这里是正文问问问这里是正文问问问这里"/>
          <p:cNvSpPr/>
          <p:nvPr/>
        </p:nvSpPr>
        <p:spPr>
          <a:xfrm>
            <a:off x="14023976" y="9049314"/>
            <a:ext cx="8939541" cy="21339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300" b="0">
                <a:solidFill>
                  <a:srgbClr val="FFFFFF"/>
                </a:solidFill>
              </a:defRPr>
            </a:lvl1pPr>
          </a:lstStyle>
          <a:p>
            <a:r>
              <a:rPr>
                <a:latin typeface="Hiragino Sans GB W3" charset="-122"/>
                <a:ea typeface="Hiragino Sans GB W3" charset="-122"/>
                <a:cs typeface="Hiragino Sans GB W3" charset="-122"/>
              </a:rPr>
              <a:t>这里是正文问问问这里是正文问问问这里这里是正文问问问这里是正文问问问这里这里是正文问问问这里是正文问问问这里这里是正文问问问这里是正文问问问这里</a:t>
            </a:r>
          </a:p>
        </p:txBody>
      </p:sp>
      <p:sp>
        <p:nvSpPr>
          <p:cNvPr id="15" name="这里是正文问问问这里是正文问问问这里这里是正文问问问这里是正文问问问这里"/>
          <p:cNvSpPr/>
          <p:nvPr/>
        </p:nvSpPr>
        <p:spPr>
          <a:xfrm>
            <a:off x="15770911" y="4024963"/>
            <a:ext cx="6739927" cy="14875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a:t>
            </a:r>
          </a:p>
        </p:txBody>
      </p:sp>
      <p:sp>
        <p:nvSpPr>
          <p:cNvPr id="16" name="这里是正文问问问这里是正文问问问这里这里是正文问问问这里是正文问问问这里"/>
          <p:cNvSpPr/>
          <p:nvPr/>
        </p:nvSpPr>
        <p:spPr>
          <a:xfrm>
            <a:off x="15770911" y="6728310"/>
            <a:ext cx="6739927" cy="14875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a:t>
            </a: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18" name="幻灯片编号占位符 1"/>
          <p:cNvSpPr>
            <a:spLocks noGrp="1"/>
          </p:cNvSpPr>
          <p:nvPr>
            <p:ph type="sldNum" sz="quarter" idx="2"/>
          </p:nvPr>
        </p:nvSpPr>
        <p:spPr>
          <a:xfrm>
            <a:off x="11962831" y="13081000"/>
            <a:ext cx="445636" cy="471924"/>
          </a:xfrm>
        </p:spPr>
        <p:txBody>
          <a:bodyPr/>
          <a:lstStyle/>
          <a:p>
            <a:r>
              <a:rPr lang="en-US" altLang="zh-CN" dirty="0" smtClean="0">
                <a:solidFill>
                  <a:schemeClr val="bg1"/>
                </a:solidFill>
              </a:rPr>
              <a:t>45</a:t>
            </a:r>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2" name="二维条形图"/>
          <p:cNvGraphicFramePr/>
          <p:nvPr/>
        </p:nvGraphicFramePr>
        <p:xfrm>
          <a:off x="735205" y="3121221"/>
          <a:ext cx="12262683" cy="8779042"/>
        </p:xfrm>
        <a:graphic>
          <a:graphicData uri="http://schemas.openxmlformats.org/drawingml/2006/chart">
            <c:chart xmlns:c="http://schemas.openxmlformats.org/drawingml/2006/chart" xmlns:r="http://schemas.openxmlformats.org/officeDocument/2006/relationships" r:id="rId2"/>
          </a:graphicData>
        </a:graphic>
      </p:graphicFrame>
      <p:sp>
        <p:nvSpPr>
          <p:cNvPr id="863" name="这里是正文问问问这里是正文问问问这里这里是正文问问问这里是正文问问问这里这里是正文问问问这里是正文问问问这里这里是正文问问问这里是正文问问问这里"/>
          <p:cNvSpPr/>
          <p:nvPr/>
        </p:nvSpPr>
        <p:spPr>
          <a:xfrm>
            <a:off x="14023976" y="9049314"/>
            <a:ext cx="8939541" cy="21339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300" b="0">
                <a:solidFill>
                  <a:srgbClr val="FFFFFF"/>
                </a:solidFill>
              </a:defRPr>
            </a:lvl1pPr>
          </a:lstStyle>
          <a:p>
            <a:r>
              <a:rPr>
                <a:latin typeface="Hiragino Sans GB W3" charset="-122"/>
                <a:ea typeface="Hiragino Sans GB W3" charset="-122"/>
                <a:cs typeface="Hiragino Sans GB W3" charset="-122"/>
              </a:rPr>
              <a:t>这里是正文问问问这里是正文问问问这里这里是正文问问问这里是正文问问问这里这里是正文问问问这里是正文问问问这里这里是正文问问问这里是正文问问问这里</a:t>
            </a:r>
          </a:p>
        </p:txBody>
      </p:sp>
      <p:sp>
        <p:nvSpPr>
          <p:cNvPr id="864" name="此处主标题-数据"/>
          <p:cNvSpPr/>
          <p:nvPr/>
        </p:nvSpPr>
        <p:spPr>
          <a:xfrm>
            <a:off x="1720850" y="254000"/>
            <a:ext cx="4943475"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b="0">
                <a:solidFill>
                  <a:srgbClr val="FFFFFF"/>
                </a:solidFill>
                <a:latin typeface="PingFang SC Semibold"/>
                <a:ea typeface="PingFang SC Semibold"/>
                <a:cs typeface="PingFang SC Semibold"/>
                <a:sym typeface="PingFang SC Semibold"/>
              </a:defRPr>
            </a:lvl1pPr>
          </a:lstStyle>
          <a:p>
            <a:r>
              <a:t>此处主标题-数据</a:t>
            </a:r>
          </a:p>
        </p:txBody>
      </p:sp>
      <p:sp>
        <p:nvSpPr>
          <p:cNvPr id="865" name="此处副标题"/>
          <p:cNvSpPr/>
          <p:nvPr/>
        </p:nvSpPr>
        <p:spPr>
          <a:xfrm>
            <a:off x="1720850" y="1123950"/>
            <a:ext cx="163830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b="0">
                <a:solidFill>
                  <a:srgbClr val="FFFFFF"/>
                </a:solidFill>
                <a:latin typeface="PingFang SC Semibold"/>
                <a:ea typeface="PingFang SC Semibold"/>
                <a:cs typeface="PingFang SC Semibold"/>
                <a:sym typeface="PingFang SC Semibold"/>
              </a:defRPr>
            </a:lvl1pPr>
          </a:lstStyle>
          <a:p>
            <a:r>
              <a:t>此处副标题</a:t>
            </a:r>
          </a:p>
        </p:txBody>
      </p:sp>
      <p:sp>
        <p:nvSpPr>
          <p:cNvPr id="866" name="A"/>
          <p:cNvSpPr/>
          <p:nvPr/>
        </p:nvSpPr>
        <p:spPr>
          <a:xfrm>
            <a:off x="14173023" y="4119385"/>
            <a:ext cx="5378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b="0">
                <a:solidFill>
                  <a:srgbClr val="FFFFFF"/>
                </a:solidFill>
                <a:latin typeface="Helvetica"/>
                <a:ea typeface="Helvetica"/>
                <a:cs typeface="Helvetica"/>
                <a:sym typeface="Helvetica"/>
              </a:defRPr>
            </a:lvl1pPr>
          </a:lstStyle>
          <a:p>
            <a:r>
              <a:t>A</a:t>
            </a:r>
          </a:p>
        </p:txBody>
      </p:sp>
      <p:sp>
        <p:nvSpPr>
          <p:cNvPr id="867" name="圆形"/>
          <p:cNvSpPr/>
          <p:nvPr/>
        </p:nvSpPr>
        <p:spPr>
          <a:xfrm>
            <a:off x="13877335" y="3986578"/>
            <a:ext cx="1129216" cy="1129216"/>
          </a:xfrm>
          <a:prstGeom prst="ellipse">
            <a:avLst/>
          </a:prstGeom>
          <a:ln w="25400">
            <a:solidFill>
              <a:srgbClr val="489FF8"/>
            </a:solidFill>
            <a:miter lim="400000"/>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868" name="线条"/>
          <p:cNvSpPr/>
          <p:nvPr/>
        </p:nvSpPr>
        <p:spPr>
          <a:xfrm flipV="1">
            <a:off x="15408051" y="4119385"/>
            <a:ext cx="1" cy="863601"/>
          </a:xfrm>
          <a:prstGeom prst="line">
            <a:avLst/>
          </a:prstGeom>
          <a:ln w="25400">
            <a:solidFill>
              <a:srgbClr val="85888D"/>
            </a:solidFill>
            <a:miter lim="400000"/>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870" name="B"/>
          <p:cNvSpPr/>
          <p:nvPr/>
        </p:nvSpPr>
        <p:spPr>
          <a:xfrm>
            <a:off x="14147610" y="6798160"/>
            <a:ext cx="588666"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600" b="0">
                <a:solidFill>
                  <a:srgbClr val="FFFFFF"/>
                </a:solidFill>
                <a:latin typeface="Helvetica"/>
                <a:ea typeface="Helvetica"/>
                <a:cs typeface="Helvetica"/>
                <a:sym typeface="Helvetica"/>
              </a:defRPr>
            </a:lvl1pPr>
          </a:lstStyle>
          <a:p>
            <a:r>
              <a:t>B</a:t>
            </a:r>
          </a:p>
        </p:txBody>
      </p:sp>
      <p:sp>
        <p:nvSpPr>
          <p:cNvPr id="871" name="圆形"/>
          <p:cNvSpPr/>
          <p:nvPr/>
        </p:nvSpPr>
        <p:spPr>
          <a:xfrm>
            <a:off x="13877335" y="6709802"/>
            <a:ext cx="1129216" cy="1129216"/>
          </a:xfrm>
          <a:prstGeom prst="ellipse">
            <a:avLst/>
          </a:prstGeom>
          <a:ln w="25400">
            <a:solidFill>
              <a:srgbClr val="6B62AB"/>
            </a:solidFill>
            <a:miter lim="400000"/>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873" name="线条"/>
          <p:cNvSpPr/>
          <p:nvPr/>
        </p:nvSpPr>
        <p:spPr>
          <a:xfrm flipV="1">
            <a:off x="15408051" y="6842610"/>
            <a:ext cx="1" cy="863601"/>
          </a:xfrm>
          <a:prstGeom prst="line">
            <a:avLst/>
          </a:prstGeom>
          <a:ln w="25400">
            <a:solidFill>
              <a:srgbClr val="85888D"/>
            </a:solidFill>
            <a:miter lim="400000"/>
          </a:ln>
        </p:spPr>
        <p:txBody>
          <a:bodyPr lIns="50800" tIns="50800" rIns="50800" bIns="50800" anchor="ctr"/>
          <a:lstStyle/>
          <a:p>
            <a:pPr>
              <a:defRPr sz="3200" b="0">
                <a:latin typeface="Helvetica Light"/>
                <a:ea typeface="Helvetica Light"/>
                <a:cs typeface="Helvetica Light"/>
                <a:sym typeface="Helvetica Light"/>
              </a:defRPr>
            </a:pPr>
            <a:endParaRPr/>
          </a:p>
        </p:txBody>
      </p:sp>
      <p:sp>
        <p:nvSpPr>
          <p:cNvPr id="14" name="这里是正文问问问这里是正文问问问这里这里是正文问问问这里是正文问问问这里"/>
          <p:cNvSpPr/>
          <p:nvPr/>
        </p:nvSpPr>
        <p:spPr>
          <a:xfrm>
            <a:off x="15770911" y="4024963"/>
            <a:ext cx="6739927" cy="14875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a:t>
            </a:r>
          </a:p>
        </p:txBody>
      </p:sp>
      <p:sp>
        <p:nvSpPr>
          <p:cNvPr id="15" name="这里是正文问问问这里是正文问问问这里这里是正文问问问这里是正文问问问这里"/>
          <p:cNvSpPr/>
          <p:nvPr/>
        </p:nvSpPr>
        <p:spPr>
          <a:xfrm>
            <a:off x="15770911" y="6728310"/>
            <a:ext cx="6739927" cy="14875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a:t>
            </a: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0" name="幻灯片编号占位符 1"/>
          <p:cNvSpPr>
            <a:spLocks noGrp="1"/>
          </p:cNvSpPr>
          <p:nvPr>
            <p:ph type="sldNum" sz="quarter" idx="2"/>
          </p:nvPr>
        </p:nvSpPr>
        <p:spPr>
          <a:xfrm>
            <a:off x="11962831" y="13081000"/>
            <a:ext cx="445636" cy="471924"/>
          </a:xfrm>
        </p:spPr>
        <p:txBody>
          <a:bodyPr/>
          <a:lstStyle/>
          <a:p>
            <a:r>
              <a:rPr lang="en-US" altLang="zh-CN" dirty="0" smtClean="0">
                <a:solidFill>
                  <a:schemeClr val="bg1"/>
                </a:solidFill>
              </a:rPr>
              <a:t>46</a:t>
            </a:r>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fill="hold"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此处主标题-数据"/>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此处主标题-数据</a:t>
            </a:r>
          </a:p>
        </p:txBody>
      </p:sp>
      <p:sp>
        <p:nvSpPr>
          <p:cNvPr id="876"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877" name="这里是正文问问问这里是正文问问问这里这里是正文问问问这里是正文问问问这里"/>
          <p:cNvSpPr/>
          <p:nvPr/>
        </p:nvSpPr>
        <p:spPr>
          <a:xfrm>
            <a:off x="2000815" y="12186530"/>
            <a:ext cx="20382370"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a:t>
            </a:r>
          </a:p>
        </p:txBody>
      </p:sp>
      <p:sp>
        <p:nvSpPr>
          <p:cNvPr id="878" name="矩形"/>
          <p:cNvSpPr/>
          <p:nvPr/>
        </p:nvSpPr>
        <p:spPr>
          <a:xfrm rot="5400000">
            <a:off x="12166203" y="1180203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graphicFrame>
        <p:nvGraphicFramePr>
          <p:cNvPr id="879" name="二维堆叠柱形图"/>
          <p:cNvGraphicFramePr/>
          <p:nvPr/>
        </p:nvGraphicFramePr>
        <p:xfrm>
          <a:off x="1689100" y="3030639"/>
          <a:ext cx="21005801" cy="8597901"/>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47</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此处主标题-数据"/>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此处主标题-数据</a:t>
            </a:r>
          </a:p>
        </p:txBody>
      </p:sp>
      <p:sp>
        <p:nvSpPr>
          <p:cNvPr id="884"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885" name="这里是正文问问问这里是正文问问问这里这里是正文问问问这里是正文问问问这里"/>
          <p:cNvSpPr/>
          <p:nvPr/>
        </p:nvSpPr>
        <p:spPr>
          <a:xfrm>
            <a:off x="2000815" y="12186530"/>
            <a:ext cx="20382370"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a:latin typeface="Hiragino Sans GB W3" charset="-122"/>
                <a:ea typeface="Hiragino Sans GB W3" charset="-122"/>
                <a:cs typeface="Hiragino Sans GB W3" charset="-122"/>
              </a:rPr>
              <a:t>这里是正文问问问这里是正文问问问这里这里是正文问问问这里是正文问问问这里</a:t>
            </a:r>
          </a:p>
        </p:txBody>
      </p:sp>
      <p:sp>
        <p:nvSpPr>
          <p:cNvPr id="886" name="矩形"/>
          <p:cNvSpPr/>
          <p:nvPr/>
        </p:nvSpPr>
        <p:spPr>
          <a:xfrm rot="5400000">
            <a:off x="12166203" y="1180203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graphicFrame>
        <p:nvGraphicFramePr>
          <p:cNvPr id="887" name="二维条形图"/>
          <p:cNvGraphicFramePr/>
          <p:nvPr/>
        </p:nvGraphicFramePr>
        <p:xfrm>
          <a:off x="1511300" y="2492815"/>
          <a:ext cx="21005801" cy="8597901"/>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48</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此处主标题-数据"/>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此处主标题-数据</a:t>
            </a:r>
          </a:p>
        </p:txBody>
      </p:sp>
      <p:sp>
        <p:nvSpPr>
          <p:cNvPr id="892"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893" name="这里是正文问问问这里是正文问问问这里这里是正文问问问这里是正文问问问这里"/>
          <p:cNvSpPr/>
          <p:nvPr/>
        </p:nvSpPr>
        <p:spPr>
          <a:xfrm>
            <a:off x="2000815" y="12186530"/>
            <a:ext cx="20382370"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a:t>
            </a:r>
          </a:p>
        </p:txBody>
      </p:sp>
      <p:sp>
        <p:nvSpPr>
          <p:cNvPr id="894" name="矩形"/>
          <p:cNvSpPr/>
          <p:nvPr/>
        </p:nvSpPr>
        <p:spPr>
          <a:xfrm rot="5400000">
            <a:off x="12166203" y="1180203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graphicFrame>
        <p:nvGraphicFramePr>
          <p:cNvPr id="895" name="二维堆叠条形图"/>
          <p:cNvGraphicFramePr/>
          <p:nvPr>
            <p:extLst>
              <p:ext uri="{D42A27DB-BD31-4B8C-83A1-F6EECF244321}">
                <p14:modId xmlns:p14="http://schemas.microsoft.com/office/powerpoint/2010/main" val="1369577014"/>
              </p:ext>
            </p:extLst>
          </p:nvPr>
        </p:nvGraphicFramePr>
        <p:xfrm>
          <a:off x="1689099" y="2514601"/>
          <a:ext cx="21005801" cy="8597901"/>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49</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此处主标题"/>
          <p:cNvSpPr>
            <a:spLocks noGrp="1"/>
          </p:cNvSpPr>
          <p:nvPr>
            <p:ph type="body" idx="13"/>
          </p:nvPr>
        </p:nvSpPr>
        <p:spPr>
          <a:xfrm>
            <a:off x="1727200" y="254000"/>
            <a:ext cx="3289300" cy="990601"/>
          </a:xfrm>
          <a:prstGeom prst="rect">
            <a:avLst/>
          </a:prstGeom>
        </p:spPr>
        <p:txBody>
          <a:bodyPr/>
          <a:lstStyle>
            <a:lvl1pPr>
              <a:defRPr>
                <a:solidFill>
                  <a:srgbClr val="FFFFFF"/>
                </a:solidFill>
              </a:defRPr>
            </a:lvl1pPr>
          </a:lstStyle>
          <a:p>
            <a:r>
              <a:t>此处主标题</a:t>
            </a:r>
          </a:p>
        </p:txBody>
      </p:sp>
      <p:sp>
        <p:nvSpPr>
          <p:cNvPr id="313"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314" name="01"/>
          <p:cNvSpPr>
            <a:spLocks noGrp="1"/>
          </p:cNvSpPr>
          <p:nvPr>
            <p:ph type="body" idx="15"/>
          </p:nvPr>
        </p:nvSpPr>
        <p:spPr>
          <a:prstGeom prst="rect">
            <a:avLst/>
          </a:prstGeom>
        </p:spPr>
        <p:txBody>
          <a:bodyPr/>
          <a:lstStyle/>
          <a:p>
            <a:r>
              <a:t>01</a:t>
            </a:r>
          </a:p>
        </p:txBody>
      </p:sp>
      <p:sp>
        <p:nvSpPr>
          <p:cNvPr id="315" name="Title"/>
          <p:cNvSpPr>
            <a:spLocks noGrp="1"/>
          </p:cNvSpPr>
          <p:nvPr>
            <p:ph type="body" idx="16"/>
          </p:nvPr>
        </p:nvSpPr>
        <p:spPr>
          <a:prstGeom prst="rect">
            <a:avLst/>
          </a:prstGeom>
        </p:spPr>
        <p:txBody>
          <a:bodyPr/>
          <a:lstStyle/>
          <a:p>
            <a:r>
              <a:t>Title</a:t>
            </a:r>
          </a:p>
        </p:txBody>
      </p:sp>
      <p:sp>
        <p:nvSpPr>
          <p:cNvPr id="316" name="此处是小标题"/>
          <p:cNvSpPr>
            <a:spLocks noGrp="1"/>
          </p:cNvSpPr>
          <p:nvPr>
            <p:ph type="body" idx="17"/>
          </p:nvPr>
        </p:nvSpPr>
        <p:spPr>
          <a:xfrm>
            <a:off x="6753307" y="4627289"/>
            <a:ext cx="15221993" cy="1371601"/>
          </a:xfrm>
          <a:prstGeom prst="rect">
            <a:avLst/>
          </a:prstGeom>
        </p:spPr>
        <p:txBody>
          <a:bodyPr wrap="square"/>
          <a:lstStyle>
            <a:lvl1pPr marL="0" indent="0" algn="ctr">
              <a:spcBef>
                <a:spcPts val="0"/>
              </a:spcBef>
              <a:buSzTx/>
              <a:buNone/>
              <a:defRPr sz="7200">
                <a:solidFill>
                  <a:srgbClr val="FFFFFF"/>
                </a:solidFill>
                <a:latin typeface="PingFang SC Semibold"/>
                <a:ea typeface="PingFang SC Semibold"/>
                <a:cs typeface="PingFang SC Semibold"/>
                <a:sym typeface="PingFang SC Semibold"/>
              </a:defRPr>
            </a:lvl1pPr>
          </a:lstStyle>
          <a:p>
            <a:r>
              <a:rPr dirty="0"/>
              <a:t>此处是小标题</a:t>
            </a:r>
          </a:p>
        </p:txBody>
      </p:sp>
      <p:sp>
        <p:nvSpPr>
          <p:cNvPr id="317" name="这里是注释，注释，没错这里是注释，你没看错，这里是注释。这里是注释，注释，没错这里是注释，你没看错，这里是注释。这里是注释，注释，没错这里是注释，你没看错，这里是注释。"/>
          <p:cNvSpPr>
            <a:spLocks noGrp="1"/>
          </p:cNvSpPr>
          <p:nvPr>
            <p:ph type="body" idx="18"/>
          </p:nvPr>
        </p:nvSpPr>
        <p:spPr>
          <a:xfrm>
            <a:off x="6501336" y="8145546"/>
            <a:ext cx="15725936" cy="1764586"/>
          </a:xfrm>
          <a:prstGeom prst="rect">
            <a:avLst/>
          </a:prstGeom>
        </p:spPr>
        <p:txBody>
          <a:bodyPr/>
          <a:lstStyle>
            <a:lvl1pPr marL="0" indent="0" algn="just" defTabSz="457200">
              <a:spcBef>
                <a:spcPts val="0"/>
              </a:spcBef>
              <a:buSzTx/>
              <a:buNone/>
              <a:defRPr sz="3600">
                <a:solidFill>
                  <a:srgbClr val="FFFFFF"/>
                </a:solidFill>
              </a:defRPr>
            </a:lvl1pPr>
          </a:lstStyle>
          <a:p>
            <a:r>
              <a:rPr dirty="0">
                <a:latin typeface="Hiragino Sans GB W3" charset="-122"/>
                <a:ea typeface="Hiragino Sans GB W3" charset="-122"/>
                <a:cs typeface="Hiragino Sans GB W3" charset="-122"/>
              </a:rPr>
              <a:t>这里是注释，注释，没错这里是注释，你没看错，这里是注释。这里是注释，注释，没错这里是注释，你没看错，这里是注释。这里是注释，注释，没错这里是注释，你没看错，这里是注释。</a:t>
            </a:r>
          </a:p>
        </p:txBody>
      </p:sp>
      <p:sp>
        <p:nvSpPr>
          <p:cNvPr id="318" name="矩形"/>
          <p:cNvSpPr/>
          <p:nvPr/>
        </p:nvSpPr>
        <p:spPr>
          <a:xfrm rot="16200000">
            <a:off x="14338507" y="5870575"/>
            <a:ext cx="51595" cy="1993901"/>
          </a:xfrm>
          <a:prstGeom prst="rect">
            <a:avLst/>
          </a:prstGeom>
          <a:solidFill>
            <a:srgbClr val="5B9BD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2048593" y="13081000"/>
            <a:ext cx="274113" cy="471924"/>
          </a:xfrm>
        </p:spPr>
        <p:txBody>
          <a:bodyPr/>
          <a:lstStyle/>
          <a:p>
            <a:fld id="{86CB4B4D-7CA3-9044-876B-883B54F8677D}" type="slidenum">
              <a:rPr lang="uk-UA" smtClean="0">
                <a:solidFill>
                  <a:schemeClr val="bg1"/>
                </a:solidFill>
              </a:rPr>
              <a:t>5</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此处主标题-数据"/>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此处主标题-数据</a:t>
            </a:r>
          </a:p>
        </p:txBody>
      </p:sp>
      <p:sp>
        <p:nvSpPr>
          <p:cNvPr id="900"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901" name="这里是正文问问问这里是正文问问问这里这里是正文问问问这里是正文问问问这里"/>
          <p:cNvSpPr/>
          <p:nvPr/>
        </p:nvSpPr>
        <p:spPr>
          <a:xfrm>
            <a:off x="2000815" y="12186530"/>
            <a:ext cx="20382370"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a:t>
            </a:r>
          </a:p>
        </p:txBody>
      </p:sp>
      <p:sp>
        <p:nvSpPr>
          <p:cNvPr id="902" name="矩形"/>
          <p:cNvSpPr/>
          <p:nvPr/>
        </p:nvSpPr>
        <p:spPr>
          <a:xfrm rot="5400000">
            <a:off x="12166203" y="1180203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graphicFrame>
        <p:nvGraphicFramePr>
          <p:cNvPr id="903" name="二维面积图"/>
          <p:cNvGraphicFramePr/>
          <p:nvPr/>
        </p:nvGraphicFramePr>
        <p:xfrm>
          <a:off x="1689100" y="2775618"/>
          <a:ext cx="21005801" cy="8597901"/>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50</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7" name="三维面积图"/>
          <p:cNvGraphicFramePr/>
          <p:nvPr/>
        </p:nvGraphicFramePr>
        <p:xfrm>
          <a:off x="1399790" y="3749123"/>
          <a:ext cx="10631830" cy="7871626"/>
        </p:xfrm>
        <a:graphic>
          <a:graphicData uri="http://schemas.openxmlformats.org/drawingml/2006/chart">
            <c:chart xmlns:c="http://schemas.openxmlformats.org/drawingml/2006/chart" xmlns:r="http://schemas.openxmlformats.org/officeDocument/2006/relationships" r:id="rId3"/>
          </a:graphicData>
        </a:graphic>
      </p:graphicFrame>
      <p:sp>
        <p:nvSpPr>
          <p:cNvPr id="908" name="正方形"/>
          <p:cNvSpPr/>
          <p:nvPr/>
        </p:nvSpPr>
        <p:spPr>
          <a:xfrm>
            <a:off x="13851756" y="3328647"/>
            <a:ext cx="314751" cy="314751"/>
          </a:xfrm>
          <a:prstGeom prst="rect">
            <a:avLst/>
          </a:prstGeom>
          <a:solidFill>
            <a:srgbClr val="66A4DB"/>
          </a:solidFill>
          <a:ln w="12700">
            <a:miter lim="400000"/>
          </a:ln>
        </p:spPr>
        <p:txBody>
          <a:bodyPr lIns="50800" tIns="50800" rIns="50800" bIns="50800" anchor="ctr"/>
          <a:lstStyle/>
          <a:p>
            <a:pPr>
              <a:defRPr sz="3200" b="0">
                <a:solidFill>
                  <a:srgbClr val="FFFFFF"/>
                </a:solidFill>
                <a:latin typeface="Helvetica Light"/>
                <a:ea typeface="Helvetica Light"/>
                <a:cs typeface="Helvetica Light"/>
                <a:sym typeface="Helvetica Light"/>
              </a:defRPr>
            </a:pPr>
            <a:endParaRPr/>
          </a:p>
        </p:txBody>
      </p:sp>
      <p:sp>
        <p:nvSpPr>
          <p:cNvPr id="909" name="这里是正文问问问这里是正文问问问这里这里是正文问问问这里是正文问问问这里这里是正文问问问"/>
          <p:cNvSpPr/>
          <p:nvPr/>
        </p:nvSpPr>
        <p:spPr>
          <a:xfrm>
            <a:off x="14465878" y="3937532"/>
            <a:ext cx="3484049" cy="28725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这里是正文问问问这里是正文问问问这里这里是正文问问问这里是正文问问问这里这里是正文问问问</a:t>
            </a:r>
          </a:p>
        </p:txBody>
      </p:sp>
      <p:sp>
        <p:nvSpPr>
          <p:cNvPr id="910" name="这里是标题"/>
          <p:cNvSpPr/>
          <p:nvPr/>
        </p:nvSpPr>
        <p:spPr>
          <a:xfrm>
            <a:off x="14441994" y="3117722"/>
            <a:ext cx="2400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600" b="0">
                <a:solidFill>
                  <a:srgbClr val="FFFFFF"/>
                </a:solidFill>
                <a:latin typeface="PingFang SC Semibold"/>
                <a:ea typeface="PingFang SC Semibold"/>
                <a:cs typeface="PingFang SC Semibold"/>
                <a:sym typeface="PingFang SC Semibold"/>
              </a:defRPr>
            </a:lvl1pPr>
          </a:lstStyle>
          <a:p>
            <a:r>
              <a:t>这里是标题</a:t>
            </a:r>
          </a:p>
        </p:txBody>
      </p:sp>
      <p:sp>
        <p:nvSpPr>
          <p:cNvPr id="911" name="正方形"/>
          <p:cNvSpPr/>
          <p:nvPr/>
        </p:nvSpPr>
        <p:spPr>
          <a:xfrm>
            <a:off x="18649439" y="3328647"/>
            <a:ext cx="314752" cy="314751"/>
          </a:xfrm>
          <a:prstGeom prst="rect">
            <a:avLst/>
          </a:prstGeom>
          <a:solidFill>
            <a:srgbClr val="756DB6"/>
          </a:solidFill>
          <a:ln w="12700">
            <a:miter lim="400000"/>
          </a:ln>
        </p:spPr>
        <p:txBody>
          <a:bodyPr lIns="50800" tIns="50800" rIns="50800" bIns="50800" anchor="ctr"/>
          <a:lstStyle/>
          <a:p>
            <a:pPr>
              <a:defRPr sz="3200" b="0">
                <a:solidFill>
                  <a:srgbClr val="FFFFFF"/>
                </a:solidFill>
                <a:latin typeface="Helvetica Light"/>
                <a:ea typeface="Helvetica Light"/>
                <a:cs typeface="Helvetica Light"/>
                <a:sym typeface="Helvetica Light"/>
              </a:defRPr>
            </a:pPr>
            <a:endParaRPr/>
          </a:p>
        </p:txBody>
      </p:sp>
      <p:sp>
        <p:nvSpPr>
          <p:cNvPr id="912" name="这里是正文问问问这里是正文问问问这里这里是正文问问问这里是正文问问问这里这里是正文问问问"/>
          <p:cNvSpPr/>
          <p:nvPr/>
        </p:nvSpPr>
        <p:spPr>
          <a:xfrm>
            <a:off x="19169961" y="3937532"/>
            <a:ext cx="3484049" cy="28725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这里是正文问问问这里是正文问问问这里这里是正文问问问这里是正文问问问这里这里是正文问问问</a:t>
            </a:r>
          </a:p>
        </p:txBody>
      </p:sp>
      <p:sp>
        <p:nvSpPr>
          <p:cNvPr id="913" name="这里是标题"/>
          <p:cNvSpPr/>
          <p:nvPr/>
        </p:nvSpPr>
        <p:spPr>
          <a:xfrm>
            <a:off x="19210818" y="3117722"/>
            <a:ext cx="2400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600" b="0">
                <a:solidFill>
                  <a:srgbClr val="FFFFFF"/>
                </a:solidFill>
                <a:latin typeface="PingFang SC Semibold"/>
                <a:ea typeface="PingFang SC Semibold"/>
                <a:cs typeface="PingFang SC Semibold"/>
                <a:sym typeface="PingFang SC Semibold"/>
              </a:defRPr>
            </a:lvl1pPr>
          </a:lstStyle>
          <a:p>
            <a:r>
              <a:t>这里是标题</a:t>
            </a:r>
          </a:p>
        </p:txBody>
      </p:sp>
      <p:sp>
        <p:nvSpPr>
          <p:cNvPr id="914" name="正方形"/>
          <p:cNvSpPr/>
          <p:nvPr/>
        </p:nvSpPr>
        <p:spPr>
          <a:xfrm>
            <a:off x="13851756" y="8670860"/>
            <a:ext cx="314751" cy="314751"/>
          </a:xfrm>
          <a:prstGeom prst="rect">
            <a:avLst/>
          </a:prstGeom>
          <a:solidFill>
            <a:srgbClr val="86A5D0"/>
          </a:solidFill>
          <a:ln w="12700">
            <a:miter lim="400000"/>
          </a:ln>
        </p:spPr>
        <p:txBody>
          <a:bodyPr lIns="50800" tIns="50800" rIns="50800" bIns="50800" anchor="ctr"/>
          <a:lstStyle/>
          <a:p>
            <a:pPr>
              <a:defRPr sz="3200" b="0">
                <a:solidFill>
                  <a:srgbClr val="FFFFFF"/>
                </a:solidFill>
                <a:latin typeface="Helvetica Light"/>
                <a:ea typeface="Helvetica Light"/>
                <a:cs typeface="Helvetica Light"/>
                <a:sym typeface="Helvetica Light"/>
              </a:defRPr>
            </a:pPr>
            <a:endParaRPr/>
          </a:p>
        </p:txBody>
      </p:sp>
      <p:sp>
        <p:nvSpPr>
          <p:cNvPr id="915" name="这里是正文问问问这里是正文问问问这里这里是正文问问问这里是正文问问问这里这里是正文问问问"/>
          <p:cNvSpPr/>
          <p:nvPr/>
        </p:nvSpPr>
        <p:spPr>
          <a:xfrm>
            <a:off x="14441994" y="9337499"/>
            <a:ext cx="3484049" cy="28725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这里是正文问问问这里是正文问问问这里这里是正文问问问这里是正文问问问这里这里是正文问问问</a:t>
            </a:r>
          </a:p>
        </p:txBody>
      </p:sp>
      <p:sp>
        <p:nvSpPr>
          <p:cNvPr id="916" name="这里是标题"/>
          <p:cNvSpPr/>
          <p:nvPr/>
        </p:nvSpPr>
        <p:spPr>
          <a:xfrm>
            <a:off x="14441994" y="8517688"/>
            <a:ext cx="2400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600" b="0">
                <a:solidFill>
                  <a:srgbClr val="FFFFFF"/>
                </a:solidFill>
                <a:latin typeface="PingFang SC Semibold"/>
                <a:ea typeface="PingFang SC Semibold"/>
                <a:cs typeface="PingFang SC Semibold"/>
                <a:sym typeface="PingFang SC Semibold"/>
              </a:defRPr>
            </a:lvl1pPr>
          </a:lstStyle>
          <a:p>
            <a:r>
              <a:t>这里是标题</a:t>
            </a:r>
          </a:p>
        </p:txBody>
      </p:sp>
      <p:sp>
        <p:nvSpPr>
          <p:cNvPr id="917" name="正方形"/>
          <p:cNvSpPr/>
          <p:nvPr/>
        </p:nvSpPr>
        <p:spPr>
          <a:xfrm>
            <a:off x="18650484" y="8728613"/>
            <a:ext cx="314752" cy="314752"/>
          </a:xfrm>
          <a:prstGeom prst="rect">
            <a:avLst/>
          </a:prstGeom>
          <a:solidFill>
            <a:srgbClr val="936CA7"/>
          </a:solidFill>
          <a:ln w="12700">
            <a:miter lim="400000"/>
          </a:ln>
        </p:spPr>
        <p:txBody>
          <a:bodyPr lIns="50800" tIns="50800" rIns="50800" bIns="50800" anchor="ctr"/>
          <a:lstStyle/>
          <a:p>
            <a:pPr>
              <a:defRPr sz="3200" b="0">
                <a:solidFill>
                  <a:srgbClr val="FFFFFF"/>
                </a:solidFill>
                <a:latin typeface="Helvetica Light"/>
                <a:ea typeface="Helvetica Light"/>
                <a:cs typeface="Helvetica Light"/>
                <a:sym typeface="Helvetica Light"/>
              </a:defRPr>
            </a:pPr>
            <a:endParaRPr/>
          </a:p>
        </p:txBody>
      </p:sp>
      <p:sp>
        <p:nvSpPr>
          <p:cNvPr id="918" name="这里是正文问问问这里是正文问问问这里这里是正文问问问这里是正文问问问这里这里是正文问问问"/>
          <p:cNvSpPr/>
          <p:nvPr/>
        </p:nvSpPr>
        <p:spPr>
          <a:xfrm>
            <a:off x="19169961" y="9337499"/>
            <a:ext cx="3484049" cy="28725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这里是正文问问问这里是正文问问问这里这里是正文问问问这里是正文问问问这里这里是正文问问问</a:t>
            </a:r>
          </a:p>
        </p:txBody>
      </p:sp>
      <p:sp>
        <p:nvSpPr>
          <p:cNvPr id="919" name="这里是标题"/>
          <p:cNvSpPr/>
          <p:nvPr/>
        </p:nvSpPr>
        <p:spPr>
          <a:xfrm>
            <a:off x="19210818" y="8517688"/>
            <a:ext cx="2400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600" b="0">
                <a:solidFill>
                  <a:srgbClr val="FFFFFF"/>
                </a:solidFill>
                <a:latin typeface="PingFang SC Semibold"/>
                <a:ea typeface="PingFang SC Semibold"/>
                <a:cs typeface="PingFang SC Semibold"/>
                <a:sym typeface="PingFang SC Semibold"/>
              </a:defRPr>
            </a:lvl1pPr>
          </a:lstStyle>
          <a:p>
            <a:r>
              <a:t>这里是标题</a:t>
            </a:r>
          </a:p>
        </p:txBody>
      </p:sp>
      <p:sp>
        <p:nvSpPr>
          <p:cNvPr id="920" name="此处主标题-数据"/>
          <p:cNvSpPr/>
          <p:nvPr/>
        </p:nvSpPr>
        <p:spPr>
          <a:xfrm>
            <a:off x="1720850" y="254000"/>
            <a:ext cx="4943475"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b="0">
                <a:solidFill>
                  <a:srgbClr val="FFFFFF"/>
                </a:solidFill>
                <a:latin typeface="PingFang SC Semibold"/>
                <a:ea typeface="PingFang SC Semibold"/>
                <a:cs typeface="PingFang SC Semibold"/>
                <a:sym typeface="PingFang SC Semibold"/>
              </a:defRPr>
            </a:lvl1pPr>
          </a:lstStyle>
          <a:p>
            <a:r>
              <a:t>此处主标题-数据</a:t>
            </a:r>
          </a:p>
        </p:txBody>
      </p:sp>
      <p:sp>
        <p:nvSpPr>
          <p:cNvPr id="921" name="此处副标题"/>
          <p:cNvSpPr/>
          <p:nvPr/>
        </p:nvSpPr>
        <p:spPr>
          <a:xfrm>
            <a:off x="1720850" y="1123950"/>
            <a:ext cx="163830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b="0">
                <a:solidFill>
                  <a:srgbClr val="FFFFFF"/>
                </a:solidFill>
                <a:latin typeface="PingFang SC Semibold"/>
                <a:ea typeface="PingFang SC Semibold"/>
                <a:cs typeface="PingFang SC Semibold"/>
                <a:sym typeface="PingFang SC Semibold"/>
              </a:defRPr>
            </a:lvl1pPr>
          </a:lstStyle>
          <a:p>
            <a:r>
              <a:t>此处副标题</a:t>
            </a: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2003045" y="13053364"/>
            <a:ext cx="453331" cy="469901"/>
          </a:xfrm>
        </p:spPr>
        <p:txBody>
          <a:bodyPr/>
          <a:lstStyle/>
          <a:p>
            <a:fld id="{86CB4B4D-7CA3-9044-876B-883B54F8677D}" type="slidenum">
              <a:rPr lang="uk-UA" smtClean="0">
                <a:solidFill>
                  <a:schemeClr val="bg1"/>
                </a:solidFill>
              </a:rPr>
              <a:t>51</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此处主标题-数据"/>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此处主标题-数据</a:t>
            </a:r>
          </a:p>
        </p:txBody>
      </p:sp>
      <p:sp>
        <p:nvSpPr>
          <p:cNvPr id="926"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927" name="这里是正文问问问这里是正文问问问这里这里是正文问问问这里是正文问问问这里这里是正文问问问"/>
          <p:cNvSpPr/>
          <p:nvPr/>
        </p:nvSpPr>
        <p:spPr>
          <a:xfrm>
            <a:off x="2000815" y="12186530"/>
            <a:ext cx="20382370"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这里是正文问问问这里是正文问问问这里这里是正文问问问这里是正文问问问这里这里是正文问问问</a:t>
            </a:r>
          </a:p>
        </p:txBody>
      </p:sp>
      <p:sp>
        <p:nvSpPr>
          <p:cNvPr id="928" name="矩形"/>
          <p:cNvSpPr/>
          <p:nvPr/>
        </p:nvSpPr>
        <p:spPr>
          <a:xfrm rot="5400000">
            <a:off x="12166203" y="1180203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graphicFrame>
        <p:nvGraphicFramePr>
          <p:cNvPr id="929" name="二维堆叠面积图"/>
          <p:cNvGraphicFramePr/>
          <p:nvPr/>
        </p:nvGraphicFramePr>
        <p:xfrm>
          <a:off x="1689100" y="2616640"/>
          <a:ext cx="21005801" cy="8597901"/>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52</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此处主标题-数据"/>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此处主标题-数据</a:t>
            </a:r>
          </a:p>
        </p:txBody>
      </p:sp>
      <p:sp>
        <p:nvSpPr>
          <p:cNvPr id="934"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935" name="这里是正文问问问这里是正文问问问这里这里是正文问问问这里是正文问问问这里这里是正文问问问"/>
          <p:cNvSpPr/>
          <p:nvPr/>
        </p:nvSpPr>
        <p:spPr>
          <a:xfrm>
            <a:off x="2000815" y="12186530"/>
            <a:ext cx="20382370"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这里是正文问问问这里是正文问问问这里这里是正文问问问这里是正文问问问这里这里是正文问问问</a:t>
            </a:r>
          </a:p>
        </p:txBody>
      </p:sp>
      <p:sp>
        <p:nvSpPr>
          <p:cNvPr id="936" name="矩形"/>
          <p:cNvSpPr/>
          <p:nvPr/>
        </p:nvSpPr>
        <p:spPr>
          <a:xfrm rot="5400000">
            <a:off x="12166203" y="1180203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graphicFrame>
        <p:nvGraphicFramePr>
          <p:cNvPr id="937" name="二维折线图"/>
          <p:cNvGraphicFramePr/>
          <p:nvPr/>
        </p:nvGraphicFramePr>
        <p:xfrm>
          <a:off x="1400074" y="2718027"/>
          <a:ext cx="21005801" cy="8597901"/>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53</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1" name="二维折线图"/>
          <p:cNvGraphicFramePr/>
          <p:nvPr/>
        </p:nvGraphicFramePr>
        <p:xfrm>
          <a:off x="1310340" y="3755237"/>
          <a:ext cx="11556418" cy="7917003"/>
        </p:xfrm>
        <a:graphic>
          <a:graphicData uri="http://schemas.openxmlformats.org/drawingml/2006/chart">
            <c:chart xmlns:c="http://schemas.openxmlformats.org/drawingml/2006/chart" xmlns:r="http://schemas.openxmlformats.org/officeDocument/2006/relationships" r:id="rId2"/>
          </a:graphicData>
        </a:graphic>
      </p:graphicFrame>
      <p:sp>
        <p:nvSpPr>
          <p:cNvPr id="942" name="此处主标题-数据"/>
          <p:cNvSpPr/>
          <p:nvPr/>
        </p:nvSpPr>
        <p:spPr>
          <a:xfrm>
            <a:off x="1720850" y="254000"/>
            <a:ext cx="4943475"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5000" b="0">
                <a:solidFill>
                  <a:srgbClr val="FFFFFF"/>
                </a:solidFill>
                <a:latin typeface="PingFang SC Semibold"/>
                <a:ea typeface="PingFang SC Semibold"/>
                <a:cs typeface="PingFang SC Semibold"/>
                <a:sym typeface="PingFang SC Semibold"/>
              </a:defRPr>
            </a:lvl1pPr>
          </a:lstStyle>
          <a:p>
            <a:r>
              <a:t>此处主标题-数据</a:t>
            </a:r>
          </a:p>
        </p:txBody>
      </p:sp>
      <p:sp>
        <p:nvSpPr>
          <p:cNvPr id="943" name="此处副标题"/>
          <p:cNvSpPr/>
          <p:nvPr/>
        </p:nvSpPr>
        <p:spPr>
          <a:xfrm>
            <a:off x="1720850" y="1123950"/>
            <a:ext cx="1638300"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400" b="0">
                <a:solidFill>
                  <a:srgbClr val="FFFFFF"/>
                </a:solidFill>
                <a:latin typeface="PingFang SC Semibold"/>
                <a:ea typeface="PingFang SC Semibold"/>
                <a:cs typeface="PingFang SC Semibold"/>
                <a:sym typeface="PingFang SC Semibold"/>
              </a:defRPr>
            </a:lvl1pPr>
          </a:lstStyle>
          <a:p>
            <a:r>
              <a:t>此处副标题</a:t>
            </a:r>
          </a:p>
        </p:txBody>
      </p:sp>
      <p:sp>
        <p:nvSpPr>
          <p:cNvPr id="944" name="正方形"/>
          <p:cNvSpPr/>
          <p:nvPr/>
        </p:nvSpPr>
        <p:spPr>
          <a:xfrm>
            <a:off x="13851756" y="3328647"/>
            <a:ext cx="314751" cy="314751"/>
          </a:xfrm>
          <a:prstGeom prst="rect">
            <a:avLst/>
          </a:prstGeom>
          <a:solidFill>
            <a:srgbClr val="74BBF1"/>
          </a:solidFill>
          <a:ln w="12700">
            <a:miter lim="400000"/>
          </a:ln>
        </p:spPr>
        <p:txBody>
          <a:bodyPr lIns="50800" tIns="50800" rIns="50800" bIns="50800" anchor="ctr"/>
          <a:lstStyle/>
          <a:p>
            <a:pPr>
              <a:defRPr sz="3200" b="0">
                <a:solidFill>
                  <a:srgbClr val="FFFFFF"/>
                </a:solidFill>
                <a:latin typeface="Helvetica Light"/>
                <a:ea typeface="Helvetica Light"/>
                <a:cs typeface="Helvetica Light"/>
                <a:sym typeface="Helvetica Light"/>
              </a:defRPr>
            </a:pPr>
            <a:endParaRPr/>
          </a:p>
        </p:txBody>
      </p:sp>
      <p:sp>
        <p:nvSpPr>
          <p:cNvPr id="945" name="这里是正文问问问这里是正文问问问这里这里是正文问问问这里是正文问问问这里这里是正文问问问"/>
          <p:cNvSpPr/>
          <p:nvPr/>
        </p:nvSpPr>
        <p:spPr>
          <a:xfrm>
            <a:off x="14465878" y="3937532"/>
            <a:ext cx="3484049" cy="28725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这里是正文问问问这里是正文问问问这里这里是正文问问问这里是正文问问问这里这里是正文问问问</a:t>
            </a:r>
          </a:p>
        </p:txBody>
      </p:sp>
      <p:sp>
        <p:nvSpPr>
          <p:cNvPr id="946" name="这里是标题"/>
          <p:cNvSpPr/>
          <p:nvPr/>
        </p:nvSpPr>
        <p:spPr>
          <a:xfrm>
            <a:off x="14441994" y="3117722"/>
            <a:ext cx="2400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600" b="0">
                <a:solidFill>
                  <a:srgbClr val="FFFFFF"/>
                </a:solidFill>
                <a:latin typeface="PingFang SC Semibold"/>
                <a:ea typeface="PingFang SC Semibold"/>
                <a:cs typeface="PingFang SC Semibold"/>
                <a:sym typeface="PingFang SC Semibold"/>
              </a:defRPr>
            </a:lvl1pPr>
          </a:lstStyle>
          <a:p>
            <a:r>
              <a:t>这里是标题</a:t>
            </a:r>
          </a:p>
        </p:txBody>
      </p:sp>
      <p:sp>
        <p:nvSpPr>
          <p:cNvPr id="947" name="正方形"/>
          <p:cNvSpPr/>
          <p:nvPr/>
        </p:nvSpPr>
        <p:spPr>
          <a:xfrm>
            <a:off x="18649439" y="3328647"/>
            <a:ext cx="314752" cy="314751"/>
          </a:xfrm>
          <a:prstGeom prst="rect">
            <a:avLst/>
          </a:prstGeom>
          <a:solidFill>
            <a:srgbClr val="4DA8F8"/>
          </a:solidFill>
          <a:ln w="12700">
            <a:miter lim="400000"/>
          </a:ln>
        </p:spPr>
        <p:txBody>
          <a:bodyPr lIns="50800" tIns="50800" rIns="50800" bIns="50800" anchor="ctr"/>
          <a:lstStyle/>
          <a:p>
            <a:pPr>
              <a:defRPr sz="3200" b="0">
                <a:solidFill>
                  <a:srgbClr val="FFFFFF"/>
                </a:solidFill>
                <a:latin typeface="Helvetica Light"/>
                <a:ea typeface="Helvetica Light"/>
                <a:cs typeface="Helvetica Light"/>
                <a:sym typeface="Helvetica Light"/>
              </a:defRPr>
            </a:pPr>
            <a:endParaRPr/>
          </a:p>
        </p:txBody>
      </p:sp>
      <p:sp>
        <p:nvSpPr>
          <p:cNvPr id="948" name="这里是正文问问问这里是正文问问问这里这里是正文问问问这里是正文问问问这里这里是正文问问问"/>
          <p:cNvSpPr/>
          <p:nvPr/>
        </p:nvSpPr>
        <p:spPr>
          <a:xfrm>
            <a:off x="19169961" y="3937532"/>
            <a:ext cx="3484049" cy="28725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这里是正文问问问这里是正文问问问这里这里是正文问问问这里是正文问问问这里这里是正文问问问</a:t>
            </a:r>
          </a:p>
        </p:txBody>
      </p:sp>
      <p:sp>
        <p:nvSpPr>
          <p:cNvPr id="949" name="这里是标题"/>
          <p:cNvSpPr/>
          <p:nvPr/>
        </p:nvSpPr>
        <p:spPr>
          <a:xfrm>
            <a:off x="19210818" y="3117722"/>
            <a:ext cx="2400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600" b="0">
                <a:solidFill>
                  <a:srgbClr val="FFFFFF"/>
                </a:solidFill>
                <a:latin typeface="PingFang SC Semibold"/>
                <a:ea typeface="PingFang SC Semibold"/>
                <a:cs typeface="PingFang SC Semibold"/>
                <a:sym typeface="PingFang SC Semibold"/>
              </a:defRPr>
            </a:lvl1pPr>
          </a:lstStyle>
          <a:p>
            <a:r>
              <a:t>这里是标题</a:t>
            </a:r>
          </a:p>
        </p:txBody>
      </p:sp>
      <p:sp>
        <p:nvSpPr>
          <p:cNvPr id="950" name="正方形"/>
          <p:cNvSpPr/>
          <p:nvPr/>
        </p:nvSpPr>
        <p:spPr>
          <a:xfrm>
            <a:off x="13851756" y="8670860"/>
            <a:ext cx="314751" cy="314751"/>
          </a:xfrm>
          <a:prstGeom prst="rect">
            <a:avLst/>
          </a:prstGeom>
          <a:solidFill>
            <a:srgbClr val="3A80C2"/>
          </a:solidFill>
          <a:ln w="12700">
            <a:miter lim="400000"/>
          </a:ln>
        </p:spPr>
        <p:txBody>
          <a:bodyPr lIns="50800" tIns="50800" rIns="50800" bIns="50800" anchor="ctr"/>
          <a:lstStyle/>
          <a:p>
            <a:pPr>
              <a:defRPr sz="3200" b="0">
                <a:solidFill>
                  <a:srgbClr val="FFFFFF"/>
                </a:solidFill>
                <a:latin typeface="Helvetica Light"/>
                <a:ea typeface="Helvetica Light"/>
                <a:cs typeface="Helvetica Light"/>
                <a:sym typeface="Helvetica Light"/>
              </a:defRPr>
            </a:pPr>
            <a:endParaRPr/>
          </a:p>
        </p:txBody>
      </p:sp>
      <p:sp>
        <p:nvSpPr>
          <p:cNvPr id="951" name="这里是正文问问问这里是正文问问问这里这里是正文问问问这里是正文问问问这里这里是正文问问问"/>
          <p:cNvSpPr/>
          <p:nvPr/>
        </p:nvSpPr>
        <p:spPr>
          <a:xfrm>
            <a:off x="14441994" y="9337499"/>
            <a:ext cx="3484049" cy="28725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这里是正文问问问这里是正文问问问这里这里是正文问问问这里是正文问问问这里这里是正文问问问</a:t>
            </a:r>
          </a:p>
        </p:txBody>
      </p:sp>
      <p:sp>
        <p:nvSpPr>
          <p:cNvPr id="952" name="这里是标题"/>
          <p:cNvSpPr/>
          <p:nvPr/>
        </p:nvSpPr>
        <p:spPr>
          <a:xfrm>
            <a:off x="14441994" y="8517688"/>
            <a:ext cx="2400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600" b="0">
                <a:solidFill>
                  <a:srgbClr val="FFFFFF"/>
                </a:solidFill>
                <a:latin typeface="PingFang SC Semibold"/>
                <a:ea typeface="PingFang SC Semibold"/>
                <a:cs typeface="PingFang SC Semibold"/>
                <a:sym typeface="PingFang SC Semibold"/>
              </a:defRPr>
            </a:lvl1pPr>
          </a:lstStyle>
          <a:p>
            <a:r>
              <a:t>这里是标题</a:t>
            </a:r>
          </a:p>
        </p:txBody>
      </p:sp>
      <p:sp>
        <p:nvSpPr>
          <p:cNvPr id="953" name="正方形"/>
          <p:cNvSpPr/>
          <p:nvPr/>
        </p:nvSpPr>
        <p:spPr>
          <a:xfrm>
            <a:off x="18650484" y="8728613"/>
            <a:ext cx="314752" cy="314752"/>
          </a:xfrm>
          <a:prstGeom prst="rect">
            <a:avLst/>
          </a:prstGeom>
          <a:solidFill>
            <a:srgbClr val="285A8C"/>
          </a:solidFill>
          <a:ln w="12700">
            <a:miter lim="400000"/>
          </a:ln>
        </p:spPr>
        <p:txBody>
          <a:bodyPr lIns="50800" tIns="50800" rIns="50800" bIns="50800" anchor="ctr"/>
          <a:lstStyle/>
          <a:p>
            <a:pPr>
              <a:defRPr sz="3200" b="0">
                <a:solidFill>
                  <a:srgbClr val="FFFFFF"/>
                </a:solidFill>
                <a:latin typeface="Helvetica Light"/>
                <a:ea typeface="Helvetica Light"/>
                <a:cs typeface="Helvetica Light"/>
                <a:sym typeface="Helvetica Light"/>
              </a:defRPr>
            </a:pPr>
            <a:endParaRPr/>
          </a:p>
        </p:txBody>
      </p:sp>
      <p:sp>
        <p:nvSpPr>
          <p:cNvPr id="954" name="这里是正文问问问这里是正文问问问这里这里是正文问问问这里是正文问问问这里这里是正文问问问"/>
          <p:cNvSpPr/>
          <p:nvPr/>
        </p:nvSpPr>
        <p:spPr>
          <a:xfrm>
            <a:off x="19169961" y="9337499"/>
            <a:ext cx="3484049" cy="28725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这里是正文问问问这里是正文问问问这里这里是正文问问问这里是正文问问问这里这里是正文问问问</a:t>
            </a:r>
          </a:p>
        </p:txBody>
      </p:sp>
      <p:sp>
        <p:nvSpPr>
          <p:cNvPr id="955" name="这里是标题"/>
          <p:cNvSpPr/>
          <p:nvPr/>
        </p:nvSpPr>
        <p:spPr>
          <a:xfrm>
            <a:off x="19210818" y="8517688"/>
            <a:ext cx="2400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600" b="0">
                <a:solidFill>
                  <a:srgbClr val="FFFFFF"/>
                </a:solidFill>
                <a:latin typeface="PingFang SC Semibold"/>
                <a:ea typeface="PingFang SC Semibold"/>
                <a:cs typeface="PingFang SC Semibold"/>
                <a:sym typeface="PingFang SC Semibold"/>
              </a:defRPr>
            </a:lvl1pPr>
          </a:lstStyle>
          <a:p>
            <a:r>
              <a:t>这里是标题</a:t>
            </a: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19" name="幻灯片编号占位符 1"/>
          <p:cNvSpPr txBox="1">
            <a:spLocks/>
          </p:cNvSpPr>
          <p:nvPr/>
        </p:nvSpPr>
        <p:spPr>
          <a:xfrm>
            <a:off x="11962832" y="13081000"/>
            <a:ext cx="445636" cy="471924"/>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F5663"/>
                </a:solidFill>
                <a:effectLst/>
                <a:uFillTx/>
                <a:latin typeface="Helvetica"/>
                <a:ea typeface="Helvetica"/>
                <a:cs typeface="Helvetica"/>
                <a:sym typeface="Helvetica"/>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r>
              <a:rPr lang="en-US" altLang="zh-CN" dirty="0" smtClean="0">
                <a:solidFill>
                  <a:schemeClr val="bg1"/>
                </a:solidFill>
              </a:rPr>
              <a:t>54</a:t>
            </a:r>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此处主标题-数据"/>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此处主标题-数据</a:t>
            </a:r>
          </a:p>
        </p:txBody>
      </p:sp>
      <p:sp>
        <p:nvSpPr>
          <p:cNvPr id="958"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959" name="这里是正文问问问这里是正文问问问这里这里是正文问问问这里是正文问问问这里这里是正文问问问"/>
          <p:cNvSpPr/>
          <p:nvPr/>
        </p:nvSpPr>
        <p:spPr>
          <a:xfrm>
            <a:off x="2000815" y="12186530"/>
            <a:ext cx="20382370"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这里是正文问问问这里是正文问问问这里这里是正文问问问这里是正文问问问这里这里是正文问问问</a:t>
            </a:r>
          </a:p>
        </p:txBody>
      </p:sp>
      <p:sp>
        <p:nvSpPr>
          <p:cNvPr id="960" name="矩形"/>
          <p:cNvSpPr/>
          <p:nvPr/>
        </p:nvSpPr>
        <p:spPr>
          <a:xfrm rot="5400000">
            <a:off x="12166203" y="1180203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graphicFrame>
        <p:nvGraphicFramePr>
          <p:cNvPr id="961" name="混合图"/>
          <p:cNvGraphicFramePr/>
          <p:nvPr/>
        </p:nvGraphicFramePr>
        <p:xfrm>
          <a:off x="1216559" y="2718027"/>
          <a:ext cx="21005801" cy="8597901"/>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55</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此处主标题-数据"/>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此处主标题-数据</a:t>
            </a:r>
          </a:p>
        </p:txBody>
      </p:sp>
      <p:sp>
        <p:nvSpPr>
          <p:cNvPr id="966"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967" name="这里是正文问问问这里是正文问问问这里这里是正文问问问这里是正文问问问这里这里是正文问问问"/>
          <p:cNvSpPr/>
          <p:nvPr/>
        </p:nvSpPr>
        <p:spPr>
          <a:xfrm>
            <a:off x="2000815" y="12186530"/>
            <a:ext cx="20382370"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这里是正文问问问这里是正文问问问这里这里是正文问问问这里是正文问问问这里这里是正文问问问</a:t>
            </a:r>
          </a:p>
        </p:txBody>
      </p:sp>
      <p:sp>
        <p:nvSpPr>
          <p:cNvPr id="968" name="矩形"/>
          <p:cNvSpPr/>
          <p:nvPr/>
        </p:nvSpPr>
        <p:spPr>
          <a:xfrm rot="5400000">
            <a:off x="12166203" y="1180203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graphicFrame>
        <p:nvGraphicFramePr>
          <p:cNvPr id="969" name="双轴图"/>
          <p:cNvGraphicFramePr/>
          <p:nvPr/>
        </p:nvGraphicFramePr>
        <p:xfrm>
          <a:off x="1689100" y="3035300"/>
          <a:ext cx="21005801" cy="8597900"/>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56</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 name="此处主标题-数据"/>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此处主标题-数据</a:t>
            </a:r>
          </a:p>
        </p:txBody>
      </p:sp>
      <p:sp>
        <p:nvSpPr>
          <p:cNvPr id="974"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975" name="这里是正文问问问这里是正文问问问这里这里是正文问问问这里是正文问问问这里这里是正文问问问"/>
          <p:cNvSpPr/>
          <p:nvPr/>
        </p:nvSpPr>
        <p:spPr>
          <a:xfrm>
            <a:off x="2000815" y="12186530"/>
            <a:ext cx="20382370"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这里是正文问问问这里是正文问问问这里这里是正文问问问这里是正文问问问这里这里是正文问问问</a:t>
            </a:r>
          </a:p>
        </p:txBody>
      </p:sp>
      <p:sp>
        <p:nvSpPr>
          <p:cNvPr id="976" name="矩形"/>
          <p:cNvSpPr/>
          <p:nvPr/>
        </p:nvSpPr>
        <p:spPr>
          <a:xfrm rot="5400000">
            <a:off x="12166203" y="1180203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graphicFrame>
        <p:nvGraphicFramePr>
          <p:cNvPr id="977" name="散点图"/>
          <p:cNvGraphicFramePr/>
          <p:nvPr/>
        </p:nvGraphicFramePr>
        <p:xfrm>
          <a:off x="1689099" y="2725478"/>
          <a:ext cx="21005802" cy="8597901"/>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57</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此处主标题-数据"/>
          <p:cNvSpPr>
            <a:spLocks noGrp="1"/>
          </p:cNvSpPr>
          <p:nvPr>
            <p:ph type="body" idx="13"/>
          </p:nvPr>
        </p:nvSpPr>
        <p:spPr>
          <a:xfrm>
            <a:off x="1720850" y="254000"/>
            <a:ext cx="4943475" cy="990601"/>
          </a:xfrm>
          <a:prstGeom prst="rect">
            <a:avLst/>
          </a:prstGeom>
        </p:spPr>
        <p:txBody>
          <a:bodyPr/>
          <a:lstStyle>
            <a:lvl1pPr>
              <a:defRPr>
                <a:solidFill>
                  <a:srgbClr val="FFFFFF"/>
                </a:solidFill>
              </a:defRPr>
            </a:lvl1pPr>
          </a:lstStyle>
          <a:p>
            <a:r>
              <a:t>此处主标题-数据</a:t>
            </a:r>
          </a:p>
        </p:txBody>
      </p:sp>
      <p:sp>
        <p:nvSpPr>
          <p:cNvPr id="982" name="此处副标题"/>
          <p:cNvSpPr>
            <a:spLocks noGrp="1"/>
          </p:cNvSpPr>
          <p:nvPr>
            <p:ph type="body" idx="14"/>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983" name="这里是正文问问问这里是正文问问问这里这里是正文问问问这里是正文问问问这里这里是正文问问问"/>
          <p:cNvSpPr/>
          <p:nvPr/>
        </p:nvSpPr>
        <p:spPr>
          <a:xfrm>
            <a:off x="2000815" y="12186530"/>
            <a:ext cx="20382370"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这里是正文问问问这里是正文问问问这里这里是正文问问问这里是正文问问问这里这里是正文问问问</a:t>
            </a:r>
          </a:p>
        </p:txBody>
      </p:sp>
      <p:sp>
        <p:nvSpPr>
          <p:cNvPr id="984" name="矩形"/>
          <p:cNvSpPr/>
          <p:nvPr/>
        </p:nvSpPr>
        <p:spPr>
          <a:xfrm rot="5400000">
            <a:off x="12166203" y="1180203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graphicFrame>
        <p:nvGraphicFramePr>
          <p:cNvPr id="985" name="气泡图"/>
          <p:cNvGraphicFramePr/>
          <p:nvPr/>
        </p:nvGraphicFramePr>
        <p:xfrm>
          <a:off x="1594184" y="2950531"/>
          <a:ext cx="21005801" cy="8597901"/>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58</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此处主标题-流程示意图"/>
          <p:cNvSpPr>
            <a:spLocks noGrp="1"/>
          </p:cNvSpPr>
          <p:nvPr>
            <p:ph type="body" idx="13"/>
          </p:nvPr>
        </p:nvSpPr>
        <p:spPr>
          <a:xfrm>
            <a:off x="1727200" y="254000"/>
            <a:ext cx="6848475" cy="990601"/>
          </a:xfrm>
          <a:prstGeom prst="rect">
            <a:avLst/>
          </a:prstGeom>
        </p:spPr>
        <p:txBody>
          <a:bodyPr/>
          <a:lstStyle>
            <a:lvl1pPr>
              <a:defRPr>
                <a:solidFill>
                  <a:srgbClr val="FFFFFF"/>
                </a:solidFill>
              </a:defRPr>
            </a:lvl1pPr>
          </a:lstStyle>
          <a:p>
            <a:r>
              <a:t>此处主标题-流程示意图</a:t>
            </a:r>
          </a:p>
        </p:txBody>
      </p:sp>
      <p:sp>
        <p:nvSpPr>
          <p:cNvPr id="990"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pic>
        <p:nvPicPr>
          <p:cNvPr id="991" name="图像" descr="图像"/>
          <p:cNvPicPr>
            <a:picLocks noGrp="1" noChangeAspect="1"/>
          </p:cNvPicPr>
          <p:nvPr>
            <p:ph type="pic" idx="15"/>
          </p:nvPr>
        </p:nvPicPr>
        <p:blipFill>
          <a:blip r:embed="rId3">
            <a:extLst/>
          </a:blip>
          <a:stretch>
            <a:fillRect/>
          </a:stretch>
        </p:blipFill>
        <p:spPr>
          <a:prstGeom prst="rect">
            <a:avLst/>
          </a:prstGeom>
        </p:spPr>
      </p:pic>
      <p:sp>
        <p:nvSpPr>
          <p:cNvPr id="992" name="2014"/>
          <p:cNvSpPr>
            <a:spLocks noGrp="1"/>
          </p:cNvSpPr>
          <p:nvPr>
            <p:ph type="body" idx="16"/>
          </p:nvPr>
        </p:nvSpPr>
        <p:spPr>
          <a:xfrm>
            <a:off x="3463861" y="9392064"/>
            <a:ext cx="1142830" cy="548133"/>
          </a:xfrm>
          <a:prstGeom prst="rect">
            <a:avLst/>
          </a:prstGeom>
        </p:spPr>
        <p:txBody>
          <a:bodyPr/>
          <a:lstStyle>
            <a:lvl1pPr>
              <a:defRPr>
                <a:latin typeface="Helvetica Neue"/>
                <a:ea typeface="Helvetica Neue"/>
                <a:cs typeface="Helvetica Neue"/>
                <a:sym typeface="Helvetica Neue"/>
              </a:defRPr>
            </a:lvl1pPr>
          </a:lstStyle>
          <a:p>
            <a:r>
              <a:t>2014</a:t>
            </a:r>
          </a:p>
        </p:txBody>
      </p:sp>
      <p:sp>
        <p:nvSpPr>
          <p:cNvPr id="993" name="2015"/>
          <p:cNvSpPr>
            <a:spLocks noGrp="1"/>
          </p:cNvSpPr>
          <p:nvPr>
            <p:ph type="body" idx="17"/>
          </p:nvPr>
        </p:nvSpPr>
        <p:spPr>
          <a:xfrm>
            <a:off x="8900993" y="7115395"/>
            <a:ext cx="1117649" cy="548133"/>
          </a:xfrm>
          <a:prstGeom prst="rect">
            <a:avLst/>
          </a:prstGeom>
        </p:spPr>
        <p:txBody>
          <a:bodyPr/>
          <a:lstStyle>
            <a:lvl1pPr>
              <a:defRPr>
                <a:latin typeface="Helvetica Neue"/>
                <a:ea typeface="Helvetica Neue"/>
                <a:cs typeface="Helvetica Neue"/>
                <a:sym typeface="Helvetica Neue"/>
              </a:defRPr>
            </a:lvl1pPr>
          </a:lstStyle>
          <a:p>
            <a:r>
              <a:t>2015</a:t>
            </a:r>
          </a:p>
        </p:txBody>
      </p:sp>
      <p:sp>
        <p:nvSpPr>
          <p:cNvPr id="994" name="这里是正文问问问这里是正文问问问这里这里是正文"/>
          <p:cNvSpPr>
            <a:spLocks noGrp="1"/>
          </p:cNvSpPr>
          <p:nvPr>
            <p:ph type="body" idx="18"/>
          </p:nvPr>
        </p:nvSpPr>
        <p:spPr>
          <a:xfrm>
            <a:off x="7048023" y="10475528"/>
            <a:ext cx="4640693" cy="1764586"/>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这里是正文问问问这里是正文问问问这里这里是正文</a:t>
            </a:r>
          </a:p>
        </p:txBody>
      </p:sp>
      <p:sp>
        <p:nvSpPr>
          <p:cNvPr id="995" name="这里是正文问问问这里是正文问问问这里这里是正文"/>
          <p:cNvSpPr>
            <a:spLocks noGrp="1"/>
          </p:cNvSpPr>
          <p:nvPr>
            <p:ph type="body" idx="19"/>
          </p:nvPr>
        </p:nvSpPr>
        <p:spPr>
          <a:xfrm>
            <a:off x="12277075" y="4526705"/>
            <a:ext cx="4640693" cy="1764586"/>
          </a:xfrm>
          <a:prstGeom prst="rect">
            <a:avLst/>
          </a:prstGeom>
        </p:spPr>
        <p:txBody>
          <a:bodyPr anchor="t"/>
          <a:lstStyle>
            <a:lvl1pPr>
              <a:defRPr>
                <a:latin typeface="Helvetica Neue"/>
                <a:ea typeface="Helvetica Neue"/>
                <a:cs typeface="Helvetica Neue"/>
                <a:sym typeface="Helvetica Neue"/>
              </a:defRPr>
            </a:lvl1pPr>
          </a:lstStyle>
          <a:p>
            <a:r>
              <a:rPr dirty="0">
                <a:latin typeface="Hiragino Sans GB W3" charset="-122"/>
                <a:ea typeface="Hiragino Sans GB W3" charset="-122"/>
                <a:cs typeface="Hiragino Sans GB W3" charset="-122"/>
              </a:rPr>
              <a:t>这里是正文问问问这里是正文问问问这里这里是正文</a:t>
            </a:r>
          </a:p>
        </p:txBody>
      </p:sp>
      <p:sp>
        <p:nvSpPr>
          <p:cNvPr id="996" name="2016"/>
          <p:cNvSpPr>
            <a:spLocks noGrp="1"/>
          </p:cNvSpPr>
          <p:nvPr>
            <p:ph type="body" idx="20"/>
          </p:nvPr>
        </p:nvSpPr>
        <p:spPr>
          <a:xfrm>
            <a:off x="14130046" y="9392064"/>
            <a:ext cx="1119243" cy="548133"/>
          </a:xfrm>
          <a:prstGeom prst="rect">
            <a:avLst/>
          </a:prstGeom>
        </p:spPr>
        <p:txBody>
          <a:bodyPr/>
          <a:lstStyle>
            <a:lvl1pPr>
              <a:defRPr>
                <a:latin typeface="Helvetica Neue"/>
                <a:ea typeface="Helvetica Neue"/>
                <a:cs typeface="Helvetica Neue"/>
                <a:sym typeface="Helvetica Neue"/>
              </a:defRPr>
            </a:lvl1pPr>
          </a:lstStyle>
          <a:p>
            <a:r>
              <a:t>2016</a:t>
            </a:r>
          </a:p>
        </p:txBody>
      </p:sp>
      <p:sp>
        <p:nvSpPr>
          <p:cNvPr id="997" name="2017"/>
          <p:cNvSpPr>
            <a:spLocks noGrp="1"/>
          </p:cNvSpPr>
          <p:nvPr>
            <p:ph type="body" idx="21"/>
          </p:nvPr>
        </p:nvSpPr>
        <p:spPr>
          <a:xfrm>
            <a:off x="19543594" y="7115395"/>
            <a:ext cx="1141232" cy="548133"/>
          </a:xfrm>
          <a:prstGeom prst="rect">
            <a:avLst/>
          </a:prstGeom>
        </p:spPr>
        <p:txBody>
          <a:bodyPr/>
          <a:lstStyle>
            <a:lvl1pPr>
              <a:defRPr>
                <a:latin typeface="Helvetica Neue"/>
                <a:ea typeface="Helvetica Neue"/>
                <a:cs typeface="Helvetica Neue"/>
                <a:sym typeface="Helvetica Neue"/>
              </a:defRPr>
            </a:lvl1pPr>
          </a:lstStyle>
          <a:p>
            <a:r>
              <a:t>2017</a:t>
            </a:r>
          </a:p>
        </p:txBody>
      </p:sp>
      <p:sp>
        <p:nvSpPr>
          <p:cNvPr id="998" name="这里是正文问问问这里是正文问问问这里这里是正文"/>
          <p:cNvSpPr>
            <a:spLocks noGrp="1"/>
          </p:cNvSpPr>
          <p:nvPr>
            <p:ph type="body" idx="22"/>
          </p:nvPr>
        </p:nvSpPr>
        <p:spPr>
          <a:xfrm>
            <a:off x="17690622" y="10475528"/>
            <a:ext cx="4640693" cy="1764586"/>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这里是正文问问问这里是正文问问问这里这里是正文</a:t>
            </a:r>
          </a:p>
        </p:txBody>
      </p:sp>
      <p:sp>
        <p:nvSpPr>
          <p:cNvPr id="999" name="矩形"/>
          <p:cNvSpPr/>
          <p:nvPr/>
        </p:nvSpPr>
        <p:spPr>
          <a:xfrm rot="5400000">
            <a:off x="9342572" y="10103735"/>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1000" name="矩形"/>
          <p:cNvSpPr/>
          <p:nvPr/>
        </p:nvSpPr>
        <p:spPr>
          <a:xfrm rot="5400000">
            <a:off x="14558924" y="4167613"/>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1001" name="矩形"/>
          <p:cNvSpPr/>
          <p:nvPr/>
        </p:nvSpPr>
        <p:spPr>
          <a:xfrm rot="5400000">
            <a:off x="19985172" y="10103735"/>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1002" name="线条"/>
          <p:cNvSpPr/>
          <p:nvPr/>
        </p:nvSpPr>
        <p:spPr>
          <a:xfrm>
            <a:off x="-360063" y="8529817"/>
            <a:ext cx="25104124" cy="1"/>
          </a:xfrm>
          <a:prstGeom prst="line">
            <a:avLst/>
          </a:prstGeom>
          <a:ln w="38100">
            <a:solidFill>
              <a:srgbClr val="FFFFFF">
                <a:alpha val="60000"/>
              </a:srgbClr>
            </a:solidFill>
            <a:custDash>
              <a:ds d="200000" sp="200000"/>
            </a:custDash>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005" name="成组"/>
          <p:cNvGrpSpPr/>
          <p:nvPr/>
        </p:nvGrpSpPr>
        <p:grpSpPr>
          <a:xfrm>
            <a:off x="3671942" y="7432272"/>
            <a:ext cx="518587" cy="1387242"/>
            <a:chOff x="100707" y="0"/>
            <a:chExt cx="518585" cy="1387240"/>
          </a:xfrm>
        </p:grpSpPr>
        <p:sp>
          <p:nvSpPr>
            <p:cNvPr id="1003" name="圆形"/>
            <p:cNvSpPr/>
            <p:nvPr/>
          </p:nvSpPr>
          <p:spPr>
            <a:xfrm>
              <a:off x="100707" y="868654"/>
              <a:ext cx="518586" cy="518587"/>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04" name="线条"/>
            <p:cNvSpPr/>
            <p:nvPr/>
          </p:nvSpPr>
          <p:spPr>
            <a:xfrm flipV="1">
              <a:off x="359999" y="-1"/>
              <a:ext cx="1" cy="990601"/>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008" name="成组"/>
          <p:cNvGrpSpPr/>
          <p:nvPr/>
        </p:nvGrpSpPr>
        <p:grpSpPr>
          <a:xfrm rot="10800000" flipH="1">
            <a:off x="9109076" y="8239532"/>
            <a:ext cx="518587" cy="1387242"/>
            <a:chOff x="100707" y="0"/>
            <a:chExt cx="518585" cy="1387240"/>
          </a:xfrm>
        </p:grpSpPr>
        <p:sp>
          <p:nvSpPr>
            <p:cNvPr id="1006" name="圆形"/>
            <p:cNvSpPr/>
            <p:nvPr/>
          </p:nvSpPr>
          <p:spPr>
            <a:xfrm>
              <a:off x="100707" y="868654"/>
              <a:ext cx="518586" cy="518587"/>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07" name="线条"/>
            <p:cNvSpPr/>
            <p:nvPr/>
          </p:nvSpPr>
          <p:spPr>
            <a:xfrm flipV="1">
              <a:off x="359999" y="-1"/>
              <a:ext cx="1" cy="990601"/>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011" name="成组"/>
          <p:cNvGrpSpPr/>
          <p:nvPr/>
        </p:nvGrpSpPr>
        <p:grpSpPr>
          <a:xfrm>
            <a:off x="14338127" y="7432272"/>
            <a:ext cx="518587" cy="1387242"/>
            <a:chOff x="100707" y="0"/>
            <a:chExt cx="518585" cy="1387240"/>
          </a:xfrm>
        </p:grpSpPr>
        <p:sp>
          <p:nvSpPr>
            <p:cNvPr id="1009" name="圆形"/>
            <p:cNvSpPr/>
            <p:nvPr/>
          </p:nvSpPr>
          <p:spPr>
            <a:xfrm>
              <a:off x="100707" y="868654"/>
              <a:ext cx="518586" cy="518587"/>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10" name="线条"/>
            <p:cNvSpPr/>
            <p:nvPr/>
          </p:nvSpPr>
          <p:spPr>
            <a:xfrm flipV="1">
              <a:off x="359999" y="-1"/>
              <a:ext cx="1" cy="990601"/>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014" name="成组"/>
          <p:cNvGrpSpPr/>
          <p:nvPr/>
        </p:nvGrpSpPr>
        <p:grpSpPr>
          <a:xfrm rot="10800000" flipH="1">
            <a:off x="19751676" y="8239532"/>
            <a:ext cx="518587" cy="1387242"/>
            <a:chOff x="100707" y="0"/>
            <a:chExt cx="518585" cy="1387240"/>
          </a:xfrm>
        </p:grpSpPr>
        <p:sp>
          <p:nvSpPr>
            <p:cNvPr id="1012" name="圆形"/>
            <p:cNvSpPr/>
            <p:nvPr/>
          </p:nvSpPr>
          <p:spPr>
            <a:xfrm>
              <a:off x="100707" y="868654"/>
              <a:ext cx="518586" cy="518587"/>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13" name="线条"/>
            <p:cNvSpPr/>
            <p:nvPr/>
          </p:nvSpPr>
          <p:spPr>
            <a:xfrm flipV="1">
              <a:off x="359999" y="-1"/>
              <a:ext cx="1" cy="990601"/>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pic>
        <p:nvPicPr>
          <p:cNvPr id="28" name="图片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59</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此处主标题"/>
          <p:cNvSpPr>
            <a:spLocks noGrp="1"/>
          </p:cNvSpPr>
          <p:nvPr>
            <p:ph type="body" idx="13"/>
          </p:nvPr>
        </p:nvSpPr>
        <p:spPr>
          <a:xfrm>
            <a:off x="1727200" y="254000"/>
            <a:ext cx="3289300" cy="990601"/>
          </a:xfrm>
          <a:prstGeom prst="rect">
            <a:avLst/>
          </a:prstGeom>
        </p:spPr>
        <p:txBody>
          <a:bodyPr/>
          <a:lstStyle>
            <a:lvl1pPr>
              <a:defRPr>
                <a:solidFill>
                  <a:srgbClr val="FFFFFF"/>
                </a:solidFill>
              </a:defRPr>
            </a:lvl1pPr>
          </a:lstStyle>
          <a:p>
            <a:r>
              <a:t>此处主标题</a:t>
            </a:r>
          </a:p>
        </p:txBody>
      </p:sp>
      <p:sp>
        <p:nvSpPr>
          <p:cNvPr id="323"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324" name="01"/>
          <p:cNvSpPr>
            <a:spLocks noGrp="1"/>
          </p:cNvSpPr>
          <p:nvPr>
            <p:ph type="body" idx="15"/>
          </p:nvPr>
        </p:nvSpPr>
        <p:spPr>
          <a:prstGeom prst="rect">
            <a:avLst/>
          </a:prstGeom>
        </p:spPr>
        <p:txBody>
          <a:bodyPr/>
          <a:lstStyle/>
          <a:p>
            <a:r>
              <a:t>01</a:t>
            </a:r>
          </a:p>
        </p:txBody>
      </p:sp>
      <p:sp>
        <p:nvSpPr>
          <p:cNvPr id="325" name="Title"/>
          <p:cNvSpPr>
            <a:spLocks noGrp="1"/>
          </p:cNvSpPr>
          <p:nvPr>
            <p:ph type="body" idx="16"/>
          </p:nvPr>
        </p:nvSpPr>
        <p:spPr>
          <a:prstGeom prst="rect">
            <a:avLst/>
          </a:prstGeom>
        </p:spPr>
        <p:txBody>
          <a:bodyPr/>
          <a:lstStyle/>
          <a:p>
            <a:r>
              <a:t>Title</a:t>
            </a:r>
          </a:p>
        </p:txBody>
      </p:sp>
      <p:sp>
        <p:nvSpPr>
          <p:cNvPr id="327" name="这里是注释，注释，没错这里是注释，你没看错，这里是注释。"/>
          <p:cNvSpPr>
            <a:spLocks noGrp="1"/>
          </p:cNvSpPr>
          <p:nvPr>
            <p:ph type="body" idx="18"/>
          </p:nvPr>
        </p:nvSpPr>
        <p:spPr>
          <a:xfrm>
            <a:off x="6502400" y="7974359"/>
            <a:ext cx="15725935" cy="656590"/>
          </a:xfrm>
          <a:prstGeom prst="rect">
            <a:avLst/>
          </a:prstGeom>
        </p:spPr>
        <p:txBody>
          <a:bodyPr/>
          <a:lstStyle>
            <a:lvl1pPr marL="0" indent="0" algn="ctr" defTabSz="457200">
              <a:spcBef>
                <a:spcPts val="0"/>
              </a:spcBef>
              <a:buSzTx/>
              <a:buNone/>
              <a:defRPr sz="3600">
                <a:solidFill>
                  <a:srgbClr val="FFFFFF"/>
                </a:solidFill>
              </a:defRPr>
            </a:lvl1pPr>
          </a:lstStyle>
          <a:p>
            <a:r>
              <a:rPr dirty="0">
                <a:latin typeface="Hiragino Sans GB W3" charset="-122"/>
                <a:ea typeface="Hiragino Sans GB W3" charset="-122"/>
                <a:cs typeface="Hiragino Sans GB W3" charset="-122"/>
              </a:rPr>
              <a:t>这里是注释，注释，没错这里是注释，你没看错，这里是注释。</a:t>
            </a:r>
          </a:p>
        </p:txBody>
      </p:sp>
      <p:sp>
        <p:nvSpPr>
          <p:cNvPr id="12" name="此处是小标题"/>
          <p:cNvSpPr txBox="1">
            <a:spLocks/>
          </p:cNvSpPr>
          <p:nvPr/>
        </p:nvSpPr>
        <p:spPr>
          <a:xfrm>
            <a:off x="6753307" y="4627289"/>
            <a:ext cx="15221993" cy="1371601"/>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marL="0" marR="0" indent="0" algn="ctr" defTabSz="8255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PingFang SC Semibold"/>
                <a:ea typeface="PingFang SC Semibold"/>
                <a:cs typeface="PingFang SC Semibold"/>
                <a:sym typeface="PingFang SC Semibold"/>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zh-CN" altLang="en-US" smtClean="0"/>
              <a:t>此处是小标题</a:t>
            </a:r>
            <a:endParaRPr lang="zh-CN" altLang="en-US" dirty="0"/>
          </a:p>
        </p:txBody>
      </p:sp>
      <p:sp>
        <p:nvSpPr>
          <p:cNvPr id="13" name="矩形"/>
          <p:cNvSpPr/>
          <p:nvPr/>
        </p:nvSpPr>
        <p:spPr>
          <a:xfrm rot="16200000">
            <a:off x="14338507" y="5870575"/>
            <a:ext cx="51595" cy="1993901"/>
          </a:xfrm>
          <a:prstGeom prst="rect">
            <a:avLst/>
          </a:prstGeom>
          <a:solidFill>
            <a:srgbClr val="5B9BD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2048593" y="13081000"/>
            <a:ext cx="274113" cy="471924"/>
          </a:xfrm>
        </p:spPr>
        <p:txBody>
          <a:bodyPr/>
          <a:lstStyle/>
          <a:p>
            <a:fld id="{86CB4B4D-7CA3-9044-876B-883B54F8677D}" type="slidenum">
              <a:rPr lang="uk-UA" smtClean="0">
                <a:solidFill>
                  <a:schemeClr val="bg1"/>
                </a:solidFill>
              </a:rPr>
              <a:t>6</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 name="此处主标题-流程示意图"/>
          <p:cNvSpPr>
            <a:spLocks noGrp="1"/>
          </p:cNvSpPr>
          <p:nvPr>
            <p:ph type="body" idx="13"/>
          </p:nvPr>
        </p:nvSpPr>
        <p:spPr>
          <a:xfrm>
            <a:off x="1727200" y="254000"/>
            <a:ext cx="6848475" cy="990601"/>
          </a:xfrm>
          <a:prstGeom prst="rect">
            <a:avLst/>
          </a:prstGeom>
        </p:spPr>
        <p:txBody>
          <a:bodyPr/>
          <a:lstStyle>
            <a:lvl1pPr>
              <a:defRPr>
                <a:solidFill>
                  <a:srgbClr val="FFFFFF"/>
                </a:solidFill>
              </a:defRPr>
            </a:lvl1pPr>
          </a:lstStyle>
          <a:p>
            <a:r>
              <a:t>此处主标题-流程示意图</a:t>
            </a:r>
          </a:p>
        </p:txBody>
      </p:sp>
      <p:sp>
        <p:nvSpPr>
          <p:cNvPr id="1019"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pic>
        <p:nvPicPr>
          <p:cNvPr id="1020" name="图像" descr="图像"/>
          <p:cNvPicPr>
            <a:picLocks noGrp="1" noChangeAspect="1"/>
          </p:cNvPicPr>
          <p:nvPr>
            <p:ph type="pic" idx="15"/>
          </p:nvPr>
        </p:nvPicPr>
        <p:blipFill>
          <a:blip r:embed="rId3">
            <a:extLst/>
          </a:blip>
          <a:stretch>
            <a:fillRect/>
          </a:stretch>
        </p:blipFill>
        <p:spPr>
          <a:xfrm>
            <a:off x="777371" y="3782793"/>
            <a:ext cx="4529730" cy="3027645"/>
          </a:xfrm>
          <a:prstGeom prst="rect">
            <a:avLst/>
          </a:prstGeom>
        </p:spPr>
      </p:pic>
      <p:sp>
        <p:nvSpPr>
          <p:cNvPr id="1021" name="2014"/>
          <p:cNvSpPr>
            <a:spLocks noGrp="1"/>
          </p:cNvSpPr>
          <p:nvPr>
            <p:ph type="body" idx="16"/>
          </p:nvPr>
        </p:nvSpPr>
        <p:spPr>
          <a:xfrm>
            <a:off x="2574860" y="9392064"/>
            <a:ext cx="1241765" cy="548133"/>
          </a:xfrm>
          <a:prstGeom prst="rect">
            <a:avLst/>
          </a:prstGeom>
        </p:spPr>
        <p:txBody>
          <a:bodyPr/>
          <a:lstStyle>
            <a:lvl1pPr>
              <a:defRPr>
                <a:latin typeface="Helvetica Neue"/>
                <a:ea typeface="Helvetica Neue"/>
                <a:cs typeface="Helvetica Neue"/>
                <a:sym typeface="Helvetica Neue"/>
              </a:defRPr>
            </a:lvl1pPr>
          </a:lstStyle>
          <a:p>
            <a:r>
              <a:t>2014</a:t>
            </a:r>
          </a:p>
        </p:txBody>
      </p:sp>
      <p:sp>
        <p:nvSpPr>
          <p:cNvPr id="1022" name="2015"/>
          <p:cNvSpPr>
            <a:spLocks noGrp="1"/>
          </p:cNvSpPr>
          <p:nvPr>
            <p:ph type="body" idx="17"/>
          </p:nvPr>
        </p:nvSpPr>
        <p:spPr>
          <a:xfrm>
            <a:off x="6324208" y="7115395"/>
            <a:ext cx="1169896" cy="548133"/>
          </a:xfrm>
          <a:prstGeom prst="rect">
            <a:avLst/>
          </a:prstGeom>
        </p:spPr>
        <p:txBody>
          <a:bodyPr/>
          <a:lstStyle>
            <a:lvl1pPr>
              <a:defRPr>
                <a:latin typeface="Helvetica Neue"/>
                <a:ea typeface="Helvetica Neue"/>
                <a:cs typeface="Helvetica Neue"/>
                <a:sym typeface="Helvetica Neue"/>
              </a:defRPr>
            </a:lvl1pPr>
          </a:lstStyle>
          <a:p>
            <a:r>
              <a:t>2015</a:t>
            </a:r>
          </a:p>
        </p:txBody>
      </p:sp>
      <p:sp>
        <p:nvSpPr>
          <p:cNvPr id="1023" name="这里是正文问问问这里是正文问问问这里这里是正文"/>
          <p:cNvSpPr>
            <a:spLocks noGrp="1"/>
          </p:cNvSpPr>
          <p:nvPr>
            <p:ph type="body" idx="18"/>
          </p:nvPr>
        </p:nvSpPr>
        <p:spPr>
          <a:xfrm>
            <a:off x="4471236" y="10564427"/>
            <a:ext cx="4640693" cy="1764586"/>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这里是正文问问问这里是正文问问问这里这里是正文</a:t>
            </a:r>
          </a:p>
        </p:txBody>
      </p:sp>
      <p:sp>
        <p:nvSpPr>
          <p:cNvPr id="1024" name="这里是正文问问问这里是正文问问问这里这里是正文"/>
          <p:cNvSpPr>
            <a:spLocks noGrp="1"/>
          </p:cNvSpPr>
          <p:nvPr>
            <p:ph type="body" idx="19"/>
          </p:nvPr>
        </p:nvSpPr>
        <p:spPr>
          <a:xfrm>
            <a:off x="8220583" y="4615605"/>
            <a:ext cx="4640693" cy="1764586"/>
          </a:xfrm>
          <a:prstGeom prst="rect">
            <a:avLst/>
          </a:prstGeom>
        </p:spPr>
        <p:txBody>
          <a:bodyPr anchor="t"/>
          <a:lstStyle>
            <a:lvl1pPr>
              <a:defRPr>
                <a:latin typeface="Helvetica Neue"/>
                <a:ea typeface="Helvetica Neue"/>
                <a:cs typeface="Helvetica Neue"/>
                <a:sym typeface="Helvetica Neue"/>
              </a:defRPr>
            </a:lvl1pPr>
          </a:lstStyle>
          <a:p>
            <a:r>
              <a:rPr dirty="0">
                <a:latin typeface="Hiragino Sans GB W3" charset="-122"/>
                <a:ea typeface="Hiragino Sans GB W3" charset="-122"/>
                <a:cs typeface="Hiragino Sans GB W3" charset="-122"/>
              </a:rPr>
              <a:t>这里是正文问问问这里是正文问问问这里这里是正文</a:t>
            </a:r>
          </a:p>
        </p:txBody>
      </p:sp>
      <p:sp>
        <p:nvSpPr>
          <p:cNvPr id="1025" name="2016"/>
          <p:cNvSpPr>
            <a:spLocks noGrp="1"/>
          </p:cNvSpPr>
          <p:nvPr>
            <p:ph type="body" idx="20"/>
          </p:nvPr>
        </p:nvSpPr>
        <p:spPr>
          <a:xfrm>
            <a:off x="10073554" y="9392064"/>
            <a:ext cx="1241762" cy="548133"/>
          </a:xfrm>
          <a:prstGeom prst="rect">
            <a:avLst/>
          </a:prstGeom>
        </p:spPr>
        <p:txBody>
          <a:bodyPr/>
          <a:lstStyle>
            <a:lvl1pPr>
              <a:defRPr>
                <a:latin typeface="Helvetica Neue"/>
                <a:ea typeface="Helvetica Neue"/>
                <a:cs typeface="Helvetica Neue"/>
                <a:sym typeface="Helvetica Neue"/>
              </a:defRPr>
            </a:lvl1pPr>
          </a:lstStyle>
          <a:p>
            <a:r>
              <a:rPr dirty="0"/>
              <a:t>2016</a:t>
            </a:r>
          </a:p>
        </p:txBody>
      </p:sp>
      <p:sp>
        <p:nvSpPr>
          <p:cNvPr id="1026" name="2017"/>
          <p:cNvSpPr>
            <a:spLocks noGrp="1"/>
          </p:cNvSpPr>
          <p:nvPr>
            <p:ph type="body" idx="21"/>
          </p:nvPr>
        </p:nvSpPr>
        <p:spPr>
          <a:xfrm>
            <a:off x="13822902" y="7115395"/>
            <a:ext cx="1169894" cy="548133"/>
          </a:xfrm>
          <a:prstGeom prst="rect">
            <a:avLst/>
          </a:prstGeom>
        </p:spPr>
        <p:txBody>
          <a:bodyPr/>
          <a:lstStyle>
            <a:lvl1pPr>
              <a:defRPr>
                <a:latin typeface="Helvetica Neue"/>
                <a:ea typeface="Helvetica Neue"/>
                <a:cs typeface="Helvetica Neue"/>
                <a:sym typeface="Helvetica Neue"/>
              </a:defRPr>
            </a:lvl1pPr>
          </a:lstStyle>
          <a:p>
            <a:r>
              <a:t>2017</a:t>
            </a:r>
          </a:p>
        </p:txBody>
      </p:sp>
      <p:sp>
        <p:nvSpPr>
          <p:cNvPr id="1027" name="这里是正文问问问这里是正文问问问这里这里是正文"/>
          <p:cNvSpPr>
            <a:spLocks noGrp="1"/>
          </p:cNvSpPr>
          <p:nvPr>
            <p:ph type="body" idx="22"/>
          </p:nvPr>
        </p:nvSpPr>
        <p:spPr>
          <a:xfrm>
            <a:off x="11969929" y="10564427"/>
            <a:ext cx="4640693" cy="1764586"/>
          </a:xfrm>
          <a:prstGeom prst="rect">
            <a:avLst/>
          </a:prstGeom>
        </p:spPr>
        <p:txBody>
          <a:bodyPr anchor="t"/>
          <a:lstStyle>
            <a:lvl1pPr>
              <a:defRPr>
                <a:latin typeface="Helvetica Neue"/>
                <a:ea typeface="Helvetica Neue"/>
                <a:cs typeface="Helvetica Neue"/>
                <a:sym typeface="Helvetica Neue"/>
              </a:defRPr>
            </a:lvl1pPr>
          </a:lstStyle>
          <a:p>
            <a:r>
              <a:rPr>
                <a:latin typeface="Hiragino Sans GB W3" charset="-122"/>
                <a:ea typeface="Hiragino Sans GB W3" charset="-122"/>
                <a:cs typeface="Hiragino Sans GB W3" charset="-122"/>
              </a:rPr>
              <a:t>这里是正文问问问这里是正文问问问这里这里是正文</a:t>
            </a:r>
          </a:p>
        </p:txBody>
      </p:sp>
      <p:sp>
        <p:nvSpPr>
          <p:cNvPr id="1028" name="矩形"/>
          <p:cNvSpPr/>
          <p:nvPr/>
        </p:nvSpPr>
        <p:spPr>
          <a:xfrm rot="5400000">
            <a:off x="6765785" y="10116435"/>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1029" name="矩形"/>
          <p:cNvSpPr/>
          <p:nvPr/>
        </p:nvSpPr>
        <p:spPr>
          <a:xfrm rot="5400000">
            <a:off x="10515131" y="4180313"/>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1030" name="矩形"/>
          <p:cNvSpPr/>
          <p:nvPr/>
        </p:nvSpPr>
        <p:spPr>
          <a:xfrm rot="5400000">
            <a:off x="14264479" y="10116435"/>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1031" name="线条"/>
          <p:cNvSpPr/>
          <p:nvPr/>
        </p:nvSpPr>
        <p:spPr>
          <a:xfrm>
            <a:off x="-360063" y="8529817"/>
            <a:ext cx="25104124" cy="1"/>
          </a:xfrm>
          <a:prstGeom prst="line">
            <a:avLst/>
          </a:prstGeom>
          <a:ln w="38100">
            <a:solidFill>
              <a:srgbClr val="FFFFFF">
                <a:alpha val="60000"/>
              </a:srgbClr>
            </a:solidFill>
            <a:custDash>
              <a:ds d="200000" sp="200000"/>
            </a:custDash>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034" name="成组"/>
          <p:cNvGrpSpPr/>
          <p:nvPr/>
        </p:nvGrpSpPr>
        <p:grpSpPr>
          <a:xfrm>
            <a:off x="2782942" y="7482626"/>
            <a:ext cx="518587" cy="1387241"/>
            <a:chOff x="100707" y="0"/>
            <a:chExt cx="518585" cy="1387240"/>
          </a:xfrm>
        </p:grpSpPr>
        <p:sp>
          <p:nvSpPr>
            <p:cNvPr id="1032" name="圆形"/>
            <p:cNvSpPr/>
            <p:nvPr/>
          </p:nvSpPr>
          <p:spPr>
            <a:xfrm>
              <a:off x="100707" y="868654"/>
              <a:ext cx="518586" cy="518587"/>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33" name="线条"/>
            <p:cNvSpPr/>
            <p:nvPr/>
          </p:nvSpPr>
          <p:spPr>
            <a:xfrm flipV="1">
              <a:off x="359999" y="-1"/>
              <a:ext cx="1" cy="990601"/>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037" name="成组"/>
          <p:cNvGrpSpPr/>
          <p:nvPr/>
        </p:nvGrpSpPr>
        <p:grpSpPr>
          <a:xfrm rot="10800000" flipH="1">
            <a:off x="6532289" y="8189179"/>
            <a:ext cx="518587" cy="1387241"/>
            <a:chOff x="100707" y="0"/>
            <a:chExt cx="518585" cy="1387240"/>
          </a:xfrm>
        </p:grpSpPr>
        <p:sp>
          <p:nvSpPr>
            <p:cNvPr id="1035" name="圆形"/>
            <p:cNvSpPr/>
            <p:nvPr/>
          </p:nvSpPr>
          <p:spPr>
            <a:xfrm>
              <a:off x="100707" y="868654"/>
              <a:ext cx="518586" cy="518587"/>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36" name="线条"/>
            <p:cNvSpPr/>
            <p:nvPr/>
          </p:nvSpPr>
          <p:spPr>
            <a:xfrm flipV="1">
              <a:off x="359999" y="-1"/>
              <a:ext cx="1" cy="990601"/>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040" name="成组"/>
          <p:cNvGrpSpPr/>
          <p:nvPr/>
        </p:nvGrpSpPr>
        <p:grpSpPr>
          <a:xfrm>
            <a:off x="10281635" y="7482626"/>
            <a:ext cx="518587" cy="1387241"/>
            <a:chOff x="100707" y="0"/>
            <a:chExt cx="518585" cy="1387240"/>
          </a:xfrm>
        </p:grpSpPr>
        <p:sp>
          <p:nvSpPr>
            <p:cNvPr id="1038" name="圆形"/>
            <p:cNvSpPr/>
            <p:nvPr/>
          </p:nvSpPr>
          <p:spPr>
            <a:xfrm>
              <a:off x="100707" y="868654"/>
              <a:ext cx="518586" cy="518587"/>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39" name="线条"/>
            <p:cNvSpPr/>
            <p:nvPr/>
          </p:nvSpPr>
          <p:spPr>
            <a:xfrm flipV="1">
              <a:off x="359999" y="-1"/>
              <a:ext cx="1" cy="990601"/>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043" name="成组"/>
          <p:cNvGrpSpPr/>
          <p:nvPr/>
        </p:nvGrpSpPr>
        <p:grpSpPr>
          <a:xfrm rot="10800000" flipH="1">
            <a:off x="14030982" y="8189179"/>
            <a:ext cx="518587" cy="1387241"/>
            <a:chOff x="100707" y="0"/>
            <a:chExt cx="518585" cy="1387240"/>
          </a:xfrm>
        </p:grpSpPr>
        <p:sp>
          <p:nvSpPr>
            <p:cNvPr id="1041" name="圆形"/>
            <p:cNvSpPr/>
            <p:nvPr/>
          </p:nvSpPr>
          <p:spPr>
            <a:xfrm>
              <a:off x="100707" y="868654"/>
              <a:ext cx="518586" cy="518587"/>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42" name="线条"/>
            <p:cNvSpPr/>
            <p:nvPr/>
          </p:nvSpPr>
          <p:spPr>
            <a:xfrm flipV="1">
              <a:off x="359999" y="-1"/>
              <a:ext cx="1" cy="990601"/>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grpSp>
        <p:nvGrpSpPr>
          <p:cNvPr id="1046" name="成组"/>
          <p:cNvGrpSpPr/>
          <p:nvPr/>
        </p:nvGrpSpPr>
        <p:grpSpPr>
          <a:xfrm rot="10800000" flipH="1">
            <a:off x="21529676" y="8189179"/>
            <a:ext cx="518587" cy="1387241"/>
            <a:chOff x="100707" y="0"/>
            <a:chExt cx="518585" cy="1387240"/>
          </a:xfrm>
        </p:grpSpPr>
        <p:sp>
          <p:nvSpPr>
            <p:cNvPr id="1044" name="圆形"/>
            <p:cNvSpPr/>
            <p:nvPr/>
          </p:nvSpPr>
          <p:spPr>
            <a:xfrm>
              <a:off x="100707" y="868654"/>
              <a:ext cx="518586" cy="518587"/>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45" name="线条"/>
            <p:cNvSpPr/>
            <p:nvPr/>
          </p:nvSpPr>
          <p:spPr>
            <a:xfrm flipV="1">
              <a:off x="359999" y="-1"/>
              <a:ext cx="1" cy="990601"/>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047" name="这里是正文问问问这里是正文问问问这里这里是正文"/>
          <p:cNvSpPr/>
          <p:nvPr/>
        </p:nvSpPr>
        <p:spPr>
          <a:xfrm>
            <a:off x="15719276" y="4615605"/>
            <a:ext cx="4640693" cy="17645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a:latin typeface="Hiragino Sans GB W3" charset="-122"/>
                <a:ea typeface="Hiragino Sans GB W3" charset="-122"/>
                <a:cs typeface="Hiragino Sans GB W3" charset="-122"/>
              </a:rPr>
              <a:t>这里是正文问问问这里是正文问问问这里这里是正文</a:t>
            </a:r>
          </a:p>
        </p:txBody>
      </p:sp>
      <p:sp>
        <p:nvSpPr>
          <p:cNvPr id="1048" name="2018"/>
          <p:cNvSpPr/>
          <p:nvPr/>
        </p:nvSpPr>
        <p:spPr>
          <a:xfrm>
            <a:off x="17572248" y="9384002"/>
            <a:ext cx="1411491" cy="564257"/>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lgn="l" defTabSz="457200">
              <a:defRPr b="0">
                <a:solidFill>
                  <a:srgbClr val="FFFFFF"/>
                </a:solidFill>
              </a:defRPr>
            </a:lvl1pPr>
          </a:lstStyle>
          <a:p>
            <a:r>
              <a:t>2018</a:t>
            </a:r>
          </a:p>
        </p:txBody>
      </p:sp>
      <p:sp>
        <p:nvSpPr>
          <p:cNvPr id="1049" name="矩形"/>
          <p:cNvSpPr/>
          <p:nvPr/>
        </p:nvSpPr>
        <p:spPr>
          <a:xfrm rot="5400000">
            <a:off x="18013824" y="4180313"/>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grpSp>
        <p:nvGrpSpPr>
          <p:cNvPr id="1052" name="成组"/>
          <p:cNvGrpSpPr/>
          <p:nvPr/>
        </p:nvGrpSpPr>
        <p:grpSpPr>
          <a:xfrm>
            <a:off x="17780330" y="7482626"/>
            <a:ext cx="518587" cy="1387241"/>
            <a:chOff x="100707" y="0"/>
            <a:chExt cx="518585" cy="1387240"/>
          </a:xfrm>
        </p:grpSpPr>
        <p:sp>
          <p:nvSpPr>
            <p:cNvPr id="1050" name="圆形"/>
            <p:cNvSpPr/>
            <p:nvPr/>
          </p:nvSpPr>
          <p:spPr>
            <a:xfrm>
              <a:off x="100707" y="868654"/>
              <a:ext cx="518586" cy="518587"/>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51" name="线条"/>
            <p:cNvSpPr/>
            <p:nvPr/>
          </p:nvSpPr>
          <p:spPr>
            <a:xfrm flipV="1">
              <a:off x="359999" y="-1"/>
              <a:ext cx="1" cy="990601"/>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053" name="2019"/>
          <p:cNvSpPr/>
          <p:nvPr/>
        </p:nvSpPr>
        <p:spPr>
          <a:xfrm>
            <a:off x="21321596" y="7107333"/>
            <a:ext cx="1399256" cy="564257"/>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lgn="l" defTabSz="457200">
              <a:defRPr b="0">
                <a:solidFill>
                  <a:srgbClr val="FFFFFF"/>
                </a:solidFill>
              </a:defRPr>
            </a:lvl1pPr>
          </a:lstStyle>
          <a:p>
            <a:r>
              <a:t>2019</a:t>
            </a:r>
          </a:p>
        </p:txBody>
      </p:sp>
      <p:sp>
        <p:nvSpPr>
          <p:cNvPr id="1054" name="这里是正文问问问这里是正文问问问这里这里是正文"/>
          <p:cNvSpPr/>
          <p:nvPr/>
        </p:nvSpPr>
        <p:spPr>
          <a:xfrm>
            <a:off x="19468624" y="10564427"/>
            <a:ext cx="4640692" cy="17645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defRPr sz="3600" b="0">
                <a:solidFill>
                  <a:srgbClr val="FFFFFF"/>
                </a:solidFill>
              </a:defRPr>
            </a:lvl1pPr>
          </a:lstStyle>
          <a:p>
            <a:r>
              <a:rPr>
                <a:latin typeface="Hiragino Sans GB W3" charset="-122"/>
                <a:ea typeface="Hiragino Sans GB W3" charset="-122"/>
                <a:cs typeface="Hiragino Sans GB W3" charset="-122"/>
              </a:rPr>
              <a:t>这里是正文问问问这里是正文问问问这里这里是正文</a:t>
            </a:r>
          </a:p>
        </p:txBody>
      </p:sp>
      <p:sp>
        <p:nvSpPr>
          <p:cNvPr id="1055" name="矩形"/>
          <p:cNvSpPr/>
          <p:nvPr/>
        </p:nvSpPr>
        <p:spPr>
          <a:xfrm rot="5400000">
            <a:off x="21763173" y="10116435"/>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40" name="图片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60</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线条"/>
          <p:cNvSpPr/>
          <p:nvPr/>
        </p:nvSpPr>
        <p:spPr>
          <a:xfrm flipV="1">
            <a:off x="3536950" y="7912920"/>
            <a:ext cx="1" cy="123108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60" name="此处主标题-流程示意图"/>
          <p:cNvSpPr>
            <a:spLocks noGrp="1"/>
          </p:cNvSpPr>
          <p:nvPr>
            <p:ph type="body" idx="13"/>
          </p:nvPr>
        </p:nvSpPr>
        <p:spPr>
          <a:xfrm>
            <a:off x="1727200" y="254000"/>
            <a:ext cx="6848475" cy="990601"/>
          </a:xfrm>
          <a:prstGeom prst="rect">
            <a:avLst/>
          </a:prstGeom>
        </p:spPr>
        <p:txBody>
          <a:bodyPr/>
          <a:lstStyle>
            <a:lvl1pPr>
              <a:defRPr>
                <a:solidFill>
                  <a:srgbClr val="FFFFFF"/>
                </a:solidFill>
              </a:defRPr>
            </a:lvl1pPr>
          </a:lstStyle>
          <a:p>
            <a:r>
              <a:t>此处主标题-流程示意图</a:t>
            </a:r>
          </a:p>
        </p:txBody>
      </p:sp>
      <p:sp>
        <p:nvSpPr>
          <p:cNvPr id="1061"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1062" name="线条"/>
          <p:cNvSpPr/>
          <p:nvPr/>
        </p:nvSpPr>
        <p:spPr>
          <a:xfrm>
            <a:off x="-360063" y="7920217"/>
            <a:ext cx="25104124"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63" name="这里是标题"/>
          <p:cNvSpPr/>
          <p:nvPr/>
        </p:nvSpPr>
        <p:spPr>
          <a:xfrm>
            <a:off x="2527299" y="7019336"/>
            <a:ext cx="2019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PingFang SC Semibold"/>
                <a:ea typeface="PingFang SC Semibold"/>
                <a:cs typeface="PingFang SC Semibold"/>
                <a:sym typeface="PingFang SC Semibold"/>
              </a:defRPr>
            </a:lvl1pPr>
          </a:lstStyle>
          <a:p>
            <a:r>
              <a:rPr dirty="0"/>
              <a:t>这里是标题</a:t>
            </a:r>
          </a:p>
        </p:txBody>
      </p:sp>
      <p:sp>
        <p:nvSpPr>
          <p:cNvPr id="1064" name="这里是正文问问问这里是正文问问问这里是正文问问问这里是正文问问问这里是正文问问问"/>
          <p:cNvSpPr/>
          <p:nvPr/>
        </p:nvSpPr>
        <p:spPr>
          <a:xfrm>
            <a:off x="1135766" y="4556356"/>
            <a:ext cx="4802368" cy="19492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这里是正文问问问这里是正文问问问这里是正文问问问这里是正文问问问这里是正文问问问</a:t>
            </a:r>
          </a:p>
        </p:txBody>
      </p:sp>
      <p:sp>
        <p:nvSpPr>
          <p:cNvPr id="1065" name="线条"/>
          <p:cNvSpPr/>
          <p:nvPr/>
        </p:nvSpPr>
        <p:spPr>
          <a:xfrm flipV="1">
            <a:off x="7861299" y="6695896"/>
            <a:ext cx="1" cy="123108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068" name="成组"/>
          <p:cNvGrpSpPr/>
          <p:nvPr/>
        </p:nvGrpSpPr>
        <p:grpSpPr>
          <a:xfrm>
            <a:off x="7328226" y="5473341"/>
            <a:ext cx="1066148" cy="1231081"/>
            <a:chOff x="82466" y="0"/>
            <a:chExt cx="1066146" cy="1231079"/>
          </a:xfrm>
        </p:grpSpPr>
        <p:sp>
          <p:nvSpPr>
            <p:cNvPr id="1066" name="多边形"/>
            <p:cNvSpPr/>
            <p:nvPr/>
          </p:nvSpPr>
          <p:spPr>
            <a:xfrm>
              <a:off x="82466" y="0"/>
              <a:ext cx="1066148" cy="123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67" name="多边形"/>
            <p:cNvSpPr/>
            <p:nvPr/>
          </p:nvSpPr>
          <p:spPr>
            <a:xfrm>
              <a:off x="162081" y="91931"/>
              <a:ext cx="906918" cy="10472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B3340"/>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069" name="这里是标题"/>
          <p:cNvSpPr/>
          <p:nvPr/>
        </p:nvSpPr>
        <p:spPr>
          <a:xfrm>
            <a:off x="6851649" y="8235822"/>
            <a:ext cx="2019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PingFang SC Semibold"/>
                <a:ea typeface="PingFang SC Semibold"/>
                <a:cs typeface="PingFang SC Semibold"/>
                <a:sym typeface="PingFang SC Semibold"/>
              </a:defRPr>
            </a:lvl1pPr>
          </a:lstStyle>
          <a:p>
            <a:r>
              <a:t>这里是标题</a:t>
            </a:r>
          </a:p>
        </p:txBody>
      </p:sp>
      <p:sp>
        <p:nvSpPr>
          <p:cNvPr id="1070" name="这里是正文问问问这里是正文问问问这里是正文问问问这里是正文问问问这里是正文问问问"/>
          <p:cNvSpPr/>
          <p:nvPr/>
        </p:nvSpPr>
        <p:spPr>
          <a:xfrm>
            <a:off x="5460116" y="9410700"/>
            <a:ext cx="4802369" cy="19492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dirty="0">
                <a:latin typeface="Hiragino Sans GB W3" charset="-122"/>
                <a:ea typeface="Hiragino Sans GB W3" charset="-122"/>
                <a:cs typeface="Hiragino Sans GB W3" charset="-122"/>
              </a:rPr>
              <a:t>这里是正文问问问这里是正文问问问这里是正文问问问这里是正文问问问这里是正文问问问</a:t>
            </a:r>
          </a:p>
        </p:txBody>
      </p:sp>
      <p:sp>
        <p:nvSpPr>
          <p:cNvPr id="1071" name="线条"/>
          <p:cNvSpPr/>
          <p:nvPr/>
        </p:nvSpPr>
        <p:spPr>
          <a:xfrm flipV="1">
            <a:off x="12185649" y="7912920"/>
            <a:ext cx="1" cy="123108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074" name="成组"/>
          <p:cNvGrpSpPr/>
          <p:nvPr/>
        </p:nvGrpSpPr>
        <p:grpSpPr>
          <a:xfrm>
            <a:off x="11658926" y="9110612"/>
            <a:ext cx="1066148" cy="1231081"/>
            <a:chOff x="82466" y="0"/>
            <a:chExt cx="1066146" cy="1231079"/>
          </a:xfrm>
        </p:grpSpPr>
        <p:sp>
          <p:nvSpPr>
            <p:cNvPr id="1072" name="多边形"/>
            <p:cNvSpPr/>
            <p:nvPr/>
          </p:nvSpPr>
          <p:spPr>
            <a:xfrm>
              <a:off x="82466" y="0"/>
              <a:ext cx="1066148" cy="123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73" name="多边形"/>
            <p:cNvSpPr/>
            <p:nvPr/>
          </p:nvSpPr>
          <p:spPr>
            <a:xfrm>
              <a:off x="162081" y="91931"/>
              <a:ext cx="906918" cy="10472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B3340"/>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075" name="这里是标题"/>
          <p:cNvSpPr/>
          <p:nvPr/>
        </p:nvSpPr>
        <p:spPr>
          <a:xfrm>
            <a:off x="11175999" y="7019336"/>
            <a:ext cx="2019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PingFang SC Semibold"/>
                <a:ea typeface="PingFang SC Semibold"/>
                <a:cs typeface="PingFang SC Semibold"/>
                <a:sym typeface="PingFang SC Semibold"/>
              </a:defRPr>
            </a:lvl1pPr>
          </a:lstStyle>
          <a:p>
            <a:r>
              <a:t>这里是标题</a:t>
            </a:r>
          </a:p>
        </p:txBody>
      </p:sp>
      <p:sp>
        <p:nvSpPr>
          <p:cNvPr id="1076" name="这里是正文问问问这里是正文问问问这里是正文问问问这里是正文问问问这里是正文问问问"/>
          <p:cNvSpPr/>
          <p:nvPr/>
        </p:nvSpPr>
        <p:spPr>
          <a:xfrm>
            <a:off x="9784466" y="4556356"/>
            <a:ext cx="4802369" cy="19492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这里是正文问问问这里是正文问问问这里是正文问问问这里是正文问问问这里是正文问问问</a:t>
            </a:r>
          </a:p>
        </p:txBody>
      </p:sp>
      <p:sp>
        <p:nvSpPr>
          <p:cNvPr id="1077" name="线条"/>
          <p:cNvSpPr/>
          <p:nvPr/>
        </p:nvSpPr>
        <p:spPr>
          <a:xfrm flipV="1">
            <a:off x="16516350" y="6708596"/>
            <a:ext cx="1" cy="123108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080" name="成组"/>
          <p:cNvGrpSpPr/>
          <p:nvPr/>
        </p:nvGrpSpPr>
        <p:grpSpPr>
          <a:xfrm>
            <a:off x="15983277" y="5486041"/>
            <a:ext cx="1066147" cy="1231081"/>
            <a:chOff x="82466" y="0"/>
            <a:chExt cx="1066146" cy="1231079"/>
          </a:xfrm>
        </p:grpSpPr>
        <p:sp>
          <p:nvSpPr>
            <p:cNvPr id="1078" name="多边形"/>
            <p:cNvSpPr/>
            <p:nvPr/>
          </p:nvSpPr>
          <p:spPr>
            <a:xfrm>
              <a:off x="82466" y="0"/>
              <a:ext cx="1066148" cy="123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79" name="多边形"/>
            <p:cNvSpPr/>
            <p:nvPr/>
          </p:nvSpPr>
          <p:spPr>
            <a:xfrm>
              <a:off x="162081" y="91931"/>
              <a:ext cx="906918" cy="10472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B3340"/>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081" name="这里是标题"/>
          <p:cNvSpPr/>
          <p:nvPr/>
        </p:nvSpPr>
        <p:spPr>
          <a:xfrm>
            <a:off x="15506699" y="8235822"/>
            <a:ext cx="2019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PingFang SC Semibold"/>
                <a:ea typeface="PingFang SC Semibold"/>
                <a:cs typeface="PingFang SC Semibold"/>
                <a:sym typeface="PingFang SC Semibold"/>
              </a:defRPr>
            </a:lvl1pPr>
          </a:lstStyle>
          <a:p>
            <a:r>
              <a:t>这里是标题</a:t>
            </a:r>
          </a:p>
        </p:txBody>
      </p:sp>
      <p:sp>
        <p:nvSpPr>
          <p:cNvPr id="1082" name="这里是正文问问问这里是正文问问问这里是正文问问问这里是正文问问问这里是正文问问问"/>
          <p:cNvSpPr/>
          <p:nvPr/>
        </p:nvSpPr>
        <p:spPr>
          <a:xfrm>
            <a:off x="14115166" y="9410700"/>
            <a:ext cx="4802369" cy="19492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这里是正文问问问这里是正文问问问这里是正文问问问这里是正文问问问这里是正文问问问</a:t>
            </a:r>
          </a:p>
        </p:txBody>
      </p:sp>
      <p:sp>
        <p:nvSpPr>
          <p:cNvPr id="1083" name="线条"/>
          <p:cNvSpPr/>
          <p:nvPr/>
        </p:nvSpPr>
        <p:spPr>
          <a:xfrm flipV="1">
            <a:off x="20847049" y="7912920"/>
            <a:ext cx="1" cy="123108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086" name="成组"/>
          <p:cNvGrpSpPr/>
          <p:nvPr/>
        </p:nvGrpSpPr>
        <p:grpSpPr>
          <a:xfrm>
            <a:off x="20320325" y="9110612"/>
            <a:ext cx="1066148" cy="1231081"/>
            <a:chOff x="82466" y="0"/>
            <a:chExt cx="1066146" cy="1231079"/>
          </a:xfrm>
        </p:grpSpPr>
        <p:sp>
          <p:nvSpPr>
            <p:cNvPr id="1084" name="多边形"/>
            <p:cNvSpPr/>
            <p:nvPr/>
          </p:nvSpPr>
          <p:spPr>
            <a:xfrm>
              <a:off x="82466" y="0"/>
              <a:ext cx="1066148" cy="123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85" name="多边形"/>
            <p:cNvSpPr/>
            <p:nvPr/>
          </p:nvSpPr>
          <p:spPr>
            <a:xfrm>
              <a:off x="162081" y="91931"/>
              <a:ext cx="906918" cy="10472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B3340"/>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087" name="这里是标题"/>
          <p:cNvSpPr/>
          <p:nvPr/>
        </p:nvSpPr>
        <p:spPr>
          <a:xfrm>
            <a:off x="19837399" y="7019336"/>
            <a:ext cx="2019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rgbClr val="FFFFFF"/>
                </a:solidFill>
                <a:latin typeface="PingFang SC Semibold"/>
                <a:ea typeface="PingFang SC Semibold"/>
                <a:cs typeface="PingFang SC Semibold"/>
                <a:sym typeface="PingFang SC Semibold"/>
              </a:defRPr>
            </a:lvl1pPr>
          </a:lstStyle>
          <a:p>
            <a:r>
              <a:t>这里是标题</a:t>
            </a:r>
          </a:p>
        </p:txBody>
      </p:sp>
      <p:sp>
        <p:nvSpPr>
          <p:cNvPr id="1088" name="这里是正文问问问这里是正文问问问这里是正文问问问这里是正文问问问这里是正文问问问这里是正文问问问"/>
          <p:cNvSpPr/>
          <p:nvPr/>
        </p:nvSpPr>
        <p:spPr>
          <a:xfrm>
            <a:off x="18445866" y="4556356"/>
            <a:ext cx="4802369" cy="19492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b="0">
                <a:solidFill>
                  <a:srgbClr val="FFFFFF"/>
                </a:solidFill>
              </a:defRPr>
            </a:lvl1pPr>
          </a:lstStyle>
          <a:p>
            <a:r>
              <a:rPr>
                <a:latin typeface="Hiragino Sans GB W3" charset="-122"/>
                <a:ea typeface="Hiragino Sans GB W3" charset="-122"/>
                <a:cs typeface="Hiragino Sans GB W3" charset="-122"/>
              </a:rPr>
              <a:t>这里是正文问问问这里是正文问问问这里是正文问问问这里是正文问问问这里是正文问问问这里是正文问问问</a:t>
            </a:r>
          </a:p>
        </p:txBody>
      </p:sp>
      <p:grpSp>
        <p:nvGrpSpPr>
          <p:cNvPr id="1091" name="成组"/>
          <p:cNvGrpSpPr/>
          <p:nvPr/>
        </p:nvGrpSpPr>
        <p:grpSpPr>
          <a:xfrm>
            <a:off x="3010226" y="9110612"/>
            <a:ext cx="1066148" cy="1231081"/>
            <a:chOff x="82466" y="0"/>
            <a:chExt cx="1066146" cy="1231079"/>
          </a:xfrm>
        </p:grpSpPr>
        <p:sp>
          <p:nvSpPr>
            <p:cNvPr id="1089" name="多边形"/>
            <p:cNvSpPr/>
            <p:nvPr/>
          </p:nvSpPr>
          <p:spPr>
            <a:xfrm>
              <a:off x="82466" y="0"/>
              <a:ext cx="1066148" cy="123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90" name="多边形"/>
            <p:cNvSpPr/>
            <p:nvPr/>
          </p:nvSpPr>
          <p:spPr>
            <a:xfrm>
              <a:off x="112158" y="34285"/>
              <a:ext cx="1006763" cy="11625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B3340"/>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092" name="1"/>
          <p:cNvSpPr/>
          <p:nvPr/>
        </p:nvSpPr>
        <p:spPr>
          <a:xfrm>
            <a:off x="3359048" y="9402583"/>
            <a:ext cx="368504"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t>1</a:t>
            </a:r>
          </a:p>
        </p:txBody>
      </p:sp>
      <p:grpSp>
        <p:nvGrpSpPr>
          <p:cNvPr id="1095" name="成组"/>
          <p:cNvGrpSpPr/>
          <p:nvPr/>
        </p:nvGrpSpPr>
        <p:grpSpPr>
          <a:xfrm>
            <a:off x="7321877" y="5473341"/>
            <a:ext cx="1066147" cy="1231081"/>
            <a:chOff x="82466" y="0"/>
            <a:chExt cx="1066146" cy="1231079"/>
          </a:xfrm>
        </p:grpSpPr>
        <p:sp>
          <p:nvSpPr>
            <p:cNvPr id="1093" name="多边形"/>
            <p:cNvSpPr/>
            <p:nvPr/>
          </p:nvSpPr>
          <p:spPr>
            <a:xfrm>
              <a:off x="82466" y="0"/>
              <a:ext cx="1066148" cy="123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94" name="多边形"/>
            <p:cNvSpPr/>
            <p:nvPr/>
          </p:nvSpPr>
          <p:spPr>
            <a:xfrm>
              <a:off x="112158" y="34285"/>
              <a:ext cx="1006763" cy="11625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B3340"/>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096" name="2"/>
          <p:cNvSpPr/>
          <p:nvPr/>
        </p:nvSpPr>
        <p:spPr>
          <a:xfrm>
            <a:off x="7677048" y="5765312"/>
            <a:ext cx="368504"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t>2</a:t>
            </a:r>
          </a:p>
        </p:txBody>
      </p:sp>
      <p:grpSp>
        <p:nvGrpSpPr>
          <p:cNvPr id="1099" name="成组"/>
          <p:cNvGrpSpPr/>
          <p:nvPr/>
        </p:nvGrpSpPr>
        <p:grpSpPr>
          <a:xfrm>
            <a:off x="11658925" y="9110612"/>
            <a:ext cx="1066148" cy="1231081"/>
            <a:chOff x="82466" y="0"/>
            <a:chExt cx="1066146" cy="1231079"/>
          </a:xfrm>
        </p:grpSpPr>
        <p:sp>
          <p:nvSpPr>
            <p:cNvPr id="1097" name="多边形"/>
            <p:cNvSpPr/>
            <p:nvPr/>
          </p:nvSpPr>
          <p:spPr>
            <a:xfrm>
              <a:off x="82466" y="0"/>
              <a:ext cx="1066148" cy="123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98" name="多边形"/>
            <p:cNvSpPr/>
            <p:nvPr/>
          </p:nvSpPr>
          <p:spPr>
            <a:xfrm>
              <a:off x="112158" y="34285"/>
              <a:ext cx="1006763" cy="11625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B3340"/>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100" name="3"/>
          <p:cNvSpPr/>
          <p:nvPr/>
        </p:nvSpPr>
        <p:spPr>
          <a:xfrm>
            <a:off x="12007748" y="9402583"/>
            <a:ext cx="368504"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t>3</a:t>
            </a:r>
          </a:p>
        </p:txBody>
      </p:sp>
      <p:grpSp>
        <p:nvGrpSpPr>
          <p:cNvPr id="1103" name="成组"/>
          <p:cNvGrpSpPr/>
          <p:nvPr/>
        </p:nvGrpSpPr>
        <p:grpSpPr>
          <a:xfrm>
            <a:off x="20320325" y="9110612"/>
            <a:ext cx="1066148" cy="1231081"/>
            <a:chOff x="82466" y="0"/>
            <a:chExt cx="1066146" cy="1231079"/>
          </a:xfrm>
        </p:grpSpPr>
        <p:sp>
          <p:nvSpPr>
            <p:cNvPr id="1101" name="多边形"/>
            <p:cNvSpPr/>
            <p:nvPr/>
          </p:nvSpPr>
          <p:spPr>
            <a:xfrm>
              <a:off x="82466" y="0"/>
              <a:ext cx="1066148" cy="123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02" name="多边形"/>
            <p:cNvSpPr/>
            <p:nvPr/>
          </p:nvSpPr>
          <p:spPr>
            <a:xfrm>
              <a:off x="112158" y="34285"/>
              <a:ext cx="1006763" cy="11625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B3340"/>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104" name="5"/>
          <p:cNvSpPr/>
          <p:nvPr/>
        </p:nvSpPr>
        <p:spPr>
          <a:xfrm>
            <a:off x="20669148" y="9402583"/>
            <a:ext cx="368504"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t>5</a:t>
            </a:r>
          </a:p>
        </p:txBody>
      </p:sp>
      <p:grpSp>
        <p:nvGrpSpPr>
          <p:cNvPr id="1107" name="成组"/>
          <p:cNvGrpSpPr/>
          <p:nvPr/>
        </p:nvGrpSpPr>
        <p:grpSpPr>
          <a:xfrm>
            <a:off x="15983275" y="5486041"/>
            <a:ext cx="1066148" cy="1231081"/>
            <a:chOff x="82466" y="0"/>
            <a:chExt cx="1066146" cy="1231079"/>
          </a:xfrm>
        </p:grpSpPr>
        <p:sp>
          <p:nvSpPr>
            <p:cNvPr id="1105" name="多边形"/>
            <p:cNvSpPr/>
            <p:nvPr/>
          </p:nvSpPr>
          <p:spPr>
            <a:xfrm>
              <a:off x="82466" y="0"/>
              <a:ext cx="1066148" cy="12310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06" name="多边形"/>
            <p:cNvSpPr/>
            <p:nvPr/>
          </p:nvSpPr>
          <p:spPr>
            <a:xfrm>
              <a:off x="112158" y="34285"/>
              <a:ext cx="1006763" cy="11625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B3340"/>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108" name="4"/>
          <p:cNvSpPr/>
          <p:nvPr/>
        </p:nvSpPr>
        <p:spPr>
          <a:xfrm>
            <a:off x="16332098" y="5778012"/>
            <a:ext cx="368504"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t>4</a:t>
            </a:r>
          </a:p>
        </p:txBody>
      </p:sp>
      <p:sp>
        <p:nvSpPr>
          <p:cNvPr id="1109" name="矩形"/>
          <p:cNvSpPr/>
          <p:nvPr/>
        </p:nvSpPr>
        <p:spPr>
          <a:xfrm rot="5400000">
            <a:off x="3511153" y="408728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1110" name="矩形"/>
          <p:cNvSpPr/>
          <p:nvPr/>
        </p:nvSpPr>
        <p:spPr>
          <a:xfrm rot="5400000">
            <a:off x="12166203" y="4087287"/>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1111" name="矩形"/>
          <p:cNvSpPr/>
          <p:nvPr/>
        </p:nvSpPr>
        <p:spPr>
          <a:xfrm rot="5400000">
            <a:off x="20827601" y="4087287"/>
            <a:ext cx="51595"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1112" name="矩形"/>
          <p:cNvSpPr/>
          <p:nvPr/>
        </p:nvSpPr>
        <p:spPr>
          <a:xfrm rot="5400000">
            <a:off x="16490553" y="8940902"/>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1113" name="矩形"/>
          <p:cNvSpPr/>
          <p:nvPr/>
        </p:nvSpPr>
        <p:spPr>
          <a:xfrm rot="5400000">
            <a:off x="7835503" y="8940902"/>
            <a:ext cx="51594" cy="387019"/>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57" name="图片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61</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 name="线条"/>
          <p:cNvSpPr/>
          <p:nvPr/>
        </p:nvSpPr>
        <p:spPr>
          <a:xfrm flipV="1">
            <a:off x="12192000" y="60452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16" name="线条"/>
          <p:cNvSpPr/>
          <p:nvPr/>
        </p:nvSpPr>
        <p:spPr>
          <a:xfrm flipV="1">
            <a:off x="12192000" y="80518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17" name="线条"/>
          <p:cNvSpPr/>
          <p:nvPr/>
        </p:nvSpPr>
        <p:spPr>
          <a:xfrm flipV="1">
            <a:off x="12192000" y="100584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18" name="线条"/>
          <p:cNvSpPr/>
          <p:nvPr/>
        </p:nvSpPr>
        <p:spPr>
          <a:xfrm flipV="1">
            <a:off x="16535400" y="60452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19" name="线条"/>
          <p:cNvSpPr/>
          <p:nvPr/>
        </p:nvSpPr>
        <p:spPr>
          <a:xfrm flipV="1">
            <a:off x="16535400" y="80518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20" name="线条"/>
          <p:cNvSpPr/>
          <p:nvPr/>
        </p:nvSpPr>
        <p:spPr>
          <a:xfrm flipV="1">
            <a:off x="16535400" y="100584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21" name="线条"/>
          <p:cNvSpPr/>
          <p:nvPr/>
        </p:nvSpPr>
        <p:spPr>
          <a:xfrm flipV="1">
            <a:off x="20878800" y="60452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22" name="线条"/>
          <p:cNvSpPr/>
          <p:nvPr/>
        </p:nvSpPr>
        <p:spPr>
          <a:xfrm flipV="1">
            <a:off x="20878800" y="80518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23" name="线条"/>
          <p:cNvSpPr/>
          <p:nvPr/>
        </p:nvSpPr>
        <p:spPr>
          <a:xfrm flipV="1">
            <a:off x="20878800" y="100584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24" name="线条"/>
          <p:cNvSpPr/>
          <p:nvPr/>
        </p:nvSpPr>
        <p:spPr>
          <a:xfrm flipV="1">
            <a:off x="7848600" y="60452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25" name="线条"/>
          <p:cNvSpPr/>
          <p:nvPr/>
        </p:nvSpPr>
        <p:spPr>
          <a:xfrm flipV="1">
            <a:off x="7848600" y="80518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26" name="线条"/>
          <p:cNvSpPr/>
          <p:nvPr/>
        </p:nvSpPr>
        <p:spPr>
          <a:xfrm flipV="1">
            <a:off x="7848600" y="100584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27" name="线条"/>
          <p:cNvSpPr/>
          <p:nvPr/>
        </p:nvSpPr>
        <p:spPr>
          <a:xfrm flipV="1">
            <a:off x="3505200" y="60452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28" name="线条"/>
          <p:cNvSpPr/>
          <p:nvPr/>
        </p:nvSpPr>
        <p:spPr>
          <a:xfrm flipV="1">
            <a:off x="3505200" y="80518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29" name="线条"/>
          <p:cNvSpPr/>
          <p:nvPr/>
        </p:nvSpPr>
        <p:spPr>
          <a:xfrm flipV="1">
            <a:off x="3505200" y="100584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30" name="线条"/>
          <p:cNvSpPr/>
          <p:nvPr/>
        </p:nvSpPr>
        <p:spPr>
          <a:xfrm>
            <a:off x="5032543" y="5486400"/>
            <a:ext cx="1339515"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31" name="线条"/>
          <p:cNvSpPr/>
          <p:nvPr/>
        </p:nvSpPr>
        <p:spPr>
          <a:xfrm>
            <a:off x="9363243" y="5486400"/>
            <a:ext cx="1339515"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32" name="线条"/>
          <p:cNvSpPr/>
          <p:nvPr/>
        </p:nvSpPr>
        <p:spPr>
          <a:xfrm>
            <a:off x="13693942" y="5486400"/>
            <a:ext cx="1339515"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33" name="线条"/>
          <p:cNvSpPr/>
          <p:nvPr/>
        </p:nvSpPr>
        <p:spPr>
          <a:xfrm>
            <a:off x="18024642" y="5486400"/>
            <a:ext cx="1339515"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34" name="线条"/>
          <p:cNvSpPr/>
          <p:nvPr/>
        </p:nvSpPr>
        <p:spPr>
          <a:xfrm flipV="1">
            <a:off x="12192000" y="4038600"/>
            <a:ext cx="0"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35" name="此处主标题-流程示意图"/>
          <p:cNvSpPr>
            <a:spLocks noGrp="1"/>
          </p:cNvSpPr>
          <p:nvPr>
            <p:ph type="body" idx="13"/>
          </p:nvPr>
        </p:nvSpPr>
        <p:spPr>
          <a:xfrm>
            <a:off x="1727200" y="254000"/>
            <a:ext cx="6848475" cy="990601"/>
          </a:xfrm>
          <a:prstGeom prst="rect">
            <a:avLst/>
          </a:prstGeom>
        </p:spPr>
        <p:txBody>
          <a:bodyPr/>
          <a:lstStyle>
            <a:lvl1pPr>
              <a:defRPr>
                <a:solidFill>
                  <a:srgbClr val="FFFFFF"/>
                </a:solidFill>
              </a:defRPr>
            </a:lvl1pPr>
          </a:lstStyle>
          <a:p>
            <a:r>
              <a:t>此处主标题-流程示意图</a:t>
            </a:r>
          </a:p>
        </p:txBody>
      </p:sp>
      <p:sp>
        <p:nvSpPr>
          <p:cNvPr id="1136"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1137" name="矩形"/>
          <p:cNvSpPr/>
          <p:nvPr/>
        </p:nvSpPr>
        <p:spPr>
          <a:xfrm>
            <a:off x="10679211" y="28448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38" name="矩形"/>
          <p:cNvSpPr/>
          <p:nvPr/>
        </p:nvSpPr>
        <p:spPr>
          <a:xfrm>
            <a:off x="10679211" y="48514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39" name="矩形"/>
          <p:cNvSpPr/>
          <p:nvPr/>
        </p:nvSpPr>
        <p:spPr>
          <a:xfrm>
            <a:off x="6335811" y="48514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40" name="矩形"/>
          <p:cNvSpPr/>
          <p:nvPr/>
        </p:nvSpPr>
        <p:spPr>
          <a:xfrm>
            <a:off x="1992411" y="48514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41" name="矩形"/>
          <p:cNvSpPr/>
          <p:nvPr/>
        </p:nvSpPr>
        <p:spPr>
          <a:xfrm>
            <a:off x="15022611" y="48514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42" name="矩形"/>
          <p:cNvSpPr/>
          <p:nvPr/>
        </p:nvSpPr>
        <p:spPr>
          <a:xfrm>
            <a:off x="19366011" y="48514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43" name="这里是标题"/>
          <p:cNvSpPr/>
          <p:nvPr/>
        </p:nvSpPr>
        <p:spPr>
          <a:xfrm>
            <a:off x="11082722" y="31745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44" name="这里是标题"/>
          <p:cNvSpPr/>
          <p:nvPr/>
        </p:nvSpPr>
        <p:spPr>
          <a:xfrm>
            <a:off x="11082722" y="5181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45" name="这里是标题"/>
          <p:cNvSpPr/>
          <p:nvPr/>
        </p:nvSpPr>
        <p:spPr>
          <a:xfrm>
            <a:off x="15426122" y="5181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46" name="这里是标题"/>
          <p:cNvSpPr/>
          <p:nvPr/>
        </p:nvSpPr>
        <p:spPr>
          <a:xfrm>
            <a:off x="19769522" y="5181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47" name="这里是标题"/>
          <p:cNvSpPr/>
          <p:nvPr/>
        </p:nvSpPr>
        <p:spPr>
          <a:xfrm>
            <a:off x="6739322" y="5181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48" name="这里是标题"/>
          <p:cNvSpPr/>
          <p:nvPr/>
        </p:nvSpPr>
        <p:spPr>
          <a:xfrm>
            <a:off x="2395922" y="5181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49" name="矩形"/>
          <p:cNvSpPr/>
          <p:nvPr/>
        </p:nvSpPr>
        <p:spPr>
          <a:xfrm>
            <a:off x="10679211" y="68580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50" name="矩形"/>
          <p:cNvSpPr/>
          <p:nvPr/>
        </p:nvSpPr>
        <p:spPr>
          <a:xfrm>
            <a:off x="6335811" y="68580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51" name="矩形"/>
          <p:cNvSpPr/>
          <p:nvPr/>
        </p:nvSpPr>
        <p:spPr>
          <a:xfrm>
            <a:off x="1992411" y="68580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52" name="矩形"/>
          <p:cNvSpPr/>
          <p:nvPr/>
        </p:nvSpPr>
        <p:spPr>
          <a:xfrm>
            <a:off x="15022611" y="68580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53" name="矩形"/>
          <p:cNvSpPr/>
          <p:nvPr/>
        </p:nvSpPr>
        <p:spPr>
          <a:xfrm>
            <a:off x="19366011" y="68580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54" name="矩形"/>
          <p:cNvSpPr/>
          <p:nvPr/>
        </p:nvSpPr>
        <p:spPr>
          <a:xfrm>
            <a:off x="10679211" y="88646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55" name="矩形"/>
          <p:cNvSpPr/>
          <p:nvPr/>
        </p:nvSpPr>
        <p:spPr>
          <a:xfrm>
            <a:off x="6335811" y="88646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56" name="矩形"/>
          <p:cNvSpPr/>
          <p:nvPr/>
        </p:nvSpPr>
        <p:spPr>
          <a:xfrm>
            <a:off x="1992411" y="88646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57" name="矩形"/>
          <p:cNvSpPr/>
          <p:nvPr/>
        </p:nvSpPr>
        <p:spPr>
          <a:xfrm>
            <a:off x="15022611" y="88646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58" name="矩形"/>
          <p:cNvSpPr/>
          <p:nvPr/>
        </p:nvSpPr>
        <p:spPr>
          <a:xfrm>
            <a:off x="19366011" y="88646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59" name="矩形"/>
          <p:cNvSpPr/>
          <p:nvPr/>
        </p:nvSpPr>
        <p:spPr>
          <a:xfrm>
            <a:off x="10679211" y="108712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60" name="矩形"/>
          <p:cNvSpPr/>
          <p:nvPr/>
        </p:nvSpPr>
        <p:spPr>
          <a:xfrm>
            <a:off x="6335811" y="108712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61" name="矩形"/>
          <p:cNvSpPr/>
          <p:nvPr/>
        </p:nvSpPr>
        <p:spPr>
          <a:xfrm>
            <a:off x="1992411" y="108712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62" name="矩形"/>
          <p:cNvSpPr/>
          <p:nvPr/>
        </p:nvSpPr>
        <p:spPr>
          <a:xfrm>
            <a:off x="15022611" y="108712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63" name="矩形"/>
          <p:cNvSpPr/>
          <p:nvPr/>
        </p:nvSpPr>
        <p:spPr>
          <a:xfrm>
            <a:off x="19366011" y="108712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Hiragino Sans GB W3" charset="-122"/>
              <a:ea typeface="Hiragino Sans GB W3" charset="-122"/>
              <a:cs typeface="Hiragino Sans GB W3" charset="-122"/>
            </a:endParaRPr>
          </a:p>
        </p:txBody>
      </p:sp>
      <p:sp>
        <p:nvSpPr>
          <p:cNvPr id="1164" name="这里是标题"/>
          <p:cNvSpPr/>
          <p:nvPr/>
        </p:nvSpPr>
        <p:spPr>
          <a:xfrm>
            <a:off x="2395922" y="71877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65" name="这里是标题"/>
          <p:cNvSpPr/>
          <p:nvPr/>
        </p:nvSpPr>
        <p:spPr>
          <a:xfrm>
            <a:off x="2395922" y="91943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66" name="这里是标题"/>
          <p:cNvSpPr/>
          <p:nvPr/>
        </p:nvSpPr>
        <p:spPr>
          <a:xfrm>
            <a:off x="2395922" y="112009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67" name="这里是标题"/>
          <p:cNvSpPr/>
          <p:nvPr/>
        </p:nvSpPr>
        <p:spPr>
          <a:xfrm>
            <a:off x="6739322" y="71877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68" name="这里是标题"/>
          <p:cNvSpPr/>
          <p:nvPr/>
        </p:nvSpPr>
        <p:spPr>
          <a:xfrm>
            <a:off x="6739322" y="91943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69" name="这里是标题"/>
          <p:cNvSpPr/>
          <p:nvPr/>
        </p:nvSpPr>
        <p:spPr>
          <a:xfrm>
            <a:off x="6739322" y="112009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70" name="这里是标题"/>
          <p:cNvSpPr/>
          <p:nvPr/>
        </p:nvSpPr>
        <p:spPr>
          <a:xfrm>
            <a:off x="11082722" y="71877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71" name="这里是标题"/>
          <p:cNvSpPr/>
          <p:nvPr/>
        </p:nvSpPr>
        <p:spPr>
          <a:xfrm>
            <a:off x="11082722" y="91943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72" name="这里是标题"/>
          <p:cNvSpPr/>
          <p:nvPr/>
        </p:nvSpPr>
        <p:spPr>
          <a:xfrm>
            <a:off x="11082722" y="112009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73" name="这里是标题"/>
          <p:cNvSpPr/>
          <p:nvPr/>
        </p:nvSpPr>
        <p:spPr>
          <a:xfrm>
            <a:off x="15426122" y="71877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74" name="这里是标题"/>
          <p:cNvSpPr/>
          <p:nvPr/>
        </p:nvSpPr>
        <p:spPr>
          <a:xfrm>
            <a:off x="15426122" y="91943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75" name="这里是标题"/>
          <p:cNvSpPr/>
          <p:nvPr/>
        </p:nvSpPr>
        <p:spPr>
          <a:xfrm>
            <a:off x="15426122" y="112009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76" name="这里是标题"/>
          <p:cNvSpPr/>
          <p:nvPr/>
        </p:nvSpPr>
        <p:spPr>
          <a:xfrm>
            <a:off x="19769522" y="71877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77" name="这里是标题"/>
          <p:cNvSpPr/>
          <p:nvPr/>
        </p:nvSpPr>
        <p:spPr>
          <a:xfrm>
            <a:off x="19769522" y="91943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78" name="这里是标题"/>
          <p:cNvSpPr/>
          <p:nvPr/>
        </p:nvSpPr>
        <p:spPr>
          <a:xfrm>
            <a:off x="19769522" y="112009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pic>
        <p:nvPicPr>
          <p:cNvPr id="66" name="图片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62</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 name="线条"/>
          <p:cNvSpPr/>
          <p:nvPr/>
        </p:nvSpPr>
        <p:spPr>
          <a:xfrm flipV="1">
            <a:off x="15211409" y="106298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81" name="矩形"/>
          <p:cNvSpPr/>
          <p:nvPr/>
        </p:nvSpPr>
        <p:spPr>
          <a:xfrm>
            <a:off x="13698621" y="112712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82" name="这里是标题"/>
          <p:cNvSpPr/>
          <p:nvPr/>
        </p:nvSpPr>
        <p:spPr>
          <a:xfrm>
            <a:off x="14102132" y="116010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83" name="线条"/>
          <p:cNvSpPr/>
          <p:nvPr/>
        </p:nvSpPr>
        <p:spPr>
          <a:xfrm flipV="1">
            <a:off x="20837509" y="106298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84" name="矩形"/>
          <p:cNvSpPr/>
          <p:nvPr/>
        </p:nvSpPr>
        <p:spPr>
          <a:xfrm>
            <a:off x="19324721" y="112712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85" name="这里是标题"/>
          <p:cNvSpPr/>
          <p:nvPr/>
        </p:nvSpPr>
        <p:spPr>
          <a:xfrm>
            <a:off x="19728232" y="116010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86" name="线条"/>
          <p:cNvSpPr/>
          <p:nvPr/>
        </p:nvSpPr>
        <p:spPr>
          <a:xfrm flipV="1">
            <a:off x="9129628" y="106298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87" name="矩形"/>
          <p:cNvSpPr/>
          <p:nvPr/>
        </p:nvSpPr>
        <p:spPr>
          <a:xfrm>
            <a:off x="7616840" y="1127125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88" name="这里是标题"/>
          <p:cNvSpPr/>
          <p:nvPr/>
        </p:nvSpPr>
        <p:spPr>
          <a:xfrm>
            <a:off x="8020351" y="116010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89" name="线条"/>
          <p:cNvSpPr/>
          <p:nvPr/>
        </p:nvSpPr>
        <p:spPr>
          <a:xfrm flipV="1">
            <a:off x="3516228" y="106298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90" name="矩形"/>
          <p:cNvSpPr/>
          <p:nvPr/>
        </p:nvSpPr>
        <p:spPr>
          <a:xfrm>
            <a:off x="2003440" y="112712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91" name="这里是标题"/>
          <p:cNvSpPr/>
          <p:nvPr/>
        </p:nvSpPr>
        <p:spPr>
          <a:xfrm>
            <a:off x="2406951" y="116010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92" name="线条"/>
          <p:cNvSpPr/>
          <p:nvPr/>
        </p:nvSpPr>
        <p:spPr>
          <a:xfrm flipV="1">
            <a:off x="15211409" y="87756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93" name="矩形"/>
          <p:cNvSpPr/>
          <p:nvPr/>
        </p:nvSpPr>
        <p:spPr>
          <a:xfrm>
            <a:off x="13698621" y="94170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94" name="这里是标题"/>
          <p:cNvSpPr/>
          <p:nvPr/>
        </p:nvSpPr>
        <p:spPr>
          <a:xfrm>
            <a:off x="14102132" y="97468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195" name="线条"/>
          <p:cNvSpPr/>
          <p:nvPr/>
        </p:nvSpPr>
        <p:spPr>
          <a:xfrm flipV="1">
            <a:off x="18092638" y="6045200"/>
            <a:ext cx="1"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96" name="线条"/>
          <p:cNvSpPr/>
          <p:nvPr/>
        </p:nvSpPr>
        <p:spPr>
          <a:xfrm flipV="1">
            <a:off x="6330614" y="6045200"/>
            <a:ext cx="1"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97" name="线条"/>
          <p:cNvSpPr/>
          <p:nvPr/>
        </p:nvSpPr>
        <p:spPr>
          <a:xfrm>
            <a:off x="7427828" y="5486400"/>
            <a:ext cx="4764173"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98" name="线条"/>
          <p:cNvSpPr/>
          <p:nvPr/>
        </p:nvSpPr>
        <p:spPr>
          <a:xfrm>
            <a:off x="12192000" y="5486400"/>
            <a:ext cx="4727560"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99" name="线条"/>
          <p:cNvSpPr/>
          <p:nvPr/>
        </p:nvSpPr>
        <p:spPr>
          <a:xfrm flipV="1">
            <a:off x="12192000" y="4038599"/>
            <a:ext cx="0" cy="14605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00" name="此处主标题-流程示意图"/>
          <p:cNvSpPr>
            <a:spLocks noGrp="1"/>
          </p:cNvSpPr>
          <p:nvPr>
            <p:ph type="body" idx="13"/>
          </p:nvPr>
        </p:nvSpPr>
        <p:spPr>
          <a:xfrm>
            <a:off x="1727200" y="254000"/>
            <a:ext cx="6848475" cy="990601"/>
          </a:xfrm>
          <a:prstGeom prst="rect">
            <a:avLst/>
          </a:prstGeom>
        </p:spPr>
        <p:txBody>
          <a:bodyPr/>
          <a:lstStyle>
            <a:lvl1pPr>
              <a:defRPr>
                <a:solidFill>
                  <a:srgbClr val="FFFFFF"/>
                </a:solidFill>
              </a:defRPr>
            </a:lvl1pPr>
          </a:lstStyle>
          <a:p>
            <a:r>
              <a:t>此处主标题-流程示意图</a:t>
            </a:r>
          </a:p>
        </p:txBody>
      </p:sp>
      <p:sp>
        <p:nvSpPr>
          <p:cNvPr id="1201"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1202" name="矩形"/>
          <p:cNvSpPr/>
          <p:nvPr/>
        </p:nvSpPr>
        <p:spPr>
          <a:xfrm>
            <a:off x="4810140" y="485140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03" name="矩形"/>
          <p:cNvSpPr/>
          <p:nvPr/>
        </p:nvSpPr>
        <p:spPr>
          <a:xfrm>
            <a:off x="16511671" y="485140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04" name="这里是标题"/>
          <p:cNvSpPr/>
          <p:nvPr/>
        </p:nvSpPr>
        <p:spPr>
          <a:xfrm>
            <a:off x="16915182" y="5181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05" name="这里是标题"/>
          <p:cNvSpPr/>
          <p:nvPr/>
        </p:nvSpPr>
        <p:spPr>
          <a:xfrm>
            <a:off x="5213651" y="5181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grpSp>
        <p:nvGrpSpPr>
          <p:cNvPr id="1209" name="成组"/>
          <p:cNvGrpSpPr/>
          <p:nvPr/>
        </p:nvGrpSpPr>
        <p:grpSpPr>
          <a:xfrm>
            <a:off x="3516228" y="6908799"/>
            <a:ext cx="5628773" cy="685802"/>
            <a:chOff x="0" y="0"/>
            <a:chExt cx="5628772" cy="685800"/>
          </a:xfrm>
        </p:grpSpPr>
        <p:sp>
          <p:nvSpPr>
            <p:cNvPr id="1206" name="线条"/>
            <p:cNvSpPr/>
            <p:nvPr/>
          </p:nvSpPr>
          <p:spPr>
            <a:xfrm>
              <a:off x="3343" y="12700"/>
              <a:ext cx="5625430" cy="1"/>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07" name="线条"/>
            <p:cNvSpPr/>
            <p:nvPr/>
          </p:nvSpPr>
          <p:spPr>
            <a:xfrm flipV="1">
              <a:off x="5613400" y="-1"/>
              <a:ext cx="1" cy="685802"/>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08" name="线条"/>
            <p:cNvSpPr/>
            <p:nvPr/>
          </p:nvSpPr>
          <p:spPr>
            <a:xfrm flipV="1">
              <a:off x="-1" y="-1"/>
              <a:ext cx="2" cy="685802"/>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210" name="线条"/>
          <p:cNvSpPr/>
          <p:nvPr/>
        </p:nvSpPr>
        <p:spPr>
          <a:xfrm>
            <a:off x="15214753" y="6921500"/>
            <a:ext cx="5625430"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11" name="线条"/>
          <p:cNvSpPr/>
          <p:nvPr/>
        </p:nvSpPr>
        <p:spPr>
          <a:xfrm flipV="1">
            <a:off x="20837509" y="69087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12" name="线条"/>
          <p:cNvSpPr/>
          <p:nvPr/>
        </p:nvSpPr>
        <p:spPr>
          <a:xfrm flipV="1">
            <a:off x="15211409" y="69087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13" name="矩形"/>
          <p:cNvSpPr/>
          <p:nvPr/>
        </p:nvSpPr>
        <p:spPr>
          <a:xfrm>
            <a:off x="13698621" y="75501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14" name="这里是标题"/>
          <p:cNvSpPr/>
          <p:nvPr/>
        </p:nvSpPr>
        <p:spPr>
          <a:xfrm>
            <a:off x="14102132" y="78799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15" name="线条"/>
          <p:cNvSpPr/>
          <p:nvPr/>
        </p:nvSpPr>
        <p:spPr>
          <a:xfrm flipV="1">
            <a:off x="20837509" y="87756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16" name="矩形"/>
          <p:cNvSpPr/>
          <p:nvPr/>
        </p:nvSpPr>
        <p:spPr>
          <a:xfrm>
            <a:off x="19324721" y="94170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17" name="这里是标题"/>
          <p:cNvSpPr/>
          <p:nvPr/>
        </p:nvSpPr>
        <p:spPr>
          <a:xfrm>
            <a:off x="19728232" y="97468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18" name="线条"/>
          <p:cNvSpPr/>
          <p:nvPr/>
        </p:nvSpPr>
        <p:spPr>
          <a:xfrm flipV="1">
            <a:off x="9129628" y="87756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19" name="矩形"/>
          <p:cNvSpPr/>
          <p:nvPr/>
        </p:nvSpPr>
        <p:spPr>
          <a:xfrm>
            <a:off x="7616839" y="941705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20" name="这里是标题"/>
          <p:cNvSpPr/>
          <p:nvPr/>
        </p:nvSpPr>
        <p:spPr>
          <a:xfrm>
            <a:off x="8020351" y="97468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21" name="线条"/>
          <p:cNvSpPr/>
          <p:nvPr/>
        </p:nvSpPr>
        <p:spPr>
          <a:xfrm flipV="1">
            <a:off x="3516228" y="87756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22" name="矩形"/>
          <p:cNvSpPr/>
          <p:nvPr/>
        </p:nvSpPr>
        <p:spPr>
          <a:xfrm>
            <a:off x="2003440" y="94170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23" name="这里是标题"/>
          <p:cNvSpPr/>
          <p:nvPr/>
        </p:nvSpPr>
        <p:spPr>
          <a:xfrm>
            <a:off x="2406951" y="97468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24" name="矩形"/>
          <p:cNvSpPr/>
          <p:nvPr/>
        </p:nvSpPr>
        <p:spPr>
          <a:xfrm>
            <a:off x="7616840" y="755015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25" name="这里是标题"/>
          <p:cNvSpPr/>
          <p:nvPr/>
        </p:nvSpPr>
        <p:spPr>
          <a:xfrm>
            <a:off x="8020351" y="78799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26" name="矩形"/>
          <p:cNvSpPr/>
          <p:nvPr/>
        </p:nvSpPr>
        <p:spPr>
          <a:xfrm>
            <a:off x="2003440" y="75501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27" name="这里是标题"/>
          <p:cNvSpPr/>
          <p:nvPr/>
        </p:nvSpPr>
        <p:spPr>
          <a:xfrm>
            <a:off x="2406951" y="78799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28" name="矩形"/>
          <p:cNvSpPr/>
          <p:nvPr/>
        </p:nvSpPr>
        <p:spPr>
          <a:xfrm>
            <a:off x="19324721" y="75501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29" name="这里是标题"/>
          <p:cNvSpPr/>
          <p:nvPr/>
        </p:nvSpPr>
        <p:spPr>
          <a:xfrm>
            <a:off x="19728232" y="78799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30" name="矩形"/>
          <p:cNvSpPr/>
          <p:nvPr/>
        </p:nvSpPr>
        <p:spPr>
          <a:xfrm>
            <a:off x="10679211" y="32258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31" name="这里是标题"/>
          <p:cNvSpPr/>
          <p:nvPr/>
        </p:nvSpPr>
        <p:spPr>
          <a:xfrm>
            <a:off x="11082722" y="35555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dirty="0">
                <a:latin typeface="Hiragino Sans GB W3" charset="-122"/>
                <a:ea typeface="Hiragino Sans GB W3" charset="-122"/>
                <a:cs typeface="Hiragino Sans GB W3" charset="-122"/>
              </a:rPr>
              <a:t>这里是标题</a:t>
            </a:r>
          </a:p>
        </p:txBody>
      </p:sp>
      <p:pic>
        <p:nvPicPr>
          <p:cNvPr id="54" name="图片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63</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线条"/>
          <p:cNvSpPr/>
          <p:nvPr/>
        </p:nvSpPr>
        <p:spPr>
          <a:xfrm flipV="1">
            <a:off x="15211409" y="106298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34" name="矩形"/>
          <p:cNvSpPr/>
          <p:nvPr/>
        </p:nvSpPr>
        <p:spPr>
          <a:xfrm>
            <a:off x="13698621" y="112712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35" name="这里是标题"/>
          <p:cNvSpPr/>
          <p:nvPr/>
        </p:nvSpPr>
        <p:spPr>
          <a:xfrm>
            <a:off x="14102132" y="116010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36" name="线条"/>
          <p:cNvSpPr/>
          <p:nvPr/>
        </p:nvSpPr>
        <p:spPr>
          <a:xfrm flipV="1">
            <a:off x="20837509" y="106298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37" name="矩形"/>
          <p:cNvSpPr/>
          <p:nvPr/>
        </p:nvSpPr>
        <p:spPr>
          <a:xfrm>
            <a:off x="19324721" y="112712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38" name="这里是标题"/>
          <p:cNvSpPr/>
          <p:nvPr/>
        </p:nvSpPr>
        <p:spPr>
          <a:xfrm>
            <a:off x="19728232" y="116010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39" name="线条"/>
          <p:cNvSpPr/>
          <p:nvPr/>
        </p:nvSpPr>
        <p:spPr>
          <a:xfrm flipV="1">
            <a:off x="9129628" y="106298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40" name="矩形"/>
          <p:cNvSpPr/>
          <p:nvPr/>
        </p:nvSpPr>
        <p:spPr>
          <a:xfrm>
            <a:off x="7616840" y="1127125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41" name="这里是标题"/>
          <p:cNvSpPr/>
          <p:nvPr/>
        </p:nvSpPr>
        <p:spPr>
          <a:xfrm>
            <a:off x="8020351" y="116010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42" name="线条"/>
          <p:cNvSpPr/>
          <p:nvPr/>
        </p:nvSpPr>
        <p:spPr>
          <a:xfrm flipV="1">
            <a:off x="3516228" y="106298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43" name="矩形"/>
          <p:cNvSpPr/>
          <p:nvPr/>
        </p:nvSpPr>
        <p:spPr>
          <a:xfrm>
            <a:off x="2003440" y="112712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44" name="这里是标题"/>
          <p:cNvSpPr/>
          <p:nvPr/>
        </p:nvSpPr>
        <p:spPr>
          <a:xfrm>
            <a:off x="2406951" y="116010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45" name="线条"/>
          <p:cNvSpPr/>
          <p:nvPr/>
        </p:nvSpPr>
        <p:spPr>
          <a:xfrm flipV="1">
            <a:off x="15211409" y="87756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46" name="矩形"/>
          <p:cNvSpPr/>
          <p:nvPr/>
        </p:nvSpPr>
        <p:spPr>
          <a:xfrm>
            <a:off x="13698621" y="94170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47" name="这里是标题"/>
          <p:cNvSpPr/>
          <p:nvPr/>
        </p:nvSpPr>
        <p:spPr>
          <a:xfrm>
            <a:off x="14102132" y="97468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48" name="线条"/>
          <p:cNvSpPr/>
          <p:nvPr/>
        </p:nvSpPr>
        <p:spPr>
          <a:xfrm flipV="1">
            <a:off x="18092638" y="6045200"/>
            <a:ext cx="1"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49" name="线条"/>
          <p:cNvSpPr/>
          <p:nvPr/>
        </p:nvSpPr>
        <p:spPr>
          <a:xfrm flipV="1">
            <a:off x="6330614" y="6045200"/>
            <a:ext cx="1"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0" name="线条"/>
          <p:cNvSpPr/>
          <p:nvPr/>
        </p:nvSpPr>
        <p:spPr>
          <a:xfrm>
            <a:off x="7427828" y="5486400"/>
            <a:ext cx="4764173"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1" name="线条"/>
          <p:cNvSpPr/>
          <p:nvPr/>
        </p:nvSpPr>
        <p:spPr>
          <a:xfrm>
            <a:off x="12192000" y="5486400"/>
            <a:ext cx="4727560"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2" name="线条"/>
          <p:cNvSpPr/>
          <p:nvPr/>
        </p:nvSpPr>
        <p:spPr>
          <a:xfrm flipV="1">
            <a:off x="12192000" y="4038599"/>
            <a:ext cx="0" cy="14605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3" name="此处主标题-流程示意图"/>
          <p:cNvSpPr>
            <a:spLocks noGrp="1"/>
          </p:cNvSpPr>
          <p:nvPr>
            <p:ph type="body" idx="13"/>
          </p:nvPr>
        </p:nvSpPr>
        <p:spPr>
          <a:xfrm>
            <a:off x="1727200" y="254000"/>
            <a:ext cx="6848475" cy="990601"/>
          </a:xfrm>
          <a:prstGeom prst="rect">
            <a:avLst/>
          </a:prstGeom>
        </p:spPr>
        <p:txBody>
          <a:bodyPr/>
          <a:lstStyle>
            <a:lvl1pPr>
              <a:defRPr>
                <a:solidFill>
                  <a:srgbClr val="FFFFFF"/>
                </a:solidFill>
              </a:defRPr>
            </a:lvl1pPr>
          </a:lstStyle>
          <a:p>
            <a:r>
              <a:t>此处主标题-流程示意图</a:t>
            </a:r>
          </a:p>
        </p:txBody>
      </p:sp>
      <p:sp>
        <p:nvSpPr>
          <p:cNvPr id="1254"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1255" name="矩形"/>
          <p:cNvSpPr/>
          <p:nvPr/>
        </p:nvSpPr>
        <p:spPr>
          <a:xfrm>
            <a:off x="4810140" y="485140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6" name="矩形"/>
          <p:cNvSpPr/>
          <p:nvPr/>
        </p:nvSpPr>
        <p:spPr>
          <a:xfrm>
            <a:off x="16511671" y="485140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7" name="这里是标题"/>
          <p:cNvSpPr/>
          <p:nvPr/>
        </p:nvSpPr>
        <p:spPr>
          <a:xfrm>
            <a:off x="16915182" y="5181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58" name="这里是标题"/>
          <p:cNvSpPr/>
          <p:nvPr/>
        </p:nvSpPr>
        <p:spPr>
          <a:xfrm>
            <a:off x="5213651" y="5181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grpSp>
        <p:nvGrpSpPr>
          <p:cNvPr id="1262" name="成组"/>
          <p:cNvGrpSpPr/>
          <p:nvPr/>
        </p:nvGrpSpPr>
        <p:grpSpPr>
          <a:xfrm>
            <a:off x="3516228" y="6908799"/>
            <a:ext cx="5628773" cy="685802"/>
            <a:chOff x="0" y="0"/>
            <a:chExt cx="5628772" cy="685800"/>
          </a:xfrm>
        </p:grpSpPr>
        <p:sp>
          <p:nvSpPr>
            <p:cNvPr id="1259" name="线条"/>
            <p:cNvSpPr/>
            <p:nvPr/>
          </p:nvSpPr>
          <p:spPr>
            <a:xfrm>
              <a:off x="3343" y="12700"/>
              <a:ext cx="5625430" cy="1"/>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60" name="线条"/>
            <p:cNvSpPr/>
            <p:nvPr/>
          </p:nvSpPr>
          <p:spPr>
            <a:xfrm flipV="1">
              <a:off x="5613400" y="-1"/>
              <a:ext cx="1" cy="685802"/>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61" name="线条"/>
            <p:cNvSpPr/>
            <p:nvPr/>
          </p:nvSpPr>
          <p:spPr>
            <a:xfrm flipV="1">
              <a:off x="-1" y="-1"/>
              <a:ext cx="2" cy="685802"/>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263" name="线条"/>
          <p:cNvSpPr/>
          <p:nvPr/>
        </p:nvSpPr>
        <p:spPr>
          <a:xfrm>
            <a:off x="15214753" y="6921500"/>
            <a:ext cx="5625430"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64" name="线条"/>
          <p:cNvSpPr/>
          <p:nvPr/>
        </p:nvSpPr>
        <p:spPr>
          <a:xfrm flipV="1">
            <a:off x="20837509" y="69087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65" name="线条"/>
          <p:cNvSpPr/>
          <p:nvPr/>
        </p:nvSpPr>
        <p:spPr>
          <a:xfrm flipV="1">
            <a:off x="15211409" y="69087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66" name="线条"/>
          <p:cNvSpPr/>
          <p:nvPr/>
        </p:nvSpPr>
        <p:spPr>
          <a:xfrm flipV="1">
            <a:off x="20837509" y="87756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67" name="矩形"/>
          <p:cNvSpPr/>
          <p:nvPr/>
        </p:nvSpPr>
        <p:spPr>
          <a:xfrm>
            <a:off x="19324721" y="94170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68" name="这里是标题"/>
          <p:cNvSpPr/>
          <p:nvPr/>
        </p:nvSpPr>
        <p:spPr>
          <a:xfrm>
            <a:off x="19728232" y="97468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69" name="线条"/>
          <p:cNvSpPr/>
          <p:nvPr/>
        </p:nvSpPr>
        <p:spPr>
          <a:xfrm flipV="1">
            <a:off x="9129628" y="87756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70" name="矩形"/>
          <p:cNvSpPr/>
          <p:nvPr/>
        </p:nvSpPr>
        <p:spPr>
          <a:xfrm>
            <a:off x="7616839" y="941705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71" name="这里是标题"/>
          <p:cNvSpPr/>
          <p:nvPr/>
        </p:nvSpPr>
        <p:spPr>
          <a:xfrm>
            <a:off x="8020351" y="97468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72" name="线条"/>
          <p:cNvSpPr/>
          <p:nvPr/>
        </p:nvSpPr>
        <p:spPr>
          <a:xfrm flipV="1">
            <a:off x="3516228" y="87756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73" name="矩形"/>
          <p:cNvSpPr/>
          <p:nvPr/>
        </p:nvSpPr>
        <p:spPr>
          <a:xfrm>
            <a:off x="2003440" y="94170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74" name="这里是标题"/>
          <p:cNvSpPr/>
          <p:nvPr/>
        </p:nvSpPr>
        <p:spPr>
          <a:xfrm>
            <a:off x="2406951" y="97468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75" name="矩形"/>
          <p:cNvSpPr/>
          <p:nvPr/>
        </p:nvSpPr>
        <p:spPr>
          <a:xfrm>
            <a:off x="10679211" y="26924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76" name="这里是标题"/>
          <p:cNvSpPr/>
          <p:nvPr/>
        </p:nvSpPr>
        <p:spPr>
          <a:xfrm>
            <a:off x="11082722" y="3022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dirty="0">
                <a:latin typeface="Hiragino Sans GB W3" charset="-122"/>
                <a:ea typeface="Hiragino Sans GB W3" charset="-122"/>
                <a:cs typeface="Hiragino Sans GB W3" charset="-122"/>
              </a:rPr>
              <a:t>这里是标题</a:t>
            </a:r>
          </a:p>
        </p:txBody>
      </p:sp>
      <p:sp>
        <p:nvSpPr>
          <p:cNvPr id="1277" name="矩形"/>
          <p:cNvSpPr/>
          <p:nvPr/>
        </p:nvSpPr>
        <p:spPr>
          <a:xfrm>
            <a:off x="7616840" y="755015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78" name="这里是标题"/>
          <p:cNvSpPr/>
          <p:nvPr/>
        </p:nvSpPr>
        <p:spPr>
          <a:xfrm>
            <a:off x="8020351" y="78799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79" name="矩形"/>
          <p:cNvSpPr/>
          <p:nvPr/>
        </p:nvSpPr>
        <p:spPr>
          <a:xfrm>
            <a:off x="2003440" y="75501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80" name="这里是标题"/>
          <p:cNvSpPr/>
          <p:nvPr/>
        </p:nvSpPr>
        <p:spPr>
          <a:xfrm>
            <a:off x="2406951" y="78799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81" name="矩形"/>
          <p:cNvSpPr/>
          <p:nvPr/>
        </p:nvSpPr>
        <p:spPr>
          <a:xfrm>
            <a:off x="13698621" y="75501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82" name="矩形"/>
          <p:cNvSpPr/>
          <p:nvPr/>
        </p:nvSpPr>
        <p:spPr>
          <a:xfrm>
            <a:off x="19324721" y="75501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83" name="这里是标题"/>
          <p:cNvSpPr/>
          <p:nvPr/>
        </p:nvSpPr>
        <p:spPr>
          <a:xfrm>
            <a:off x="14102132" y="78799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84" name="这里是标题"/>
          <p:cNvSpPr/>
          <p:nvPr/>
        </p:nvSpPr>
        <p:spPr>
          <a:xfrm>
            <a:off x="19728232" y="78799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85" name="矩形"/>
          <p:cNvSpPr/>
          <p:nvPr/>
        </p:nvSpPr>
        <p:spPr>
          <a:xfrm>
            <a:off x="10664080" y="48514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86" name="这里是标题"/>
          <p:cNvSpPr/>
          <p:nvPr/>
        </p:nvSpPr>
        <p:spPr>
          <a:xfrm>
            <a:off x="11082722" y="5181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dirty="0">
                <a:latin typeface="Hiragino Sans GB W3" charset="-122"/>
                <a:ea typeface="Hiragino Sans GB W3" charset="-122"/>
                <a:cs typeface="Hiragino Sans GB W3" charset="-122"/>
              </a:rPr>
              <a:t>这里是标题</a:t>
            </a:r>
          </a:p>
        </p:txBody>
      </p:sp>
      <p:pic>
        <p:nvPicPr>
          <p:cNvPr id="56" name="图片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64</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 name="线条"/>
          <p:cNvSpPr/>
          <p:nvPr/>
        </p:nvSpPr>
        <p:spPr>
          <a:xfrm flipV="1">
            <a:off x="5016316" y="11032494"/>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89" name="线条"/>
          <p:cNvSpPr/>
          <p:nvPr/>
        </p:nvSpPr>
        <p:spPr>
          <a:xfrm flipV="1">
            <a:off x="2016140" y="11032494"/>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90" name="矩形"/>
          <p:cNvSpPr/>
          <p:nvPr/>
        </p:nvSpPr>
        <p:spPr>
          <a:xfrm>
            <a:off x="851293" y="11685276"/>
            <a:ext cx="2329694"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91" name="这里是标题"/>
          <p:cNvSpPr/>
          <p:nvPr/>
        </p:nvSpPr>
        <p:spPr>
          <a:xfrm>
            <a:off x="1067163" y="11901137"/>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92" name="矩形"/>
          <p:cNvSpPr/>
          <p:nvPr/>
        </p:nvSpPr>
        <p:spPr>
          <a:xfrm>
            <a:off x="3851469" y="11685276"/>
            <a:ext cx="2329695"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93" name="这里是标题"/>
          <p:cNvSpPr/>
          <p:nvPr/>
        </p:nvSpPr>
        <p:spPr>
          <a:xfrm>
            <a:off x="4067339" y="11901137"/>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94" name="线条"/>
          <p:cNvSpPr/>
          <p:nvPr/>
        </p:nvSpPr>
        <p:spPr>
          <a:xfrm flipV="1">
            <a:off x="10629717" y="11032494"/>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95" name="线条"/>
          <p:cNvSpPr/>
          <p:nvPr/>
        </p:nvSpPr>
        <p:spPr>
          <a:xfrm flipV="1">
            <a:off x="7629540" y="11032494"/>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96" name="矩形"/>
          <p:cNvSpPr/>
          <p:nvPr/>
        </p:nvSpPr>
        <p:spPr>
          <a:xfrm>
            <a:off x="6464693" y="11685276"/>
            <a:ext cx="2329695"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97" name="这里是标题"/>
          <p:cNvSpPr/>
          <p:nvPr/>
        </p:nvSpPr>
        <p:spPr>
          <a:xfrm>
            <a:off x="6680563" y="11901137"/>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298" name="矩形"/>
          <p:cNvSpPr/>
          <p:nvPr/>
        </p:nvSpPr>
        <p:spPr>
          <a:xfrm>
            <a:off x="9464870" y="11685276"/>
            <a:ext cx="2329694"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99" name="这里是标题"/>
          <p:cNvSpPr/>
          <p:nvPr/>
        </p:nvSpPr>
        <p:spPr>
          <a:xfrm>
            <a:off x="9680740" y="11901137"/>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00" name="线条"/>
          <p:cNvSpPr/>
          <p:nvPr/>
        </p:nvSpPr>
        <p:spPr>
          <a:xfrm flipV="1">
            <a:off x="16711497" y="11032494"/>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01" name="线条"/>
          <p:cNvSpPr/>
          <p:nvPr/>
        </p:nvSpPr>
        <p:spPr>
          <a:xfrm flipV="1">
            <a:off x="13711321" y="11032494"/>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02" name="矩形"/>
          <p:cNvSpPr/>
          <p:nvPr/>
        </p:nvSpPr>
        <p:spPr>
          <a:xfrm>
            <a:off x="12546474" y="11685276"/>
            <a:ext cx="2329695"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03" name="这里是标题"/>
          <p:cNvSpPr/>
          <p:nvPr/>
        </p:nvSpPr>
        <p:spPr>
          <a:xfrm>
            <a:off x="12762344" y="11901137"/>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04" name="矩形"/>
          <p:cNvSpPr/>
          <p:nvPr/>
        </p:nvSpPr>
        <p:spPr>
          <a:xfrm>
            <a:off x="15546651" y="11685276"/>
            <a:ext cx="2329694"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05" name="这里是标题"/>
          <p:cNvSpPr/>
          <p:nvPr/>
        </p:nvSpPr>
        <p:spPr>
          <a:xfrm>
            <a:off x="15762520" y="11901137"/>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06" name="线条"/>
          <p:cNvSpPr/>
          <p:nvPr/>
        </p:nvSpPr>
        <p:spPr>
          <a:xfrm flipV="1">
            <a:off x="22337597" y="11032494"/>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07" name="线条"/>
          <p:cNvSpPr/>
          <p:nvPr/>
        </p:nvSpPr>
        <p:spPr>
          <a:xfrm flipV="1">
            <a:off x="19337421" y="11032494"/>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08" name="矩形"/>
          <p:cNvSpPr/>
          <p:nvPr/>
        </p:nvSpPr>
        <p:spPr>
          <a:xfrm>
            <a:off x="18172574" y="11685276"/>
            <a:ext cx="2329695"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09" name="这里是标题"/>
          <p:cNvSpPr/>
          <p:nvPr/>
        </p:nvSpPr>
        <p:spPr>
          <a:xfrm>
            <a:off x="18388444" y="11901137"/>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10" name="矩形"/>
          <p:cNvSpPr/>
          <p:nvPr/>
        </p:nvSpPr>
        <p:spPr>
          <a:xfrm>
            <a:off x="21172751" y="11685276"/>
            <a:ext cx="2329694"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11" name="这里是标题"/>
          <p:cNvSpPr/>
          <p:nvPr/>
        </p:nvSpPr>
        <p:spPr>
          <a:xfrm>
            <a:off x="21388620" y="11901137"/>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12" name="线条"/>
          <p:cNvSpPr/>
          <p:nvPr/>
        </p:nvSpPr>
        <p:spPr>
          <a:xfrm flipV="1">
            <a:off x="18092638" y="6045200"/>
            <a:ext cx="1"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13" name="线条"/>
          <p:cNvSpPr/>
          <p:nvPr/>
        </p:nvSpPr>
        <p:spPr>
          <a:xfrm flipV="1">
            <a:off x="6330614" y="6045200"/>
            <a:ext cx="1" cy="889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14" name="线条"/>
          <p:cNvSpPr/>
          <p:nvPr/>
        </p:nvSpPr>
        <p:spPr>
          <a:xfrm>
            <a:off x="7427828" y="5486400"/>
            <a:ext cx="4764173"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15" name="线条"/>
          <p:cNvSpPr/>
          <p:nvPr/>
        </p:nvSpPr>
        <p:spPr>
          <a:xfrm>
            <a:off x="12192000" y="5486400"/>
            <a:ext cx="4727560"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16" name="线条"/>
          <p:cNvSpPr/>
          <p:nvPr/>
        </p:nvSpPr>
        <p:spPr>
          <a:xfrm flipV="1">
            <a:off x="12192000" y="4038599"/>
            <a:ext cx="0" cy="14605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17" name="此处主标题-流程示意图"/>
          <p:cNvSpPr>
            <a:spLocks noGrp="1"/>
          </p:cNvSpPr>
          <p:nvPr>
            <p:ph type="body" idx="13"/>
          </p:nvPr>
        </p:nvSpPr>
        <p:spPr>
          <a:xfrm>
            <a:off x="1727200" y="254000"/>
            <a:ext cx="6848475" cy="990601"/>
          </a:xfrm>
          <a:prstGeom prst="rect">
            <a:avLst/>
          </a:prstGeom>
        </p:spPr>
        <p:txBody>
          <a:bodyPr/>
          <a:lstStyle>
            <a:lvl1pPr>
              <a:defRPr>
                <a:solidFill>
                  <a:srgbClr val="FFFFFF"/>
                </a:solidFill>
              </a:defRPr>
            </a:lvl1pPr>
          </a:lstStyle>
          <a:p>
            <a:r>
              <a:t>此处主标题-流程示意图</a:t>
            </a:r>
          </a:p>
        </p:txBody>
      </p:sp>
      <p:sp>
        <p:nvSpPr>
          <p:cNvPr id="1318"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1319" name="矩形"/>
          <p:cNvSpPr/>
          <p:nvPr/>
        </p:nvSpPr>
        <p:spPr>
          <a:xfrm>
            <a:off x="4810140" y="485140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20" name="矩形"/>
          <p:cNvSpPr/>
          <p:nvPr/>
        </p:nvSpPr>
        <p:spPr>
          <a:xfrm>
            <a:off x="16511671" y="485140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21" name="这里是标题"/>
          <p:cNvSpPr/>
          <p:nvPr/>
        </p:nvSpPr>
        <p:spPr>
          <a:xfrm>
            <a:off x="16915182" y="5181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22" name="这里是标题"/>
          <p:cNvSpPr/>
          <p:nvPr/>
        </p:nvSpPr>
        <p:spPr>
          <a:xfrm>
            <a:off x="5213651" y="5181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grpSp>
        <p:nvGrpSpPr>
          <p:cNvPr id="1326" name="成组"/>
          <p:cNvGrpSpPr/>
          <p:nvPr/>
        </p:nvGrpSpPr>
        <p:grpSpPr>
          <a:xfrm>
            <a:off x="3516228" y="6908799"/>
            <a:ext cx="5628773" cy="685802"/>
            <a:chOff x="0" y="0"/>
            <a:chExt cx="5628772" cy="685800"/>
          </a:xfrm>
        </p:grpSpPr>
        <p:sp>
          <p:nvSpPr>
            <p:cNvPr id="1323" name="线条"/>
            <p:cNvSpPr/>
            <p:nvPr/>
          </p:nvSpPr>
          <p:spPr>
            <a:xfrm>
              <a:off x="3343" y="12700"/>
              <a:ext cx="5625430" cy="1"/>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24" name="线条"/>
            <p:cNvSpPr/>
            <p:nvPr/>
          </p:nvSpPr>
          <p:spPr>
            <a:xfrm flipV="1">
              <a:off x="5613400" y="-1"/>
              <a:ext cx="1" cy="685802"/>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25" name="线条"/>
            <p:cNvSpPr/>
            <p:nvPr/>
          </p:nvSpPr>
          <p:spPr>
            <a:xfrm flipV="1">
              <a:off x="-1" y="-1"/>
              <a:ext cx="2" cy="685802"/>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327" name="线条"/>
          <p:cNvSpPr/>
          <p:nvPr/>
        </p:nvSpPr>
        <p:spPr>
          <a:xfrm>
            <a:off x="15214753" y="6921500"/>
            <a:ext cx="5625430"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28" name="线条"/>
          <p:cNvSpPr/>
          <p:nvPr/>
        </p:nvSpPr>
        <p:spPr>
          <a:xfrm flipV="1">
            <a:off x="20837509" y="69087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29" name="线条"/>
          <p:cNvSpPr/>
          <p:nvPr/>
        </p:nvSpPr>
        <p:spPr>
          <a:xfrm flipV="1">
            <a:off x="15211409" y="69087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30" name="线条"/>
          <p:cNvSpPr/>
          <p:nvPr/>
        </p:nvSpPr>
        <p:spPr>
          <a:xfrm flipV="1">
            <a:off x="3516228" y="87756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31" name="矩形"/>
          <p:cNvSpPr/>
          <p:nvPr/>
        </p:nvSpPr>
        <p:spPr>
          <a:xfrm>
            <a:off x="10679211" y="26924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32" name="这里是标题"/>
          <p:cNvSpPr/>
          <p:nvPr/>
        </p:nvSpPr>
        <p:spPr>
          <a:xfrm>
            <a:off x="11082722" y="3022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dirty="0">
                <a:latin typeface="Hiragino Sans GB W3" charset="-122"/>
                <a:ea typeface="Hiragino Sans GB W3" charset="-122"/>
                <a:cs typeface="Hiragino Sans GB W3" charset="-122"/>
              </a:rPr>
              <a:t>这里是标题</a:t>
            </a:r>
          </a:p>
        </p:txBody>
      </p:sp>
      <p:sp>
        <p:nvSpPr>
          <p:cNvPr id="1333" name="矩形"/>
          <p:cNvSpPr/>
          <p:nvPr/>
        </p:nvSpPr>
        <p:spPr>
          <a:xfrm>
            <a:off x="7616840" y="755015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34" name="这里是标题"/>
          <p:cNvSpPr/>
          <p:nvPr/>
        </p:nvSpPr>
        <p:spPr>
          <a:xfrm>
            <a:off x="8020351" y="78799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35" name="矩形"/>
          <p:cNvSpPr/>
          <p:nvPr/>
        </p:nvSpPr>
        <p:spPr>
          <a:xfrm>
            <a:off x="2003440" y="75501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36" name="这里是标题"/>
          <p:cNvSpPr/>
          <p:nvPr/>
        </p:nvSpPr>
        <p:spPr>
          <a:xfrm>
            <a:off x="2406951" y="78799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37" name="矩形"/>
          <p:cNvSpPr/>
          <p:nvPr/>
        </p:nvSpPr>
        <p:spPr>
          <a:xfrm>
            <a:off x="13698621" y="75501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38" name="矩形"/>
          <p:cNvSpPr/>
          <p:nvPr/>
        </p:nvSpPr>
        <p:spPr>
          <a:xfrm>
            <a:off x="19324721" y="755015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39" name="这里是标题"/>
          <p:cNvSpPr/>
          <p:nvPr/>
        </p:nvSpPr>
        <p:spPr>
          <a:xfrm>
            <a:off x="14102132" y="78799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40" name="这里是标题"/>
          <p:cNvSpPr/>
          <p:nvPr/>
        </p:nvSpPr>
        <p:spPr>
          <a:xfrm>
            <a:off x="19728232" y="78799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43" name="线条"/>
          <p:cNvSpPr/>
          <p:nvPr/>
        </p:nvSpPr>
        <p:spPr>
          <a:xfrm flipV="1">
            <a:off x="9129628" y="87756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44" name="线条"/>
          <p:cNvSpPr/>
          <p:nvPr/>
        </p:nvSpPr>
        <p:spPr>
          <a:xfrm flipV="1">
            <a:off x="15211409" y="87756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45" name="线条"/>
          <p:cNvSpPr/>
          <p:nvPr/>
        </p:nvSpPr>
        <p:spPr>
          <a:xfrm flipV="1">
            <a:off x="20837509" y="8775699"/>
            <a:ext cx="1" cy="68580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46" name="线条"/>
          <p:cNvSpPr/>
          <p:nvPr/>
        </p:nvSpPr>
        <p:spPr>
          <a:xfrm>
            <a:off x="2003440" y="9460231"/>
            <a:ext cx="3025577"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47" name="线条"/>
          <p:cNvSpPr/>
          <p:nvPr/>
        </p:nvSpPr>
        <p:spPr>
          <a:xfrm flipV="1">
            <a:off x="5016316" y="9447531"/>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48" name="线条"/>
          <p:cNvSpPr/>
          <p:nvPr/>
        </p:nvSpPr>
        <p:spPr>
          <a:xfrm flipV="1">
            <a:off x="2016140" y="9447531"/>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49" name="矩形"/>
          <p:cNvSpPr/>
          <p:nvPr/>
        </p:nvSpPr>
        <p:spPr>
          <a:xfrm>
            <a:off x="851293" y="10100312"/>
            <a:ext cx="2329694"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50" name="这里是标题"/>
          <p:cNvSpPr/>
          <p:nvPr/>
        </p:nvSpPr>
        <p:spPr>
          <a:xfrm>
            <a:off x="1067163" y="10316173"/>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51" name="矩形"/>
          <p:cNvSpPr/>
          <p:nvPr/>
        </p:nvSpPr>
        <p:spPr>
          <a:xfrm>
            <a:off x="3851469" y="10100312"/>
            <a:ext cx="2329695"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52" name="这里是标题"/>
          <p:cNvSpPr/>
          <p:nvPr/>
        </p:nvSpPr>
        <p:spPr>
          <a:xfrm>
            <a:off x="4067339" y="10316173"/>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53" name="线条"/>
          <p:cNvSpPr/>
          <p:nvPr/>
        </p:nvSpPr>
        <p:spPr>
          <a:xfrm>
            <a:off x="7616840" y="9460231"/>
            <a:ext cx="3025578"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54" name="线条"/>
          <p:cNvSpPr/>
          <p:nvPr/>
        </p:nvSpPr>
        <p:spPr>
          <a:xfrm flipV="1">
            <a:off x="10629717" y="9447531"/>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55" name="线条"/>
          <p:cNvSpPr/>
          <p:nvPr/>
        </p:nvSpPr>
        <p:spPr>
          <a:xfrm flipV="1">
            <a:off x="7629540" y="9447531"/>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56" name="矩形"/>
          <p:cNvSpPr/>
          <p:nvPr/>
        </p:nvSpPr>
        <p:spPr>
          <a:xfrm>
            <a:off x="6464693" y="10100312"/>
            <a:ext cx="2329695"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57" name="这里是标题"/>
          <p:cNvSpPr/>
          <p:nvPr/>
        </p:nvSpPr>
        <p:spPr>
          <a:xfrm>
            <a:off x="6680563" y="10316173"/>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58" name="矩形"/>
          <p:cNvSpPr/>
          <p:nvPr/>
        </p:nvSpPr>
        <p:spPr>
          <a:xfrm>
            <a:off x="9464870" y="10100312"/>
            <a:ext cx="2329694"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59" name="这里是标题"/>
          <p:cNvSpPr/>
          <p:nvPr/>
        </p:nvSpPr>
        <p:spPr>
          <a:xfrm>
            <a:off x="9680740" y="10316173"/>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60" name="线条"/>
          <p:cNvSpPr/>
          <p:nvPr/>
        </p:nvSpPr>
        <p:spPr>
          <a:xfrm>
            <a:off x="13698621" y="9460231"/>
            <a:ext cx="3025577"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61" name="线条"/>
          <p:cNvSpPr/>
          <p:nvPr/>
        </p:nvSpPr>
        <p:spPr>
          <a:xfrm flipV="1">
            <a:off x="16711497" y="9447531"/>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62" name="线条"/>
          <p:cNvSpPr/>
          <p:nvPr/>
        </p:nvSpPr>
        <p:spPr>
          <a:xfrm flipV="1">
            <a:off x="13711321" y="9447531"/>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63" name="矩形"/>
          <p:cNvSpPr/>
          <p:nvPr/>
        </p:nvSpPr>
        <p:spPr>
          <a:xfrm>
            <a:off x="12546474" y="10100312"/>
            <a:ext cx="2329695"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64" name="这里是标题"/>
          <p:cNvSpPr/>
          <p:nvPr/>
        </p:nvSpPr>
        <p:spPr>
          <a:xfrm>
            <a:off x="12762344" y="10316173"/>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65" name="矩形"/>
          <p:cNvSpPr/>
          <p:nvPr/>
        </p:nvSpPr>
        <p:spPr>
          <a:xfrm>
            <a:off x="15546651" y="10100312"/>
            <a:ext cx="2329694"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66" name="这里是标题"/>
          <p:cNvSpPr/>
          <p:nvPr/>
        </p:nvSpPr>
        <p:spPr>
          <a:xfrm>
            <a:off x="15762520" y="10316173"/>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67" name="线条"/>
          <p:cNvSpPr/>
          <p:nvPr/>
        </p:nvSpPr>
        <p:spPr>
          <a:xfrm>
            <a:off x="19324721" y="9460231"/>
            <a:ext cx="3025577"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68" name="线条"/>
          <p:cNvSpPr/>
          <p:nvPr/>
        </p:nvSpPr>
        <p:spPr>
          <a:xfrm flipV="1">
            <a:off x="22337597" y="9447531"/>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69" name="线条"/>
          <p:cNvSpPr/>
          <p:nvPr/>
        </p:nvSpPr>
        <p:spPr>
          <a:xfrm flipV="1">
            <a:off x="19337421" y="9447531"/>
            <a:ext cx="1" cy="6858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70" name="矩形"/>
          <p:cNvSpPr/>
          <p:nvPr/>
        </p:nvSpPr>
        <p:spPr>
          <a:xfrm>
            <a:off x="18172574" y="10100312"/>
            <a:ext cx="2329695"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71" name="这里是标题"/>
          <p:cNvSpPr/>
          <p:nvPr/>
        </p:nvSpPr>
        <p:spPr>
          <a:xfrm>
            <a:off x="18388444" y="10316173"/>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72" name="矩形"/>
          <p:cNvSpPr/>
          <p:nvPr/>
        </p:nvSpPr>
        <p:spPr>
          <a:xfrm>
            <a:off x="21172751" y="10100312"/>
            <a:ext cx="2329694" cy="9779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73" name="这里是标题"/>
          <p:cNvSpPr/>
          <p:nvPr/>
        </p:nvSpPr>
        <p:spPr>
          <a:xfrm>
            <a:off x="21388620" y="10316173"/>
            <a:ext cx="1897955" cy="5334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88" name="矩形"/>
          <p:cNvSpPr/>
          <p:nvPr/>
        </p:nvSpPr>
        <p:spPr>
          <a:xfrm>
            <a:off x="10664080" y="485140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9" name="这里是标题"/>
          <p:cNvSpPr/>
          <p:nvPr/>
        </p:nvSpPr>
        <p:spPr>
          <a:xfrm>
            <a:off x="11082722" y="51811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dirty="0">
                <a:latin typeface="Hiragino Sans GB W3" charset="-122"/>
                <a:ea typeface="Hiragino Sans GB W3" charset="-122"/>
                <a:cs typeface="Hiragino Sans GB W3" charset="-122"/>
              </a:rPr>
              <a:t>这里是标题</a:t>
            </a:r>
          </a:p>
        </p:txBody>
      </p:sp>
      <p:pic>
        <p:nvPicPr>
          <p:cNvPr id="90" name="图片 8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65</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线条"/>
          <p:cNvSpPr/>
          <p:nvPr/>
        </p:nvSpPr>
        <p:spPr>
          <a:xfrm flipH="1">
            <a:off x="19597431" y="2837135"/>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76" name="线条"/>
          <p:cNvSpPr/>
          <p:nvPr/>
        </p:nvSpPr>
        <p:spPr>
          <a:xfrm flipH="1">
            <a:off x="19597431" y="4092713"/>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77" name="线条"/>
          <p:cNvSpPr/>
          <p:nvPr/>
        </p:nvSpPr>
        <p:spPr>
          <a:xfrm flipH="1">
            <a:off x="19597431" y="5629166"/>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78" name="线条"/>
          <p:cNvSpPr/>
          <p:nvPr/>
        </p:nvSpPr>
        <p:spPr>
          <a:xfrm flipH="1">
            <a:off x="19597431" y="6884744"/>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79" name="线条"/>
          <p:cNvSpPr/>
          <p:nvPr/>
        </p:nvSpPr>
        <p:spPr>
          <a:xfrm flipH="1">
            <a:off x="19597431" y="8827361"/>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0" name="线条"/>
          <p:cNvSpPr/>
          <p:nvPr/>
        </p:nvSpPr>
        <p:spPr>
          <a:xfrm flipH="1">
            <a:off x="19597431" y="10082938"/>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1" name="线条"/>
          <p:cNvSpPr/>
          <p:nvPr/>
        </p:nvSpPr>
        <p:spPr>
          <a:xfrm flipH="1">
            <a:off x="19597431" y="11742151"/>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2" name="线条"/>
          <p:cNvSpPr/>
          <p:nvPr/>
        </p:nvSpPr>
        <p:spPr>
          <a:xfrm flipH="1">
            <a:off x="19597431" y="12997729"/>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3" name="矩形"/>
          <p:cNvSpPr/>
          <p:nvPr/>
        </p:nvSpPr>
        <p:spPr>
          <a:xfrm>
            <a:off x="20228607" y="2141935"/>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4" name="这里是标题"/>
          <p:cNvSpPr/>
          <p:nvPr/>
        </p:nvSpPr>
        <p:spPr>
          <a:xfrm>
            <a:off x="20576451" y="2408016"/>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85" name="矩形"/>
          <p:cNvSpPr/>
          <p:nvPr/>
        </p:nvSpPr>
        <p:spPr>
          <a:xfrm>
            <a:off x="20228607" y="3540340"/>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6" name="这里是标题"/>
          <p:cNvSpPr/>
          <p:nvPr/>
        </p:nvSpPr>
        <p:spPr>
          <a:xfrm>
            <a:off x="20576451" y="3806421"/>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87" name="矩形"/>
          <p:cNvSpPr/>
          <p:nvPr/>
        </p:nvSpPr>
        <p:spPr>
          <a:xfrm>
            <a:off x="20228607" y="5034027"/>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8" name="这里是标题"/>
          <p:cNvSpPr/>
          <p:nvPr/>
        </p:nvSpPr>
        <p:spPr>
          <a:xfrm>
            <a:off x="20576451" y="5300108"/>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89" name="矩形"/>
          <p:cNvSpPr/>
          <p:nvPr/>
        </p:nvSpPr>
        <p:spPr>
          <a:xfrm>
            <a:off x="20228607" y="6432432"/>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90" name="这里是标题"/>
          <p:cNvSpPr/>
          <p:nvPr/>
        </p:nvSpPr>
        <p:spPr>
          <a:xfrm>
            <a:off x="20576451" y="6698513"/>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91" name="矩形"/>
          <p:cNvSpPr/>
          <p:nvPr/>
        </p:nvSpPr>
        <p:spPr>
          <a:xfrm>
            <a:off x="20228607" y="8265669"/>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92" name="这里是标题"/>
          <p:cNvSpPr/>
          <p:nvPr/>
        </p:nvSpPr>
        <p:spPr>
          <a:xfrm>
            <a:off x="20576451" y="8531750"/>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93" name="矩形"/>
          <p:cNvSpPr/>
          <p:nvPr/>
        </p:nvSpPr>
        <p:spPr>
          <a:xfrm>
            <a:off x="20228607" y="9664074"/>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94" name="这里是标题"/>
          <p:cNvSpPr/>
          <p:nvPr/>
        </p:nvSpPr>
        <p:spPr>
          <a:xfrm>
            <a:off x="20576451" y="9930155"/>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95" name="矩形"/>
          <p:cNvSpPr/>
          <p:nvPr/>
        </p:nvSpPr>
        <p:spPr>
          <a:xfrm>
            <a:off x="20228607" y="11157761"/>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96" name="这里是标题"/>
          <p:cNvSpPr/>
          <p:nvPr/>
        </p:nvSpPr>
        <p:spPr>
          <a:xfrm>
            <a:off x="20576451" y="11423842"/>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97" name="矩形"/>
          <p:cNvSpPr/>
          <p:nvPr/>
        </p:nvSpPr>
        <p:spPr>
          <a:xfrm>
            <a:off x="20228607" y="12556166"/>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98" name="这里是标题"/>
          <p:cNvSpPr/>
          <p:nvPr/>
        </p:nvSpPr>
        <p:spPr>
          <a:xfrm>
            <a:off x="20576451" y="12822247"/>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399" name="线条"/>
          <p:cNvSpPr/>
          <p:nvPr/>
        </p:nvSpPr>
        <p:spPr>
          <a:xfrm flipH="1">
            <a:off x="12747680" y="9455150"/>
            <a:ext cx="685801"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00" name="线条"/>
          <p:cNvSpPr/>
          <p:nvPr/>
        </p:nvSpPr>
        <p:spPr>
          <a:xfrm flipH="1">
            <a:off x="3749200" y="7743657"/>
            <a:ext cx="8890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01" name="线条"/>
          <p:cNvSpPr/>
          <p:nvPr/>
        </p:nvSpPr>
        <p:spPr>
          <a:xfrm flipV="1">
            <a:off x="4625500" y="4261776"/>
            <a:ext cx="1" cy="676483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02" name="线条"/>
          <p:cNvSpPr/>
          <p:nvPr/>
        </p:nvSpPr>
        <p:spPr>
          <a:xfrm flipH="1">
            <a:off x="4612800" y="4258433"/>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03" name="线条"/>
          <p:cNvSpPr/>
          <p:nvPr/>
        </p:nvSpPr>
        <p:spPr>
          <a:xfrm flipH="1">
            <a:off x="4612800" y="11029950"/>
            <a:ext cx="685801"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04" name="此处主标题-流程示意图"/>
          <p:cNvSpPr>
            <a:spLocks noGrp="1"/>
          </p:cNvSpPr>
          <p:nvPr>
            <p:ph type="body" idx="13"/>
          </p:nvPr>
        </p:nvSpPr>
        <p:spPr>
          <a:xfrm>
            <a:off x="1727200" y="254000"/>
            <a:ext cx="6848475" cy="990601"/>
          </a:xfrm>
          <a:prstGeom prst="rect">
            <a:avLst/>
          </a:prstGeom>
        </p:spPr>
        <p:txBody>
          <a:bodyPr/>
          <a:lstStyle>
            <a:lvl1pPr>
              <a:defRPr>
                <a:solidFill>
                  <a:srgbClr val="FFFFFF"/>
                </a:solidFill>
              </a:defRPr>
            </a:lvl1pPr>
          </a:lstStyle>
          <a:p>
            <a:r>
              <a:t>此处主标题-流程示意图</a:t>
            </a:r>
          </a:p>
        </p:txBody>
      </p:sp>
      <p:sp>
        <p:nvSpPr>
          <p:cNvPr id="1405"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1406" name="矩形"/>
          <p:cNvSpPr/>
          <p:nvPr/>
        </p:nvSpPr>
        <p:spPr>
          <a:xfrm>
            <a:off x="850882" y="7124700"/>
            <a:ext cx="3025577"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07" name="这里是标题"/>
          <p:cNvSpPr/>
          <p:nvPr/>
        </p:nvSpPr>
        <p:spPr>
          <a:xfrm>
            <a:off x="1254393" y="745448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dirty="0">
                <a:latin typeface="Hiragino Sans GB W3" charset="-122"/>
                <a:ea typeface="Hiragino Sans GB W3" charset="-122"/>
                <a:cs typeface="Hiragino Sans GB W3" charset="-122"/>
              </a:rPr>
              <a:t>这里是标题</a:t>
            </a:r>
          </a:p>
        </p:txBody>
      </p:sp>
      <p:sp>
        <p:nvSpPr>
          <p:cNvPr id="1408" name="线条"/>
          <p:cNvSpPr/>
          <p:nvPr/>
        </p:nvSpPr>
        <p:spPr>
          <a:xfrm flipH="1">
            <a:off x="8248440" y="4258433"/>
            <a:ext cx="8890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09" name="线条"/>
          <p:cNvSpPr/>
          <p:nvPr/>
        </p:nvSpPr>
        <p:spPr>
          <a:xfrm flipV="1">
            <a:off x="9124740" y="3331956"/>
            <a:ext cx="1" cy="290992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10" name="线条"/>
          <p:cNvSpPr/>
          <p:nvPr/>
        </p:nvSpPr>
        <p:spPr>
          <a:xfrm flipH="1">
            <a:off x="9112040" y="3323171"/>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11" name="线条"/>
          <p:cNvSpPr/>
          <p:nvPr/>
        </p:nvSpPr>
        <p:spPr>
          <a:xfrm flipH="1">
            <a:off x="9112040" y="6250662"/>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12" name="线条"/>
          <p:cNvSpPr/>
          <p:nvPr/>
        </p:nvSpPr>
        <p:spPr>
          <a:xfrm flipH="1">
            <a:off x="8258041" y="11057021"/>
            <a:ext cx="8890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13" name="线条"/>
          <p:cNvSpPr/>
          <p:nvPr/>
        </p:nvSpPr>
        <p:spPr>
          <a:xfrm flipV="1">
            <a:off x="9134341" y="9445580"/>
            <a:ext cx="1" cy="2909922"/>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14" name="线条"/>
          <p:cNvSpPr/>
          <p:nvPr/>
        </p:nvSpPr>
        <p:spPr>
          <a:xfrm flipH="1">
            <a:off x="9121641" y="9455150"/>
            <a:ext cx="685801" cy="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15" name="线条"/>
          <p:cNvSpPr/>
          <p:nvPr/>
        </p:nvSpPr>
        <p:spPr>
          <a:xfrm flipH="1">
            <a:off x="9121641" y="12369940"/>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16" name="线条"/>
          <p:cNvSpPr/>
          <p:nvPr/>
        </p:nvSpPr>
        <p:spPr>
          <a:xfrm flipH="1">
            <a:off x="12747680" y="12369940"/>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17" name="线条"/>
          <p:cNvSpPr/>
          <p:nvPr/>
        </p:nvSpPr>
        <p:spPr>
          <a:xfrm flipH="1">
            <a:off x="12738079" y="6250662"/>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18" name="线条"/>
          <p:cNvSpPr/>
          <p:nvPr/>
        </p:nvSpPr>
        <p:spPr>
          <a:xfrm flipH="1">
            <a:off x="12738079" y="3323171"/>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19" name="矩形"/>
          <p:cNvSpPr/>
          <p:nvPr/>
        </p:nvSpPr>
        <p:spPr>
          <a:xfrm>
            <a:off x="5255931" y="3575975"/>
            <a:ext cx="3025578" cy="12700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20" name="这里是标题"/>
          <p:cNvSpPr/>
          <p:nvPr/>
        </p:nvSpPr>
        <p:spPr>
          <a:xfrm>
            <a:off x="5659443" y="3905763"/>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21" name="矩形"/>
          <p:cNvSpPr/>
          <p:nvPr/>
        </p:nvSpPr>
        <p:spPr>
          <a:xfrm>
            <a:off x="5265532" y="1039495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22" name="这里是标题"/>
          <p:cNvSpPr/>
          <p:nvPr/>
        </p:nvSpPr>
        <p:spPr>
          <a:xfrm>
            <a:off x="5669043" y="107247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23" name="矩形"/>
          <p:cNvSpPr/>
          <p:nvPr/>
        </p:nvSpPr>
        <p:spPr>
          <a:xfrm>
            <a:off x="9764772" y="11734940"/>
            <a:ext cx="3025578" cy="12700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24" name="这里是标题"/>
          <p:cNvSpPr/>
          <p:nvPr/>
        </p:nvSpPr>
        <p:spPr>
          <a:xfrm>
            <a:off x="10168284" y="1206472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25" name="矩形"/>
          <p:cNvSpPr/>
          <p:nvPr/>
        </p:nvSpPr>
        <p:spPr>
          <a:xfrm>
            <a:off x="9755171" y="2688171"/>
            <a:ext cx="3025578" cy="12700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26" name="这里是标题"/>
          <p:cNvSpPr/>
          <p:nvPr/>
        </p:nvSpPr>
        <p:spPr>
          <a:xfrm>
            <a:off x="10158683" y="3017959"/>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27" name="矩形"/>
          <p:cNvSpPr/>
          <p:nvPr/>
        </p:nvSpPr>
        <p:spPr>
          <a:xfrm>
            <a:off x="9755171" y="5615662"/>
            <a:ext cx="3025578" cy="1270001"/>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28" name="这里是标题"/>
          <p:cNvSpPr/>
          <p:nvPr/>
        </p:nvSpPr>
        <p:spPr>
          <a:xfrm>
            <a:off x="10158683" y="5945450"/>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29" name="矩形"/>
          <p:cNvSpPr/>
          <p:nvPr/>
        </p:nvSpPr>
        <p:spPr>
          <a:xfrm>
            <a:off x="9764772" y="8820150"/>
            <a:ext cx="3025578" cy="1270000"/>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30" name="这里是标题"/>
          <p:cNvSpPr/>
          <p:nvPr/>
        </p:nvSpPr>
        <p:spPr>
          <a:xfrm>
            <a:off x="10168284" y="9149937"/>
            <a:ext cx="2218556" cy="6104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31" name="线条"/>
          <p:cNvSpPr/>
          <p:nvPr/>
        </p:nvSpPr>
        <p:spPr>
          <a:xfrm flipV="1">
            <a:off x="13420781" y="5615662"/>
            <a:ext cx="1" cy="12700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32" name="线条"/>
          <p:cNvSpPr/>
          <p:nvPr/>
        </p:nvSpPr>
        <p:spPr>
          <a:xfrm flipV="1">
            <a:off x="13420781" y="2828021"/>
            <a:ext cx="1" cy="12700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33" name="线条"/>
          <p:cNvSpPr/>
          <p:nvPr/>
        </p:nvSpPr>
        <p:spPr>
          <a:xfrm flipV="1">
            <a:off x="13420781" y="8820150"/>
            <a:ext cx="1" cy="1270000"/>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34" name="线条"/>
          <p:cNvSpPr/>
          <p:nvPr/>
        </p:nvSpPr>
        <p:spPr>
          <a:xfrm flipV="1">
            <a:off x="13420781" y="11734940"/>
            <a:ext cx="1" cy="127000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35" name="线条"/>
          <p:cNvSpPr/>
          <p:nvPr/>
        </p:nvSpPr>
        <p:spPr>
          <a:xfrm flipH="1">
            <a:off x="13411923" y="2837135"/>
            <a:ext cx="6858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36" name="线条"/>
          <p:cNvSpPr/>
          <p:nvPr/>
        </p:nvSpPr>
        <p:spPr>
          <a:xfrm flipH="1">
            <a:off x="13411923" y="4092713"/>
            <a:ext cx="6858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37" name="线条"/>
          <p:cNvSpPr/>
          <p:nvPr/>
        </p:nvSpPr>
        <p:spPr>
          <a:xfrm flipH="1">
            <a:off x="13411923" y="5629166"/>
            <a:ext cx="6858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38" name="线条"/>
          <p:cNvSpPr/>
          <p:nvPr/>
        </p:nvSpPr>
        <p:spPr>
          <a:xfrm flipH="1">
            <a:off x="13411923" y="6884744"/>
            <a:ext cx="6858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39" name="线条"/>
          <p:cNvSpPr/>
          <p:nvPr/>
        </p:nvSpPr>
        <p:spPr>
          <a:xfrm flipH="1">
            <a:off x="13411923" y="8827361"/>
            <a:ext cx="6858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40" name="线条"/>
          <p:cNvSpPr/>
          <p:nvPr/>
        </p:nvSpPr>
        <p:spPr>
          <a:xfrm flipH="1">
            <a:off x="13411923" y="10082938"/>
            <a:ext cx="6858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41" name="线条"/>
          <p:cNvSpPr/>
          <p:nvPr/>
        </p:nvSpPr>
        <p:spPr>
          <a:xfrm flipH="1">
            <a:off x="13411923" y="11742151"/>
            <a:ext cx="6858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42" name="线条"/>
          <p:cNvSpPr/>
          <p:nvPr/>
        </p:nvSpPr>
        <p:spPr>
          <a:xfrm flipH="1">
            <a:off x="13411923" y="12997729"/>
            <a:ext cx="6858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43" name="矩形"/>
          <p:cNvSpPr/>
          <p:nvPr/>
        </p:nvSpPr>
        <p:spPr>
          <a:xfrm>
            <a:off x="14043099" y="2141935"/>
            <a:ext cx="2465403"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44" name="这里是标题"/>
          <p:cNvSpPr/>
          <p:nvPr/>
        </p:nvSpPr>
        <p:spPr>
          <a:xfrm>
            <a:off x="14390943" y="2408016"/>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45" name="矩形"/>
          <p:cNvSpPr/>
          <p:nvPr/>
        </p:nvSpPr>
        <p:spPr>
          <a:xfrm>
            <a:off x="14043099" y="3540340"/>
            <a:ext cx="2465403"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46" name="这里是标题"/>
          <p:cNvSpPr/>
          <p:nvPr/>
        </p:nvSpPr>
        <p:spPr>
          <a:xfrm>
            <a:off x="14390943" y="3806421"/>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47" name="矩形"/>
          <p:cNvSpPr/>
          <p:nvPr/>
        </p:nvSpPr>
        <p:spPr>
          <a:xfrm>
            <a:off x="14043099" y="5034027"/>
            <a:ext cx="2465403"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48" name="这里是标题"/>
          <p:cNvSpPr/>
          <p:nvPr/>
        </p:nvSpPr>
        <p:spPr>
          <a:xfrm>
            <a:off x="14390943" y="5300108"/>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49" name="矩形"/>
          <p:cNvSpPr/>
          <p:nvPr/>
        </p:nvSpPr>
        <p:spPr>
          <a:xfrm>
            <a:off x="14043099" y="6432432"/>
            <a:ext cx="2465403"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50" name="这里是标题"/>
          <p:cNvSpPr/>
          <p:nvPr/>
        </p:nvSpPr>
        <p:spPr>
          <a:xfrm>
            <a:off x="14390943" y="6698513"/>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51" name="矩形"/>
          <p:cNvSpPr/>
          <p:nvPr/>
        </p:nvSpPr>
        <p:spPr>
          <a:xfrm>
            <a:off x="14043099" y="8265669"/>
            <a:ext cx="2465403"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52" name="这里是标题"/>
          <p:cNvSpPr/>
          <p:nvPr/>
        </p:nvSpPr>
        <p:spPr>
          <a:xfrm>
            <a:off x="14390943" y="8531750"/>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53" name="矩形"/>
          <p:cNvSpPr/>
          <p:nvPr/>
        </p:nvSpPr>
        <p:spPr>
          <a:xfrm>
            <a:off x="14043099" y="9664074"/>
            <a:ext cx="2465403"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54" name="这里是标题"/>
          <p:cNvSpPr/>
          <p:nvPr/>
        </p:nvSpPr>
        <p:spPr>
          <a:xfrm>
            <a:off x="14390943" y="9930155"/>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55" name="矩形"/>
          <p:cNvSpPr/>
          <p:nvPr/>
        </p:nvSpPr>
        <p:spPr>
          <a:xfrm>
            <a:off x="14043099" y="11157761"/>
            <a:ext cx="2465403"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56" name="这里是标题"/>
          <p:cNvSpPr/>
          <p:nvPr/>
        </p:nvSpPr>
        <p:spPr>
          <a:xfrm>
            <a:off x="14390943" y="11423842"/>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57" name="矩形"/>
          <p:cNvSpPr/>
          <p:nvPr/>
        </p:nvSpPr>
        <p:spPr>
          <a:xfrm>
            <a:off x="14043099" y="12556166"/>
            <a:ext cx="2465403"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58" name="这里是标题"/>
          <p:cNvSpPr/>
          <p:nvPr/>
        </p:nvSpPr>
        <p:spPr>
          <a:xfrm>
            <a:off x="14390943" y="12822247"/>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59" name="线条"/>
          <p:cNvSpPr/>
          <p:nvPr/>
        </p:nvSpPr>
        <p:spPr>
          <a:xfrm flipH="1">
            <a:off x="16504677" y="2837135"/>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60" name="线条"/>
          <p:cNvSpPr/>
          <p:nvPr/>
        </p:nvSpPr>
        <p:spPr>
          <a:xfrm flipH="1">
            <a:off x="16504677" y="4092713"/>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61" name="线条"/>
          <p:cNvSpPr/>
          <p:nvPr/>
        </p:nvSpPr>
        <p:spPr>
          <a:xfrm flipH="1">
            <a:off x="16504677" y="5629166"/>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62" name="线条"/>
          <p:cNvSpPr/>
          <p:nvPr/>
        </p:nvSpPr>
        <p:spPr>
          <a:xfrm flipH="1">
            <a:off x="16504677" y="6884744"/>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63" name="线条"/>
          <p:cNvSpPr/>
          <p:nvPr/>
        </p:nvSpPr>
        <p:spPr>
          <a:xfrm flipH="1">
            <a:off x="16504677" y="8827361"/>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64" name="线条"/>
          <p:cNvSpPr/>
          <p:nvPr/>
        </p:nvSpPr>
        <p:spPr>
          <a:xfrm flipH="1">
            <a:off x="16504677" y="10082938"/>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65" name="线条"/>
          <p:cNvSpPr/>
          <p:nvPr/>
        </p:nvSpPr>
        <p:spPr>
          <a:xfrm flipH="1">
            <a:off x="16504677" y="11742151"/>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66" name="线条"/>
          <p:cNvSpPr/>
          <p:nvPr/>
        </p:nvSpPr>
        <p:spPr>
          <a:xfrm flipH="1">
            <a:off x="16504677" y="12997729"/>
            <a:ext cx="6858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67" name="矩形"/>
          <p:cNvSpPr/>
          <p:nvPr/>
        </p:nvSpPr>
        <p:spPr>
          <a:xfrm>
            <a:off x="17135853" y="2141935"/>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68" name="这里是标题"/>
          <p:cNvSpPr/>
          <p:nvPr/>
        </p:nvSpPr>
        <p:spPr>
          <a:xfrm>
            <a:off x="17483697" y="2408016"/>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69" name="矩形"/>
          <p:cNvSpPr/>
          <p:nvPr/>
        </p:nvSpPr>
        <p:spPr>
          <a:xfrm>
            <a:off x="17135853" y="3540340"/>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70" name="这里是标题"/>
          <p:cNvSpPr/>
          <p:nvPr/>
        </p:nvSpPr>
        <p:spPr>
          <a:xfrm>
            <a:off x="17483697" y="3806421"/>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71" name="矩形"/>
          <p:cNvSpPr/>
          <p:nvPr/>
        </p:nvSpPr>
        <p:spPr>
          <a:xfrm>
            <a:off x="17135853" y="5034027"/>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72" name="这里是标题"/>
          <p:cNvSpPr/>
          <p:nvPr/>
        </p:nvSpPr>
        <p:spPr>
          <a:xfrm>
            <a:off x="17483697" y="5300108"/>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73" name="矩形"/>
          <p:cNvSpPr/>
          <p:nvPr/>
        </p:nvSpPr>
        <p:spPr>
          <a:xfrm>
            <a:off x="17135853" y="6432432"/>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74" name="这里是标题"/>
          <p:cNvSpPr/>
          <p:nvPr/>
        </p:nvSpPr>
        <p:spPr>
          <a:xfrm>
            <a:off x="17483697" y="6698513"/>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75" name="矩形"/>
          <p:cNvSpPr/>
          <p:nvPr/>
        </p:nvSpPr>
        <p:spPr>
          <a:xfrm>
            <a:off x="17135853" y="8265669"/>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76" name="这里是标题"/>
          <p:cNvSpPr/>
          <p:nvPr/>
        </p:nvSpPr>
        <p:spPr>
          <a:xfrm>
            <a:off x="17483697" y="8531750"/>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77" name="矩形"/>
          <p:cNvSpPr/>
          <p:nvPr/>
        </p:nvSpPr>
        <p:spPr>
          <a:xfrm>
            <a:off x="17135853" y="9664074"/>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78" name="这里是标题"/>
          <p:cNvSpPr/>
          <p:nvPr/>
        </p:nvSpPr>
        <p:spPr>
          <a:xfrm>
            <a:off x="17483697" y="9930155"/>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79" name="矩形"/>
          <p:cNvSpPr/>
          <p:nvPr/>
        </p:nvSpPr>
        <p:spPr>
          <a:xfrm>
            <a:off x="17135853" y="11157761"/>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80" name="这里是标题"/>
          <p:cNvSpPr/>
          <p:nvPr/>
        </p:nvSpPr>
        <p:spPr>
          <a:xfrm>
            <a:off x="17483697" y="11423842"/>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sp>
        <p:nvSpPr>
          <p:cNvPr id="1481" name="矩形"/>
          <p:cNvSpPr/>
          <p:nvPr/>
        </p:nvSpPr>
        <p:spPr>
          <a:xfrm>
            <a:off x="17135853" y="12556166"/>
            <a:ext cx="2465402" cy="1034865"/>
          </a:xfrm>
          <a:prstGeom prst="rect">
            <a:avLst/>
          </a:pr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82" name="这里是标题"/>
          <p:cNvSpPr/>
          <p:nvPr/>
        </p:nvSpPr>
        <p:spPr>
          <a:xfrm>
            <a:off x="17483697" y="12822247"/>
            <a:ext cx="1769715" cy="5027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b="0">
                <a:solidFill>
                  <a:srgbClr val="FFFFFF"/>
                </a:solidFill>
              </a:defRPr>
            </a:lvl1pPr>
          </a:lstStyle>
          <a:p>
            <a:r>
              <a:rPr>
                <a:latin typeface="Hiragino Sans GB W3" charset="-122"/>
                <a:ea typeface="Hiragino Sans GB W3" charset="-122"/>
                <a:cs typeface="Hiragino Sans GB W3" charset="-122"/>
              </a:rPr>
              <a:t>这里是标题</a:t>
            </a:r>
          </a:p>
        </p:txBody>
      </p:sp>
      <p:pic>
        <p:nvPicPr>
          <p:cNvPr id="110" name="图片 10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66</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 name="形状"/>
          <p:cNvSpPr/>
          <p:nvPr/>
        </p:nvSpPr>
        <p:spPr>
          <a:xfrm>
            <a:off x="1964323" y="4494650"/>
            <a:ext cx="3984428" cy="9931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65" y="0"/>
                </a:lnTo>
                <a:lnTo>
                  <a:pt x="21600" y="10800"/>
                </a:lnTo>
                <a:lnTo>
                  <a:pt x="19365" y="21600"/>
                </a:lnTo>
                <a:lnTo>
                  <a:pt x="0" y="21600"/>
                </a:lnTo>
                <a:lnTo>
                  <a:pt x="2373" y="10800"/>
                </a:lnTo>
                <a:lnTo>
                  <a:pt x="0" y="0"/>
                </a:lnTo>
                <a:close/>
              </a:path>
            </a:pathLst>
          </a:cu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85" name="形状"/>
          <p:cNvSpPr/>
          <p:nvPr/>
        </p:nvSpPr>
        <p:spPr>
          <a:xfrm>
            <a:off x="6082055" y="4494650"/>
            <a:ext cx="3984427" cy="9931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65" y="0"/>
                </a:lnTo>
                <a:lnTo>
                  <a:pt x="21600" y="10800"/>
                </a:lnTo>
                <a:lnTo>
                  <a:pt x="19365" y="21600"/>
                </a:lnTo>
                <a:lnTo>
                  <a:pt x="0" y="21600"/>
                </a:lnTo>
                <a:lnTo>
                  <a:pt x="2373" y="10800"/>
                </a:lnTo>
                <a:lnTo>
                  <a:pt x="0" y="0"/>
                </a:lnTo>
                <a:close/>
              </a:path>
            </a:pathLst>
          </a:cu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86" name="形状"/>
          <p:cNvSpPr/>
          <p:nvPr/>
        </p:nvSpPr>
        <p:spPr>
          <a:xfrm>
            <a:off x="10199786" y="4494650"/>
            <a:ext cx="3984428" cy="9931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65" y="0"/>
                </a:lnTo>
                <a:lnTo>
                  <a:pt x="21600" y="10800"/>
                </a:lnTo>
                <a:lnTo>
                  <a:pt x="19365" y="21600"/>
                </a:lnTo>
                <a:lnTo>
                  <a:pt x="0" y="21600"/>
                </a:lnTo>
                <a:lnTo>
                  <a:pt x="2373" y="10800"/>
                </a:lnTo>
                <a:lnTo>
                  <a:pt x="0" y="0"/>
                </a:lnTo>
                <a:close/>
              </a:path>
            </a:pathLst>
          </a:cu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87" name="形状"/>
          <p:cNvSpPr/>
          <p:nvPr/>
        </p:nvSpPr>
        <p:spPr>
          <a:xfrm>
            <a:off x="14317518" y="4494650"/>
            <a:ext cx="3984427" cy="9931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65" y="0"/>
                </a:lnTo>
                <a:lnTo>
                  <a:pt x="21600" y="10800"/>
                </a:lnTo>
                <a:lnTo>
                  <a:pt x="19365" y="21600"/>
                </a:lnTo>
                <a:lnTo>
                  <a:pt x="0" y="21600"/>
                </a:lnTo>
                <a:lnTo>
                  <a:pt x="2373" y="10800"/>
                </a:lnTo>
                <a:lnTo>
                  <a:pt x="0" y="0"/>
                </a:lnTo>
                <a:close/>
              </a:path>
            </a:pathLst>
          </a:cu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88" name="形状"/>
          <p:cNvSpPr/>
          <p:nvPr/>
        </p:nvSpPr>
        <p:spPr>
          <a:xfrm>
            <a:off x="18435249" y="4494650"/>
            <a:ext cx="3984428" cy="9931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65" y="0"/>
                </a:lnTo>
                <a:lnTo>
                  <a:pt x="21600" y="10800"/>
                </a:lnTo>
                <a:lnTo>
                  <a:pt x="19365" y="21600"/>
                </a:lnTo>
                <a:lnTo>
                  <a:pt x="0" y="21600"/>
                </a:lnTo>
                <a:lnTo>
                  <a:pt x="2373" y="10800"/>
                </a:lnTo>
                <a:lnTo>
                  <a:pt x="0" y="0"/>
                </a:lnTo>
                <a:close/>
              </a:path>
            </a:pathLst>
          </a:cu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89" name="此处主标题-流程示意图"/>
          <p:cNvSpPr>
            <a:spLocks noGrp="1"/>
          </p:cNvSpPr>
          <p:nvPr>
            <p:ph type="body" idx="13"/>
          </p:nvPr>
        </p:nvSpPr>
        <p:spPr>
          <a:xfrm>
            <a:off x="1727200" y="254000"/>
            <a:ext cx="6848475" cy="990601"/>
          </a:xfrm>
          <a:prstGeom prst="rect">
            <a:avLst/>
          </a:prstGeom>
        </p:spPr>
        <p:txBody>
          <a:bodyPr/>
          <a:lstStyle>
            <a:lvl1pPr>
              <a:defRPr>
                <a:solidFill>
                  <a:srgbClr val="FFFFFF"/>
                </a:solidFill>
              </a:defRPr>
            </a:lvl1pPr>
          </a:lstStyle>
          <a:p>
            <a:r>
              <a:rPr dirty="0"/>
              <a:t>此处主标题-流程示意图</a:t>
            </a:r>
          </a:p>
        </p:txBody>
      </p:sp>
      <p:sp>
        <p:nvSpPr>
          <p:cNvPr id="1490"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1491" name="1、短标题"/>
          <p:cNvSpPr/>
          <p:nvPr/>
        </p:nvSpPr>
        <p:spPr>
          <a:xfrm>
            <a:off x="2866495" y="4662919"/>
            <a:ext cx="218008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rPr dirty="0">
                <a:latin typeface="PingFang SC" charset="-122"/>
                <a:ea typeface="PingFang SC" charset="-122"/>
                <a:cs typeface="PingFang SC" charset="-122"/>
              </a:rPr>
              <a:t>1、短标题</a:t>
            </a:r>
          </a:p>
        </p:txBody>
      </p:sp>
      <p:sp>
        <p:nvSpPr>
          <p:cNvPr id="1492" name="2、短标题"/>
          <p:cNvSpPr/>
          <p:nvPr/>
        </p:nvSpPr>
        <p:spPr>
          <a:xfrm>
            <a:off x="6960982" y="4662919"/>
            <a:ext cx="2226572"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rPr>
                <a:latin typeface="PingFang SC" charset="-122"/>
                <a:ea typeface="PingFang SC" charset="-122"/>
                <a:cs typeface="PingFang SC" charset="-122"/>
              </a:rPr>
              <a:t>2、短标题</a:t>
            </a:r>
          </a:p>
        </p:txBody>
      </p:sp>
      <p:sp>
        <p:nvSpPr>
          <p:cNvPr id="1493" name="3、短标题"/>
          <p:cNvSpPr/>
          <p:nvPr/>
        </p:nvSpPr>
        <p:spPr>
          <a:xfrm>
            <a:off x="11078714" y="4662919"/>
            <a:ext cx="2226572"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rPr>
                <a:latin typeface="PingFang SC" charset="-122"/>
                <a:ea typeface="PingFang SC" charset="-122"/>
                <a:cs typeface="PingFang SC" charset="-122"/>
              </a:rPr>
              <a:t>3、短标题</a:t>
            </a:r>
          </a:p>
        </p:txBody>
      </p:sp>
      <p:sp>
        <p:nvSpPr>
          <p:cNvPr id="1494" name="4、短标题"/>
          <p:cNvSpPr/>
          <p:nvPr/>
        </p:nvSpPr>
        <p:spPr>
          <a:xfrm>
            <a:off x="15196446" y="4662919"/>
            <a:ext cx="2226572"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rPr>
                <a:latin typeface="PingFang SC" charset="-122"/>
                <a:ea typeface="PingFang SC" charset="-122"/>
                <a:cs typeface="PingFang SC" charset="-122"/>
              </a:rPr>
              <a:t>4、短标题</a:t>
            </a:r>
          </a:p>
        </p:txBody>
      </p:sp>
      <p:sp>
        <p:nvSpPr>
          <p:cNvPr id="1495" name="5、短标题"/>
          <p:cNvSpPr/>
          <p:nvPr/>
        </p:nvSpPr>
        <p:spPr>
          <a:xfrm>
            <a:off x="19314177" y="4662919"/>
            <a:ext cx="2226572"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rPr>
                <a:latin typeface="PingFang SC" charset="-122"/>
                <a:ea typeface="PingFang SC" charset="-122"/>
                <a:cs typeface="PingFang SC" charset="-122"/>
              </a:rPr>
              <a:t>5、短标题</a:t>
            </a:r>
          </a:p>
        </p:txBody>
      </p:sp>
      <p:sp>
        <p:nvSpPr>
          <p:cNvPr id="1496" name="Add your words here，according to your need to drawAdd your words hereAdd your words here，"/>
          <p:cNvSpPr/>
          <p:nvPr/>
        </p:nvSpPr>
        <p:spPr>
          <a:xfrm>
            <a:off x="2214512" y="7518629"/>
            <a:ext cx="3484049" cy="24109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b="0">
                <a:solidFill>
                  <a:srgbClr val="FFFFFF"/>
                </a:solidFill>
              </a:defRPr>
            </a:lvl1pPr>
          </a:lstStyle>
          <a:p>
            <a:r>
              <a:rPr lang="zh-CN" altLang="en-US" dirty="0">
                <a:latin typeface="Hiragino Sans GB W3" charset="-122"/>
                <a:ea typeface="Hiragino Sans GB W3" charset="-122"/>
                <a:cs typeface="Hiragino Sans GB W3" charset="-122"/>
              </a:rPr>
              <a:t>这里是正文问问问这里是正文问问问这里是正文问问问这里是正文问问问这里是正文问问问</a:t>
            </a:r>
          </a:p>
        </p:txBody>
      </p:sp>
      <p:sp>
        <p:nvSpPr>
          <p:cNvPr id="1497" name="Add your words here，according to your need to drawAdd your words hereAdd your words here，"/>
          <p:cNvSpPr/>
          <p:nvPr/>
        </p:nvSpPr>
        <p:spPr>
          <a:xfrm>
            <a:off x="6332244" y="7518629"/>
            <a:ext cx="3484049" cy="24109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b="0">
                <a:solidFill>
                  <a:srgbClr val="FFFFFF"/>
                </a:solidFill>
              </a:defRPr>
            </a:lvl1pPr>
          </a:lstStyle>
          <a:p>
            <a:r>
              <a:rPr lang="zh-CN" altLang="en-US" dirty="0">
                <a:latin typeface="Hiragino Sans GB W3" charset="-122"/>
                <a:ea typeface="Hiragino Sans GB W3" charset="-122"/>
                <a:cs typeface="Hiragino Sans GB W3" charset="-122"/>
              </a:rPr>
              <a:t>这里是正文问问问这里是正文问问问这里是正文问问问这里是正文问问问这里是正文问问问</a:t>
            </a:r>
          </a:p>
        </p:txBody>
      </p:sp>
      <p:sp>
        <p:nvSpPr>
          <p:cNvPr id="1498" name="Add your words here，according to your need to drawAdd your words hereAdd your words here，"/>
          <p:cNvSpPr/>
          <p:nvPr/>
        </p:nvSpPr>
        <p:spPr>
          <a:xfrm>
            <a:off x="10449976" y="7518629"/>
            <a:ext cx="3484049" cy="24109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b="0">
                <a:solidFill>
                  <a:srgbClr val="FFFFFF"/>
                </a:solidFill>
              </a:defRPr>
            </a:lvl1pPr>
          </a:lstStyle>
          <a:p>
            <a:r>
              <a:rPr lang="zh-CN" altLang="en-US" dirty="0">
                <a:latin typeface="Hiragino Sans GB W3" charset="-122"/>
                <a:ea typeface="Hiragino Sans GB W3" charset="-122"/>
                <a:cs typeface="Hiragino Sans GB W3" charset="-122"/>
              </a:rPr>
              <a:t>这里是正文问问问这里是正文问问问这里是正文问问问这里是正文问问问这里是正文问问问</a:t>
            </a:r>
          </a:p>
        </p:txBody>
      </p:sp>
      <p:sp>
        <p:nvSpPr>
          <p:cNvPr id="1499" name="Add your words here，according to your need to drawAdd your words hereAdd your words here，"/>
          <p:cNvSpPr/>
          <p:nvPr/>
        </p:nvSpPr>
        <p:spPr>
          <a:xfrm>
            <a:off x="14567707" y="7518629"/>
            <a:ext cx="3484049" cy="24109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b="0">
                <a:solidFill>
                  <a:srgbClr val="FFFFFF"/>
                </a:solidFill>
              </a:defRPr>
            </a:lvl1pPr>
          </a:lstStyle>
          <a:p>
            <a:r>
              <a:rPr lang="zh-CN" altLang="en-US" dirty="0">
                <a:latin typeface="Hiragino Sans GB W3" charset="-122"/>
                <a:ea typeface="Hiragino Sans GB W3" charset="-122"/>
                <a:cs typeface="Hiragino Sans GB W3" charset="-122"/>
              </a:rPr>
              <a:t>这里是正文问问问这里是正文问问问这里是正文问问问这里是正文问问问这里是正文问问问</a:t>
            </a:r>
          </a:p>
        </p:txBody>
      </p:sp>
      <p:sp>
        <p:nvSpPr>
          <p:cNvPr id="1500" name="Add your words here，according to your need to drawAdd your words hereAdd your words here，"/>
          <p:cNvSpPr/>
          <p:nvPr/>
        </p:nvSpPr>
        <p:spPr>
          <a:xfrm>
            <a:off x="18685439" y="7518629"/>
            <a:ext cx="3484049" cy="24109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b="0">
                <a:solidFill>
                  <a:srgbClr val="FFFFFF"/>
                </a:solidFill>
              </a:defRPr>
            </a:lvl1pPr>
          </a:lstStyle>
          <a:p>
            <a:r>
              <a:rPr lang="zh-CN" altLang="en-US" dirty="0">
                <a:latin typeface="Hiragino Sans GB W3" charset="-122"/>
                <a:ea typeface="Hiragino Sans GB W3" charset="-122"/>
                <a:cs typeface="Hiragino Sans GB W3" charset="-122"/>
              </a:rPr>
              <a:t>这里是正文问问问这里是正文问问问这里是正文问问问这里是正文问问问这里是正文问问问</a:t>
            </a:r>
          </a:p>
        </p:txBody>
      </p:sp>
      <p:sp>
        <p:nvSpPr>
          <p:cNvPr id="1501" name="线条"/>
          <p:cNvSpPr/>
          <p:nvPr/>
        </p:nvSpPr>
        <p:spPr>
          <a:xfrm flipV="1">
            <a:off x="12192000" y="6122204"/>
            <a:ext cx="0" cy="1270001"/>
          </a:xfrm>
          <a:prstGeom prst="line">
            <a:avLst/>
          </a:prstGeom>
          <a:ln w="101600" cap="rnd">
            <a:solidFill>
              <a:srgbClr val="3A5A9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02" name="线条"/>
          <p:cNvSpPr/>
          <p:nvPr/>
        </p:nvSpPr>
        <p:spPr>
          <a:xfrm flipV="1">
            <a:off x="16309731" y="6122204"/>
            <a:ext cx="1" cy="1270001"/>
          </a:xfrm>
          <a:prstGeom prst="line">
            <a:avLst/>
          </a:prstGeom>
          <a:ln w="101600" cap="rnd">
            <a:solidFill>
              <a:srgbClr val="3A5A9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03" name="线条"/>
          <p:cNvSpPr/>
          <p:nvPr/>
        </p:nvSpPr>
        <p:spPr>
          <a:xfrm flipV="1">
            <a:off x="20427463" y="6122204"/>
            <a:ext cx="1" cy="1270001"/>
          </a:xfrm>
          <a:prstGeom prst="line">
            <a:avLst/>
          </a:prstGeom>
          <a:ln w="101600" cap="rnd">
            <a:solidFill>
              <a:srgbClr val="3A5A9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04" name="线条"/>
          <p:cNvSpPr/>
          <p:nvPr/>
        </p:nvSpPr>
        <p:spPr>
          <a:xfrm flipV="1">
            <a:off x="3956536" y="6122204"/>
            <a:ext cx="1" cy="1270001"/>
          </a:xfrm>
          <a:prstGeom prst="line">
            <a:avLst/>
          </a:prstGeom>
          <a:ln w="101600" cap="rnd">
            <a:solidFill>
              <a:srgbClr val="3A5A9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05" name="线条"/>
          <p:cNvSpPr/>
          <p:nvPr/>
        </p:nvSpPr>
        <p:spPr>
          <a:xfrm flipV="1">
            <a:off x="8074268" y="6122204"/>
            <a:ext cx="1" cy="1270001"/>
          </a:xfrm>
          <a:prstGeom prst="line">
            <a:avLst/>
          </a:prstGeom>
          <a:ln w="101600" cap="rnd">
            <a:solidFill>
              <a:srgbClr val="3A5A9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67</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 name="形状"/>
          <p:cNvSpPr/>
          <p:nvPr/>
        </p:nvSpPr>
        <p:spPr>
          <a:xfrm>
            <a:off x="1964323" y="4494650"/>
            <a:ext cx="3984428" cy="9931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65" y="0"/>
                </a:lnTo>
                <a:lnTo>
                  <a:pt x="21600" y="10800"/>
                </a:lnTo>
                <a:lnTo>
                  <a:pt x="19365" y="21600"/>
                </a:lnTo>
                <a:lnTo>
                  <a:pt x="0" y="21600"/>
                </a:lnTo>
                <a:lnTo>
                  <a:pt x="2373" y="10800"/>
                </a:lnTo>
                <a:lnTo>
                  <a:pt x="0" y="0"/>
                </a:lnTo>
                <a:close/>
              </a:path>
            </a:pathLst>
          </a:custGeom>
          <a:solidFill>
            <a:srgbClr val="83BCE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08" name="形状"/>
          <p:cNvSpPr/>
          <p:nvPr/>
        </p:nvSpPr>
        <p:spPr>
          <a:xfrm>
            <a:off x="6082055" y="4494650"/>
            <a:ext cx="3984427" cy="9931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65" y="0"/>
                </a:lnTo>
                <a:lnTo>
                  <a:pt x="21600" y="10800"/>
                </a:lnTo>
                <a:lnTo>
                  <a:pt x="19365" y="21600"/>
                </a:lnTo>
                <a:lnTo>
                  <a:pt x="0" y="21600"/>
                </a:lnTo>
                <a:lnTo>
                  <a:pt x="2373" y="10800"/>
                </a:lnTo>
                <a:lnTo>
                  <a:pt x="0" y="0"/>
                </a:lnTo>
                <a:close/>
              </a:path>
            </a:pathLst>
          </a:custGeom>
          <a:solidFill>
            <a:srgbClr val="63A0DC"/>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09" name="形状"/>
          <p:cNvSpPr/>
          <p:nvPr/>
        </p:nvSpPr>
        <p:spPr>
          <a:xfrm>
            <a:off x="10199786" y="4494650"/>
            <a:ext cx="3984428" cy="9931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65" y="0"/>
                </a:lnTo>
                <a:lnTo>
                  <a:pt x="21600" y="10800"/>
                </a:lnTo>
                <a:lnTo>
                  <a:pt x="19365" y="21600"/>
                </a:lnTo>
                <a:lnTo>
                  <a:pt x="0" y="21600"/>
                </a:lnTo>
                <a:lnTo>
                  <a:pt x="2373" y="10800"/>
                </a:lnTo>
                <a:lnTo>
                  <a:pt x="0" y="0"/>
                </a:lnTo>
                <a:close/>
              </a:path>
            </a:pathLst>
          </a:custGeom>
          <a:solidFill>
            <a:srgbClr val="5A8CC8"/>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10" name="形状"/>
          <p:cNvSpPr/>
          <p:nvPr/>
        </p:nvSpPr>
        <p:spPr>
          <a:xfrm>
            <a:off x="14317518" y="4494650"/>
            <a:ext cx="3984427" cy="9931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65" y="0"/>
                </a:lnTo>
                <a:lnTo>
                  <a:pt x="21600" y="10800"/>
                </a:lnTo>
                <a:lnTo>
                  <a:pt x="19365" y="21600"/>
                </a:lnTo>
                <a:lnTo>
                  <a:pt x="0" y="21600"/>
                </a:lnTo>
                <a:lnTo>
                  <a:pt x="2373" y="10800"/>
                </a:lnTo>
                <a:lnTo>
                  <a:pt x="0" y="0"/>
                </a:lnTo>
                <a:close/>
              </a:path>
            </a:pathLst>
          </a:custGeom>
          <a:solidFill>
            <a:srgbClr val="4F77B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11" name="形状"/>
          <p:cNvSpPr/>
          <p:nvPr/>
        </p:nvSpPr>
        <p:spPr>
          <a:xfrm>
            <a:off x="18435249" y="4494650"/>
            <a:ext cx="3984428" cy="9931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65" y="0"/>
                </a:lnTo>
                <a:lnTo>
                  <a:pt x="21600" y="10800"/>
                </a:lnTo>
                <a:lnTo>
                  <a:pt x="19365" y="21600"/>
                </a:lnTo>
                <a:lnTo>
                  <a:pt x="0" y="21600"/>
                </a:lnTo>
                <a:lnTo>
                  <a:pt x="2373" y="10800"/>
                </a:lnTo>
                <a:lnTo>
                  <a:pt x="0" y="0"/>
                </a:lnTo>
                <a:close/>
              </a:path>
            </a:pathLst>
          </a:custGeom>
          <a:solidFill>
            <a:srgbClr val="3A5A9B"/>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12" name="此处主标题-流程示意图"/>
          <p:cNvSpPr>
            <a:spLocks noGrp="1"/>
          </p:cNvSpPr>
          <p:nvPr>
            <p:ph type="body" idx="13"/>
          </p:nvPr>
        </p:nvSpPr>
        <p:spPr>
          <a:xfrm>
            <a:off x="1727200" y="254000"/>
            <a:ext cx="6848475" cy="990601"/>
          </a:xfrm>
          <a:prstGeom prst="rect">
            <a:avLst/>
          </a:prstGeom>
        </p:spPr>
        <p:txBody>
          <a:bodyPr/>
          <a:lstStyle>
            <a:lvl1pPr>
              <a:defRPr>
                <a:solidFill>
                  <a:srgbClr val="FFFFFF"/>
                </a:solidFill>
              </a:defRPr>
            </a:lvl1pPr>
          </a:lstStyle>
          <a:p>
            <a:r>
              <a:t>此处主标题-流程示意图</a:t>
            </a:r>
          </a:p>
        </p:txBody>
      </p:sp>
      <p:sp>
        <p:nvSpPr>
          <p:cNvPr id="1513"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sp>
        <p:nvSpPr>
          <p:cNvPr id="1514" name="1、短标题"/>
          <p:cNvSpPr/>
          <p:nvPr/>
        </p:nvSpPr>
        <p:spPr>
          <a:xfrm>
            <a:off x="2866495" y="4662919"/>
            <a:ext cx="2180084"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rPr dirty="0">
                <a:latin typeface="PingFang SC" charset="-122"/>
                <a:ea typeface="PingFang SC" charset="-122"/>
                <a:cs typeface="PingFang SC" charset="-122"/>
              </a:rPr>
              <a:t>1、短标题</a:t>
            </a:r>
          </a:p>
        </p:txBody>
      </p:sp>
      <p:sp>
        <p:nvSpPr>
          <p:cNvPr id="1515" name="2、短标题"/>
          <p:cNvSpPr/>
          <p:nvPr/>
        </p:nvSpPr>
        <p:spPr>
          <a:xfrm>
            <a:off x="6960982" y="4662919"/>
            <a:ext cx="2226572"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rPr>
                <a:latin typeface="PingFang SC" charset="-122"/>
                <a:ea typeface="PingFang SC" charset="-122"/>
                <a:cs typeface="PingFang SC" charset="-122"/>
              </a:rPr>
              <a:t>2、短标题</a:t>
            </a:r>
          </a:p>
        </p:txBody>
      </p:sp>
      <p:sp>
        <p:nvSpPr>
          <p:cNvPr id="1516" name="3、短标题"/>
          <p:cNvSpPr/>
          <p:nvPr/>
        </p:nvSpPr>
        <p:spPr>
          <a:xfrm>
            <a:off x="11078714" y="4662919"/>
            <a:ext cx="2226572"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rPr>
                <a:latin typeface="PingFang SC" charset="-122"/>
                <a:ea typeface="PingFang SC" charset="-122"/>
                <a:cs typeface="PingFang SC" charset="-122"/>
              </a:rPr>
              <a:t>3、短标题</a:t>
            </a:r>
          </a:p>
        </p:txBody>
      </p:sp>
      <p:sp>
        <p:nvSpPr>
          <p:cNvPr id="1517" name="4、短标题"/>
          <p:cNvSpPr/>
          <p:nvPr/>
        </p:nvSpPr>
        <p:spPr>
          <a:xfrm>
            <a:off x="15196446" y="4662919"/>
            <a:ext cx="2226572"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rPr>
                <a:latin typeface="PingFang SC" charset="-122"/>
                <a:ea typeface="PingFang SC" charset="-122"/>
                <a:cs typeface="PingFang SC" charset="-122"/>
              </a:rPr>
              <a:t>4、短标题</a:t>
            </a:r>
          </a:p>
        </p:txBody>
      </p:sp>
      <p:sp>
        <p:nvSpPr>
          <p:cNvPr id="1518" name="5、短标题"/>
          <p:cNvSpPr/>
          <p:nvPr/>
        </p:nvSpPr>
        <p:spPr>
          <a:xfrm>
            <a:off x="19314177" y="4662919"/>
            <a:ext cx="2226572"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FFFFFF"/>
                </a:solidFill>
              </a:defRPr>
            </a:lvl1pPr>
          </a:lstStyle>
          <a:p>
            <a:r>
              <a:rPr>
                <a:latin typeface="PingFang SC" charset="-122"/>
                <a:ea typeface="PingFang SC" charset="-122"/>
                <a:cs typeface="PingFang SC" charset="-122"/>
              </a:rPr>
              <a:t>5、短标题</a:t>
            </a:r>
          </a:p>
        </p:txBody>
      </p:sp>
      <p:sp>
        <p:nvSpPr>
          <p:cNvPr id="1519" name="Add your words here，according to your need to drawAdd your words hereAdd your words here，"/>
          <p:cNvSpPr/>
          <p:nvPr/>
        </p:nvSpPr>
        <p:spPr>
          <a:xfrm>
            <a:off x="2214512" y="7518629"/>
            <a:ext cx="3484049" cy="24109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b="0">
                <a:solidFill>
                  <a:srgbClr val="FFFFFF"/>
                </a:solidFill>
              </a:defRPr>
            </a:lvl1pPr>
          </a:lstStyle>
          <a:p>
            <a:r>
              <a:rPr lang="zh-CN" altLang="en-US" dirty="0">
                <a:latin typeface="Hiragino Sans GB W3" charset="-122"/>
                <a:ea typeface="Hiragino Sans GB W3" charset="-122"/>
                <a:cs typeface="Hiragino Sans GB W3" charset="-122"/>
              </a:rPr>
              <a:t>这里是正文问问问这里是正文问问问这里是正文问问问这里是正文问问问这里是正文问问问</a:t>
            </a:r>
          </a:p>
        </p:txBody>
      </p:sp>
      <p:sp>
        <p:nvSpPr>
          <p:cNvPr id="1520" name="Add your words here，according to your need to drawAdd your words hereAdd your words here，"/>
          <p:cNvSpPr/>
          <p:nvPr/>
        </p:nvSpPr>
        <p:spPr>
          <a:xfrm>
            <a:off x="6332244" y="7518629"/>
            <a:ext cx="3484049" cy="24109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b="0">
                <a:solidFill>
                  <a:srgbClr val="FFFFFF"/>
                </a:solidFill>
              </a:defRPr>
            </a:lvl1pPr>
          </a:lstStyle>
          <a:p>
            <a:r>
              <a:rPr lang="zh-CN" altLang="en-US" dirty="0">
                <a:latin typeface="Hiragino Sans GB W3" charset="-122"/>
                <a:ea typeface="Hiragino Sans GB W3" charset="-122"/>
                <a:cs typeface="Hiragino Sans GB W3" charset="-122"/>
              </a:rPr>
              <a:t>这里是正文问问问这里是正文问问问这里是正文问问问这里是正文问问问这里是正文问问问</a:t>
            </a:r>
          </a:p>
        </p:txBody>
      </p:sp>
      <p:sp>
        <p:nvSpPr>
          <p:cNvPr id="1521" name="Add your words here，according to your need to drawAdd your words hereAdd your words here，"/>
          <p:cNvSpPr/>
          <p:nvPr/>
        </p:nvSpPr>
        <p:spPr>
          <a:xfrm>
            <a:off x="10449976" y="7518629"/>
            <a:ext cx="3484049" cy="24109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b="0">
                <a:solidFill>
                  <a:srgbClr val="FFFFFF"/>
                </a:solidFill>
              </a:defRPr>
            </a:lvl1pPr>
          </a:lstStyle>
          <a:p>
            <a:r>
              <a:rPr lang="zh-CN" altLang="en-US" dirty="0">
                <a:latin typeface="Hiragino Sans GB W3" charset="-122"/>
                <a:ea typeface="Hiragino Sans GB W3" charset="-122"/>
                <a:cs typeface="Hiragino Sans GB W3" charset="-122"/>
              </a:rPr>
              <a:t>这里是正文问问问这里是正文问问问这里是正文问问问这里是正文问问问这里是正文问问问</a:t>
            </a:r>
          </a:p>
        </p:txBody>
      </p:sp>
      <p:sp>
        <p:nvSpPr>
          <p:cNvPr id="1522" name="Add your words here，according to your need to drawAdd your words hereAdd your words here，"/>
          <p:cNvSpPr/>
          <p:nvPr/>
        </p:nvSpPr>
        <p:spPr>
          <a:xfrm>
            <a:off x="14567707" y="7518629"/>
            <a:ext cx="3484049" cy="24109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b="0">
                <a:solidFill>
                  <a:srgbClr val="FFFFFF"/>
                </a:solidFill>
              </a:defRPr>
            </a:lvl1pPr>
          </a:lstStyle>
          <a:p>
            <a:r>
              <a:rPr lang="zh-CN" altLang="en-US" dirty="0">
                <a:latin typeface="Hiragino Sans GB W3" charset="-122"/>
                <a:ea typeface="Hiragino Sans GB W3" charset="-122"/>
                <a:cs typeface="Hiragino Sans GB W3" charset="-122"/>
              </a:rPr>
              <a:t>这里是正文问问问这里是正文问问问这里是正文问问问这里是正文问问问这里是正文问问问</a:t>
            </a:r>
          </a:p>
        </p:txBody>
      </p:sp>
      <p:sp>
        <p:nvSpPr>
          <p:cNvPr id="1523" name="Add your words here，according to your need to drawAdd your words hereAdd your words here，"/>
          <p:cNvSpPr/>
          <p:nvPr/>
        </p:nvSpPr>
        <p:spPr>
          <a:xfrm>
            <a:off x="18685439" y="7518629"/>
            <a:ext cx="3484049" cy="24109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b="0">
                <a:solidFill>
                  <a:srgbClr val="FFFFFF"/>
                </a:solidFill>
              </a:defRPr>
            </a:lvl1pPr>
          </a:lstStyle>
          <a:p>
            <a:r>
              <a:rPr lang="zh-CN" altLang="en-US" dirty="0">
                <a:latin typeface="Hiragino Sans GB W3" charset="-122"/>
                <a:ea typeface="Hiragino Sans GB W3" charset="-122"/>
                <a:cs typeface="Hiragino Sans GB W3" charset="-122"/>
              </a:rPr>
              <a:t>这里是正文问问问这里是正文问问问这里是正文问问问这里是正文问问问这里是正文问问问</a:t>
            </a:r>
          </a:p>
        </p:txBody>
      </p:sp>
      <p:sp>
        <p:nvSpPr>
          <p:cNvPr id="1524" name="线条"/>
          <p:cNvSpPr/>
          <p:nvPr/>
        </p:nvSpPr>
        <p:spPr>
          <a:xfrm flipV="1">
            <a:off x="12192000" y="6122204"/>
            <a:ext cx="0" cy="1270001"/>
          </a:xfrm>
          <a:prstGeom prst="line">
            <a:avLst/>
          </a:prstGeom>
          <a:ln w="101600" cap="rnd">
            <a:solidFill>
              <a:srgbClr val="3A5A9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5" name="线条"/>
          <p:cNvSpPr/>
          <p:nvPr/>
        </p:nvSpPr>
        <p:spPr>
          <a:xfrm flipV="1">
            <a:off x="16309731" y="6122204"/>
            <a:ext cx="1" cy="1270001"/>
          </a:xfrm>
          <a:prstGeom prst="line">
            <a:avLst/>
          </a:prstGeom>
          <a:ln w="101600" cap="rnd">
            <a:solidFill>
              <a:srgbClr val="3A5A9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6" name="线条"/>
          <p:cNvSpPr/>
          <p:nvPr/>
        </p:nvSpPr>
        <p:spPr>
          <a:xfrm flipV="1">
            <a:off x="20427463" y="6122204"/>
            <a:ext cx="1" cy="1270001"/>
          </a:xfrm>
          <a:prstGeom prst="line">
            <a:avLst/>
          </a:prstGeom>
          <a:ln w="101600" cap="rnd">
            <a:solidFill>
              <a:srgbClr val="3A5A9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7" name="线条"/>
          <p:cNvSpPr/>
          <p:nvPr/>
        </p:nvSpPr>
        <p:spPr>
          <a:xfrm flipV="1">
            <a:off x="3956536" y="6122204"/>
            <a:ext cx="1" cy="1270001"/>
          </a:xfrm>
          <a:prstGeom prst="line">
            <a:avLst/>
          </a:prstGeom>
          <a:ln w="101600" cap="rnd">
            <a:solidFill>
              <a:srgbClr val="84BCE3"/>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28" name="线条"/>
          <p:cNvSpPr/>
          <p:nvPr/>
        </p:nvSpPr>
        <p:spPr>
          <a:xfrm flipV="1">
            <a:off x="8074268" y="6122204"/>
            <a:ext cx="1" cy="1270001"/>
          </a:xfrm>
          <a:prstGeom prst="line">
            <a:avLst/>
          </a:prstGeom>
          <a:ln w="101600" cap="rnd">
            <a:solidFill>
              <a:srgbClr val="3A5A9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1962832" y="13081000"/>
            <a:ext cx="445635" cy="471924"/>
          </a:xfrm>
        </p:spPr>
        <p:txBody>
          <a:bodyPr/>
          <a:lstStyle/>
          <a:p>
            <a:fld id="{86CB4B4D-7CA3-9044-876B-883B54F8677D}" type="slidenum">
              <a:rPr lang="uk-UA" smtClean="0">
                <a:solidFill>
                  <a:schemeClr val="bg1"/>
                </a:solidFill>
              </a:rPr>
              <a:t>68</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0" name="THANK YOU"/>
          <p:cNvSpPr>
            <a:spLocks noGrp="1"/>
          </p:cNvSpPr>
          <p:nvPr>
            <p:ph type="body" idx="13"/>
          </p:nvPr>
        </p:nvSpPr>
        <p:spPr>
          <a:prstGeom prst="rect">
            <a:avLst/>
          </a:prstGeom>
        </p:spPr>
        <p:txBody>
          <a:bodyPr/>
          <a:lstStyle/>
          <a:p>
            <a:r>
              <a:t>THANK YOU</a:t>
            </a:r>
          </a:p>
        </p:txBody>
      </p:sp>
      <p:sp>
        <p:nvSpPr>
          <p:cNvPr id="1531" name="圆角矩形"/>
          <p:cNvSpPr/>
          <p:nvPr/>
        </p:nvSpPr>
        <p:spPr>
          <a:xfrm>
            <a:off x="11684000" y="7521500"/>
            <a:ext cx="1270000" cy="155650"/>
          </a:xfrm>
          <a:prstGeom prst="roundRect">
            <a:avLst>
              <a:gd name="adj" fmla="val 50000"/>
            </a:avLst>
          </a:prstGeom>
          <a:solidFill>
            <a:srgbClr val="5B9BD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p:txBody>
          <a:bodyPr/>
          <a:lstStyle/>
          <a:p>
            <a:fld id="{86CB4B4D-7CA3-9044-876B-883B54F8677D}" type="slidenum">
              <a:rPr lang="uk-UA" smtClean="0"/>
              <a:t>69</a:t>
            </a:fld>
            <a:endParaRPr lang="uk-UA"/>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此处主标题"/>
          <p:cNvSpPr>
            <a:spLocks noGrp="1"/>
          </p:cNvSpPr>
          <p:nvPr>
            <p:ph type="body" idx="13"/>
          </p:nvPr>
        </p:nvSpPr>
        <p:spPr>
          <a:xfrm>
            <a:off x="1727200" y="254000"/>
            <a:ext cx="3289300" cy="990601"/>
          </a:xfrm>
          <a:prstGeom prst="rect">
            <a:avLst/>
          </a:prstGeom>
        </p:spPr>
        <p:txBody>
          <a:bodyPr/>
          <a:lstStyle>
            <a:lvl1pPr>
              <a:defRPr>
                <a:solidFill>
                  <a:srgbClr val="FFFFFF"/>
                </a:solidFill>
              </a:defRPr>
            </a:lvl1pPr>
          </a:lstStyle>
          <a:p>
            <a:r>
              <a:t>此处主标题</a:t>
            </a:r>
          </a:p>
        </p:txBody>
      </p:sp>
      <p:sp>
        <p:nvSpPr>
          <p:cNvPr id="333" name="此处副标题"/>
          <p:cNvSpPr>
            <a:spLocks noGrp="1"/>
          </p:cNvSpPr>
          <p:nvPr>
            <p:ph type="body" idx="14"/>
          </p:nvPr>
        </p:nvSpPr>
        <p:spPr>
          <a:xfrm>
            <a:off x="1727200" y="1123950"/>
            <a:ext cx="1638300" cy="520701"/>
          </a:xfrm>
          <a:prstGeom prst="rect">
            <a:avLst/>
          </a:prstGeom>
        </p:spPr>
        <p:txBody>
          <a:bodyPr/>
          <a:lstStyle>
            <a:lvl1pPr>
              <a:defRPr>
                <a:solidFill>
                  <a:srgbClr val="FFFFFF"/>
                </a:solidFill>
              </a:defRPr>
            </a:lvl1pPr>
          </a:lstStyle>
          <a:p>
            <a:r>
              <a:t>此处副标题</a:t>
            </a:r>
          </a:p>
        </p:txBody>
      </p:sp>
      <p:pic>
        <p:nvPicPr>
          <p:cNvPr id="334" name="图像" descr="图像"/>
          <p:cNvPicPr>
            <a:picLocks noGrp="1" noChangeAspect="1"/>
          </p:cNvPicPr>
          <p:nvPr>
            <p:ph type="pic" idx="15"/>
          </p:nvPr>
        </p:nvPicPr>
        <p:blipFill>
          <a:blip r:embed="rId2">
            <a:extLst/>
          </a:blip>
          <a:stretch>
            <a:fillRect/>
          </a:stretch>
        </p:blipFill>
        <p:spPr>
          <a:prstGeom prst="rect">
            <a:avLst/>
          </a:prstGeom>
        </p:spPr>
      </p:pic>
      <p:sp>
        <p:nvSpPr>
          <p:cNvPr id="335" name="这里是正文，没错，这里是正文。这里是正文，没错，这里是正文。这里是正文，没错，这里是正文。这里是正文，没错，这里是正文。这里是正文"/>
          <p:cNvSpPr>
            <a:spLocks noGrp="1"/>
          </p:cNvSpPr>
          <p:nvPr>
            <p:ph type="body" idx="16"/>
          </p:nvPr>
        </p:nvSpPr>
        <p:spPr>
          <a:xfrm>
            <a:off x="2328416" y="3937000"/>
            <a:ext cx="8783402" cy="2318583"/>
          </a:xfrm>
          <a:prstGeom prst="rect">
            <a:avLst/>
          </a:prstGeom>
        </p:spPr>
        <p:txBody>
          <a:bodyPr anchor="t"/>
          <a:lstStyle>
            <a:lvl1pPr marL="0" indent="0" defTabSz="457200">
              <a:spcBef>
                <a:spcPts val="0"/>
              </a:spcBef>
              <a:buSzTx/>
              <a:buNone/>
              <a:defRPr sz="3600">
                <a:solidFill>
                  <a:srgbClr val="FFFFFF"/>
                </a:solidFill>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a:t>
            </a:r>
          </a:p>
        </p:txBody>
      </p:sp>
      <p:sp>
        <p:nvSpPr>
          <p:cNvPr id="336" name="这里是正文。这里是正文。这里是正文。这里是正文。这里是正文。这里是正文。这里是正文。这里是正文。这里是正文。这里是正文。这里是正文。"/>
          <p:cNvSpPr>
            <a:spLocks noGrp="1"/>
          </p:cNvSpPr>
          <p:nvPr>
            <p:ph type="body" idx="17"/>
          </p:nvPr>
        </p:nvSpPr>
        <p:spPr>
          <a:xfrm>
            <a:off x="2328416" y="7137400"/>
            <a:ext cx="8783402" cy="2318583"/>
          </a:xfrm>
          <a:prstGeom prst="rect">
            <a:avLst/>
          </a:prstGeom>
        </p:spPr>
        <p:txBody>
          <a:bodyPr anchor="t"/>
          <a:lstStyle>
            <a:lvl1pPr marL="0" indent="0" defTabSz="457200">
              <a:spcBef>
                <a:spcPts val="0"/>
              </a:spcBef>
              <a:buSzTx/>
              <a:buNone/>
              <a:defRPr sz="3600">
                <a:solidFill>
                  <a:srgbClr val="FFFFFF"/>
                </a:solidFill>
              </a:defRPr>
            </a:lvl1pPr>
          </a:lstStyle>
          <a:p>
            <a:r>
              <a:rPr>
                <a:latin typeface="Hiragino Sans GB W3" charset="-122"/>
                <a:ea typeface="Hiragino Sans GB W3" charset="-122"/>
                <a:cs typeface="Hiragino Sans GB W3" charset="-122"/>
              </a:rPr>
              <a:t>这里是正文。这里是正文。这里是正文。这里是正文。这里是正文。这里是正文。这里是正文。这里是正文。这里是正文。这里是正文。这里是正文。</a:t>
            </a:r>
          </a:p>
        </p:txBody>
      </p:sp>
      <p:sp>
        <p:nvSpPr>
          <p:cNvPr id="337" name="矩形"/>
          <p:cNvSpPr/>
          <p:nvPr/>
        </p:nvSpPr>
        <p:spPr>
          <a:xfrm>
            <a:off x="1968103" y="4089400"/>
            <a:ext cx="51594" cy="381000"/>
          </a:xfrm>
          <a:prstGeom prst="rect">
            <a:avLst/>
          </a:prstGeom>
          <a:solidFill>
            <a:srgbClr val="5B9BD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2048593" y="13081000"/>
            <a:ext cx="274113" cy="471924"/>
          </a:xfrm>
        </p:spPr>
        <p:txBody>
          <a:bodyPr/>
          <a:lstStyle/>
          <a:p>
            <a:fld id="{86CB4B4D-7CA3-9044-876B-883B54F8677D}" type="slidenum">
              <a:rPr lang="uk-UA" smtClean="0">
                <a:solidFill>
                  <a:schemeClr val="bg1"/>
                </a:solidFill>
              </a:rPr>
              <a:t>7</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9" name="图像" descr="图像"/>
          <p:cNvPicPr>
            <a:picLocks noGrp="1" noChangeAspect="1"/>
          </p:cNvPicPr>
          <p:nvPr>
            <p:ph type="pic" idx="13"/>
          </p:nvPr>
        </p:nvPicPr>
        <p:blipFill>
          <a:blip r:embed="rId3">
            <a:extLst/>
          </a:blip>
          <a:stretch>
            <a:fillRect/>
          </a:stretch>
        </p:blipFill>
        <p:spPr>
          <a:prstGeom prst="rect">
            <a:avLst/>
          </a:prstGeom>
        </p:spPr>
      </p:pic>
      <p:sp>
        <p:nvSpPr>
          <p:cNvPr id="340" name="这里是正文，没错，这里是正文。这里是正文，没错，这里是正文。这里是正文，没错，这里是正文。这里是正文，没错，这里是正文。这里是正文，没错，这里是正文。"/>
          <p:cNvSpPr>
            <a:spLocks noGrp="1"/>
          </p:cNvSpPr>
          <p:nvPr>
            <p:ph type="body" idx="14"/>
          </p:nvPr>
        </p:nvSpPr>
        <p:spPr>
          <a:xfrm>
            <a:off x="947290" y="7429500"/>
            <a:ext cx="7390370" cy="2872581"/>
          </a:xfrm>
          <a:prstGeom prst="rect">
            <a:avLst/>
          </a:prstGeom>
        </p:spPr>
        <p:txBody>
          <a:bodyPr anchor="t"/>
          <a:lstStyle>
            <a:lvl1pPr marL="0" indent="0" defTabSz="457200">
              <a:spcBef>
                <a:spcPts val="0"/>
              </a:spcBef>
              <a:buSzTx/>
              <a:buNone/>
              <a:defRPr sz="3600">
                <a:solidFill>
                  <a:srgbClr val="FFFFFF"/>
                </a:solidFill>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a:t>
            </a:r>
          </a:p>
        </p:txBody>
      </p:sp>
      <p:sp>
        <p:nvSpPr>
          <p:cNvPr id="341" name="这里是正文，没错，这里是正文。这里是正文，没错，这里是正文。这里是正文，没错，这里是正文。这里是正文，没错，这里是正文。这里是正文，没错，这里是正文。"/>
          <p:cNvSpPr>
            <a:spLocks noGrp="1"/>
          </p:cNvSpPr>
          <p:nvPr>
            <p:ph type="body" idx="15"/>
          </p:nvPr>
        </p:nvSpPr>
        <p:spPr>
          <a:xfrm>
            <a:off x="15892016" y="2603500"/>
            <a:ext cx="7390370" cy="2872581"/>
          </a:xfrm>
          <a:prstGeom prst="rect">
            <a:avLst/>
          </a:prstGeom>
        </p:spPr>
        <p:txBody>
          <a:bodyPr anchor="t"/>
          <a:lstStyle>
            <a:lvl1pPr marL="0" indent="0" defTabSz="457200">
              <a:spcBef>
                <a:spcPts val="0"/>
              </a:spcBef>
              <a:buSzTx/>
              <a:buNone/>
              <a:defRPr sz="3600">
                <a:solidFill>
                  <a:srgbClr val="FFFFFF"/>
                </a:solidFill>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a:t>
            </a:r>
          </a:p>
        </p:txBody>
      </p:sp>
      <p:sp>
        <p:nvSpPr>
          <p:cNvPr id="342" name="此处主标题"/>
          <p:cNvSpPr>
            <a:spLocks noGrp="1"/>
          </p:cNvSpPr>
          <p:nvPr>
            <p:ph type="body" idx="16"/>
          </p:nvPr>
        </p:nvSpPr>
        <p:spPr>
          <a:xfrm>
            <a:off x="1720850" y="254000"/>
            <a:ext cx="3289300" cy="990601"/>
          </a:xfrm>
          <a:prstGeom prst="rect">
            <a:avLst/>
          </a:prstGeom>
        </p:spPr>
        <p:txBody>
          <a:bodyPr/>
          <a:lstStyle>
            <a:lvl1pPr>
              <a:defRPr>
                <a:solidFill>
                  <a:srgbClr val="FFFFFF"/>
                </a:solidFill>
              </a:defRPr>
            </a:lvl1pPr>
          </a:lstStyle>
          <a:p>
            <a:r>
              <a:t>此处主标题</a:t>
            </a:r>
          </a:p>
        </p:txBody>
      </p:sp>
      <p:sp>
        <p:nvSpPr>
          <p:cNvPr id="343" name="此处副标题"/>
          <p:cNvSpPr>
            <a:spLocks noGrp="1"/>
          </p:cNvSpPr>
          <p:nvPr>
            <p:ph type="body" idx="17"/>
          </p:nvPr>
        </p:nvSpPr>
        <p:spPr>
          <a:xfrm>
            <a:off x="1720850" y="1123950"/>
            <a:ext cx="1638300" cy="520701"/>
          </a:xfrm>
          <a:prstGeom prst="rect">
            <a:avLst/>
          </a:prstGeom>
        </p:spPr>
        <p:txBody>
          <a:bodyPr/>
          <a:lstStyle>
            <a:lvl1pPr>
              <a:defRPr>
                <a:solidFill>
                  <a:srgbClr val="FFFFFF"/>
                </a:solidFill>
              </a:defRPr>
            </a:lvl1pPr>
          </a:lstStyle>
          <a:p>
            <a:r>
              <a:t>此处副标题</a:t>
            </a:r>
          </a:p>
        </p:txBody>
      </p:sp>
      <p:sp>
        <p:nvSpPr>
          <p:cNvPr id="344" name="矩形"/>
          <p:cNvSpPr/>
          <p:nvPr/>
        </p:nvSpPr>
        <p:spPr>
          <a:xfrm rot="5400000">
            <a:off x="1185912" y="6985892"/>
            <a:ext cx="51594" cy="381001"/>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sp>
        <p:nvSpPr>
          <p:cNvPr id="345" name="矩形"/>
          <p:cNvSpPr/>
          <p:nvPr/>
        </p:nvSpPr>
        <p:spPr>
          <a:xfrm rot="5400000">
            <a:off x="16125279" y="2166864"/>
            <a:ext cx="51595" cy="381001"/>
          </a:xfrm>
          <a:prstGeom prst="rect">
            <a:avLst/>
          </a:prstGeom>
          <a:solidFill>
            <a:srgbClr val="5B9BD5"/>
          </a:solidFill>
          <a:ln w="12700">
            <a:miter lim="400000"/>
          </a:ln>
        </p:spPr>
        <p:txBody>
          <a:bodyPr lIns="0" tIns="0" rIns="0" bIns="0" anchor="ctr"/>
          <a:lstStyle/>
          <a:p>
            <a:pPr>
              <a:defRPr sz="3400" b="0">
                <a:solidFill>
                  <a:srgbClr val="FFFFFF"/>
                </a:solidFill>
                <a:latin typeface="+mn-lt"/>
                <a:ea typeface="+mn-ea"/>
                <a:cs typeface="+mn-cs"/>
                <a:sym typeface="Helvetica Neue Medium"/>
              </a:defRPr>
            </a:pPr>
            <a:endParaRPr/>
          </a:p>
        </p:txBody>
      </p:sp>
      <p:pic>
        <p:nvPicPr>
          <p:cNvPr id="346" name="pasted-image.pdf" descr="pasted-image.pdf"/>
          <p:cNvPicPr>
            <a:picLocks noChangeAspect="1"/>
          </p:cNvPicPr>
          <p:nvPr/>
        </p:nvPicPr>
        <p:blipFill>
          <a:blip r:embed="rId4">
            <a:extLst/>
          </a:blip>
          <a:stretch>
            <a:fillRect/>
          </a:stretch>
        </p:blipFill>
        <p:spPr>
          <a:xfrm>
            <a:off x="7345362" y="11049000"/>
            <a:ext cx="951024" cy="1180581"/>
          </a:xfrm>
          <a:prstGeom prst="rect">
            <a:avLst/>
          </a:prstGeom>
          <a:ln w="12700">
            <a:miter lim="400000"/>
          </a:ln>
        </p:spPr>
      </p:pic>
      <p:pic>
        <p:nvPicPr>
          <p:cNvPr id="347" name="pasted-image.pdf" descr="pasted-image.pdf"/>
          <p:cNvPicPr>
            <a:picLocks noChangeAspect="1"/>
          </p:cNvPicPr>
          <p:nvPr/>
        </p:nvPicPr>
        <p:blipFill>
          <a:blip r:embed="rId4">
            <a:extLst/>
          </a:blip>
          <a:stretch>
            <a:fillRect/>
          </a:stretch>
        </p:blipFill>
        <p:spPr>
          <a:xfrm flipH="1">
            <a:off x="16087614" y="6210300"/>
            <a:ext cx="951025" cy="1180581"/>
          </a:xfrm>
          <a:prstGeom prst="rect">
            <a:avLst/>
          </a:prstGeom>
          <a:ln w="12700">
            <a:miter lim="400000"/>
          </a:ln>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2048593" y="13081000"/>
            <a:ext cx="274113" cy="471924"/>
          </a:xfrm>
        </p:spPr>
        <p:txBody>
          <a:bodyPr/>
          <a:lstStyle/>
          <a:p>
            <a:fld id="{86CB4B4D-7CA3-9044-876B-883B54F8677D}" type="slidenum">
              <a:rPr lang="uk-UA" smtClean="0">
                <a:solidFill>
                  <a:schemeClr val="bg1"/>
                </a:solidFill>
              </a:rPr>
              <a:t>8</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 name="图像" descr="图像"/>
          <p:cNvPicPr>
            <a:picLocks noGrp="1" noChangeAspect="1"/>
          </p:cNvPicPr>
          <p:nvPr>
            <p:ph type="pic" idx="13"/>
          </p:nvPr>
        </p:nvPicPr>
        <p:blipFill>
          <a:blip r:embed="rId3">
            <a:extLst/>
          </a:blip>
          <a:stretch>
            <a:fillRect/>
          </a:stretch>
        </p:blipFill>
        <p:spPr>
          <a:prstGeom prst="rect">
            <a:avLst/>
          </a:prstGeom>
        </p:spPr>
      </p:pic>
      <p:sp>
        <p:nvSpPr>
          <p:cNvPr id="352" name="这里是正文，没错，这里是正文。这里是正文，没错，这里是正文。这里是正文，没错，这里是正文。这里是正文，没错，这里是正文。这里是正文，没错，这里是正文。"/>
          <p:cNvSpPr>
            <a:spLocks noGrp="1"/>
          </p:cNvSpPr>
          <p:nvPr>
            <p:ph type="body" idx="15"/>
          </p:nvPr>
        </p:nvSpPr>
        <p:spPr>
          <a:xfrm>
            <a:off x="15892016" y="2603500"/>
            <a:ext cx="7390370" cy="2872581"/>
          </a:xfrm>
          <a:prstGeom prst="rect">
            <a:avLst/>
          </a:prstGeom>
        </p:spPr>
        <p:txBody>
          <a:bodyPr anchor="t"/>
          <a:lstStyle>
            <a:lvl1pPr marL="0" indent="0" defTabSz="457200">
              <a:spcBef>
                <a:spcPts val="0"/>
              </a:spcBef>
              <a:buSzTx/>
              <a:buNone/>
              <a:defRPr sz="3600">
                <a:solidFill>
                  <a:srgbClr val="FFFFFF"/>
                </a:solidFill>
              </a:defRPr>
            </a:lvl1pPr>
          </a:lstStyle>
          <a:p>
            <a:r>
              <a:rPr>
                <a:latin typeface="Hiragino Sans GB W3" charset="-122"/>
                <a:ea typeface="Hiragino Sans GB W3" charset="-122"/>
                <a:cs typeface="Hiragino Sans GB W3" charset="-122"/>
              </a:rPr>
              <a:t>这里是正文，没错，这里是正文。这里是正文，没错，这里是正文。这里是正文，没错，这里是正文。这里是正文，没错，这里是正文。这里是正文，没错，这里是正文。</a:t>
            </a:r>
          </a:p>
        </p:txBody>
      </p:sp>
      <p:sp>
        <p:nvSpPr>
          <p:cNvPr id="353" name="此处主标题"/>
          <p:cNvSpPr>
            <a:spLocks noGrp="1"/>
          </p:cNvSpPr>
          <p:nvPr>
            <p:ph type="body" idx="16"/>
          </p:nvPr>
        </p:nvSpPr>
        <p:spPr>
          <a:xfrm>
            <a:off x="1720850" y="254000"/>
            <a:ext cx="3289300" cy="990601"/>
          </a:xfrm>
          <a:prstGeom prst="rect">
            <a:avLst/>
          </a:prstGeom>
        </p:spPr>
        <p:txBody>
          <a:bodyPr/>
          <a:lstStyle>
            <a:lvl1pPr>
              <a:defRPr>
                <a:solidFill>
                  <a:srgbClr val="FFFFFF"/>
                </a:solidFill>
              </a:defRPr>
            </a:lvl1pPr>
          </a:lstStyle>
          <a:p>
            <a:r>
              <a:t>此处主标题</a:t>
            </a:r>
          </a:p>
        </p:txBody>
      </p:sp>
      <p:sp>
        <p:nvSpPr>
          <p:cNvPr id="354" name="此处副标题"/>
          <p:cNvSpPr>
            <a:spLocks noGrp="1"/>
          </p:cNvSpPr>
          <p:nvPr>
            <p:ph type="body" idx="17"/>
          </p:nvPr>
        </p:nvSpPr>
        <p:spPr>
          <a:xfrm>
            <a:off x="1720850" y="1123950"/>
            <a:ext cx="1638300" cy="520701"/>
          </a:xfrm>
          <a:prstGeom prst="rect">
            <a:avLst/>
          </a:prstGeom>
        </p:spPr>
        <p:txBody>
          <a:bodyPr/>
          <a:lstStyle>
            <a:lvl1pPr>
              <a:defRPr>
                <a:solidFill>
                  <a:srgbClr val="FFFFFF"/>
                </a:solidFill>
              </a:defRPr>
            </a:lvl1pPr>
          </a:lstStyle>
          <a:p>
            <a:r>
              <a:t>此处副标题</a:t>
            </a:r>
          </a:p>
        </p:txBody>
      </p:sp>
      <p:pic>
        <p:nvPicPr>
          <p:cNvPr id="355" name="pasted-image.pdf" descr="pasted-image.pdf"/>
          <p:cNvPicPr>
            <a:picLocks noChangeAspect="1"/>
          </p:cNvPicPr>
          <p:nvPr/>
        </p:nvPicPr>
        <p:blipFill>
          <a:blip r:embed="rId4">
            <a:extLst/>
          </a:blip>
          <a:stretch>
            <a:fillRect/>
          </a:stretch>
        </p:blipFill>
        <p:spPr>
          <a:xfrm>
            <a:off x="7345362" y="11049000"/>
            <a:ext cx="951024" cy="1180581"/>
          </a:xfrm>
          <a:prstGeom prst="rect">
            <a:avLst/>
          </a:prstGeom>
          <a:ln w="12700">
            <a:miter lim="400000"/>
          </a:ln>
        </p:spPr>
      </p:pic>
      <p:pic>
        <p:nvPicPr>
          <p:cNvPr id="356" name="pasted-image.pdf" descr="pasted-image.pdf"/>
          <p:cNvPicPr>
            <a:picLocks noChangeAspect="1"/>
          </p:cNvPicPr>
          <p:nvPr/>
        </p:nvPicPr>
        <p:blipFill>
          <a:blip r:embed="rId4">
            <a:extLst/>
          </a:blip>
          <a:stretch>
            <a:fillRect/>
          </a:stretch>
        </p:blipFill>
        <p:spPr>
          <a:xfrm flipH="1">
            <a:off x="16087614" y="6210300"/>
            <a:ext cx="951025" cy="1180581"/>
          </a:xfrm>
          <a:prstGeom prst="rect">
            <a:avLst/>
          </a:prstGeom>
          <a:ln w="12700">
            <a:miter lim="400000"/>
          </a:ln>
        </p:spPr>
      </p:pic>
      <p:sp>
        <p:nvSpPr>
          <p:cNvPr id="357" name="矩形"/>
          <p:cNvSpPr/>
          <p:nvPr/>
        </p:nvSpPr>
        <p:spPr>
          <a:xfrm rot="5400000">
            <a:off x="16125279" y="2166864"/>
            <a:ext cx="51595" cy="381001"/>
          </a:xfrm>
          <a:prstGeom prst="rect">
            <a:avLst/>
          </a:prstGeom>
          <a:solidFill>
            <a:srgbClr val="5B9BD5"/>
          </a:solidFill>
          <a:ln w="12700">
            <a:miter lim="400000"/>
          </a:ln>
        </p:spPr>
        <p:txBody>
          <a:bodyPr lIns="0" tIns="0" rIns="0" bIns="0" anchor="ctr"/>
          <a:lstStyle/>
          <a:p>
            <a:pPr>
              <a:defRPr sz="3400" b="0">
                <a:solidFill>
                  <a:srgbClr val="FFFFFF"/>
                </a:solidFill>
                <a:latin typeface="+mn-lt"/>
                <a:ea typeface="+mn-ea"/>
                <a:cs typeface="+mn-cs"/>
                <a:sym typeface="Helvetica Neue Medium"/>
              </a:defRPr>
            </a:pPr>
            <a:endParaRPr/>
          </a:p>
        </p:txBody>
      </p:sp>
      <p:sp>
        <p:nvSpPr>
          <p:cNvPr id="358" name="这里是正文，没错，这里是正文。"/>
          <p:cNvSpPr/>
          <p:nvPr/>
        </p:nvSpPr>
        <p:spPr>
          <a:xfrm>
            <a:off x="947290" y="9956800"/>
            <a:ext cx="7390370"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3600" b="0">
                <a:solidFill>
                  <a:srgbClr val="FFFFFF"/>
                </a:solidFill>
                <a:latin typeface="PingFang SC Regular"/>
                <a:ea typeface="PingFang SC Regular"/>
                <a:cs typeface="PingFang SC Regular"/>
                <a:sym typeface="PingFang SC Regular"/>
              </a:defRPr>
            </a:lvl1pPr>
          </a:lstStyle>
          <a:p>
            <a:r>
              <a:rPr dirty="0">
                <a:latin typeface="Hiragino Sans GB W3" charset="-122"/>
                <a:ea typeface="Hiragino Sans GB W3" charset="-122"/>
                <a:cs typeface="Hiragino Sans GB W3" charset="-122"/>
              </a:rPr>
              <a:t>这里是正文，没错，这里是正文。</a:t>
            </a:r>
          </a:p>
        </p:txBody>
      </p:sp>
      <p:sp>
        <p:nvSpPr>
          <p:cNvPr id="359" name="矩形"/>
          <p:cNvSpPr/>
          <p:nvPr/>
        </p:nvSpPr>
        <p:spPr>
          <a:xfrm rot="5400000">
            <a:off x="1185912" y="9520208"/>
            <a:ext cx="51594" cy="381001"/>
          </a:xfrm>
          <a:prstGeom prst="rect">
            <a:avLst/>
          </a:prstGeom>
          <a:solidFill>
            <a:srgbClr val="5B9BD5"/>
          </a:solidFill>
          <a:ln w="12700">
            <a:miter lim="400000"/>
          </a:ln>
        </p:spPr>
        <p:txBody>
          <a:bodyPr lIns="0" tIns="0" rIns="0" bIns="0" anchor="ctr"/>
          <a:lstStyle/>
          <a:p>
            <a:pPr>
              <a:defRPr sz="3300" b="0">
                <a:solidFill>
                  <a:srgbClr val="FFFFFF"/>
                </a:solidFill>
                <a:latin typeface="+mn-lt"/>
                <a:ea typeface="+mn-ea"/>
                <a:cs typeface="+mn-cs"/>
                <a:sym typeface="Helvetica Neue Medium"/>
              </a:defRPr>
            </a:pPr>
            <a:endParaRP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142400" y="426551"/>
            <a:ext cx="2643257" cy="957749"/>
          </a:xfrm>
          <a:prstGeom prst="rect">
            <a:avLst/>
          </a:prstGeom>
        </p:spPr>
      </p:pic>
      <p:sp>
        <p:nvSpPr>
          <p:cNvPr id="2" name="幻灯片编号占位符 1"/>
          <p:cNvSpPr>
            <a:spLocks noGrp="1"/>
          </p:cNvSpPr>
          <p:nvPr>
            <p:ph type="sldNum" sz="quarter" idx="2"/>
          </p:nvPr>
        </p:nvSpPr>
        <p:spPr>
          <a:xfrm>
            <a:off x="12048593" y="13081000"/>
            <a:ext cx="274113" cy="471924"/>
          </a:xfrm>
        </p:spPr>
        <p:txBody>
          <a:bodyPr/>
          <a:lstStyle/>
          <a:p>
            <a:fld id="{86CB4B4D-7CA3-9044-876B-883B54F8677D}" type="slidenum">
              <a:rPr lang="uk-UA" smtClean="0">
                <a:solidFill>
                  <a:schemeClr val="bg1"/>
                </a:solidFill>
              </a:rPr>
              <a:t>9</a:t>
            </a:fld>
            <a:endParaRPr lang="uk-U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292</TotalTime>
  <Words>2686</Words>
  <Application>Microsoft Macintosh PowerPoint</Application>
  <PresentationFormat>自定义</PresentationFormat>
  <Paragraphs>657</Paragraphs>
  <Slides>69</Slides>
  <Notes>49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69</vt:i4>
      </vt:variant>
    </vt:vector>
  </HeadingPairs>
  <TitlesOfParts>
    <vt:vector size="80" baseType="lpstr">
      <vt:lpstr>Avenir Roman</vt:lpstr>
      <vt:lpstr>Helvetica</vt:lpstr>
      <vt:lpstr>Helvetica Light</vt:lpstr>
      <vt:lpstr>Helvetica Neue</vt:lpstr>
      <vt:lpstr>Helvetica Neue Light</vt:lpstr>
      <vt:lpstr>Helvetica Neue Medium</vt:lpstr>
      <vt:lpstr>Hiragino Sans GB W3</vt:lpstr>
      <vt:lpstr>PingFang SC</vt:lpstr>
      <vt:lpstr>PingFang SC Regular</vt:lpstr>
      <vt:lpstr>PingFang SC Semibold</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用户</cp:lastModifiedBy>
  <cp:revision>15</cp:revision>
  <dcterms:modified xsi:type="dcterms:W3CDTF">2017-11-24T06:53:54Z</dcterms:modified>
</cp:coreProperties>
</file>