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Ferreras" initials="KF" lastIdx="4" clrIdx="0">
    <p:extLst>
      <p:ext uri="{19B8F6BF-5375-455C-9EA6-DF929625EA0E}">
        <p15:presenceInfo xmlns:p15="http://schemas.microsoft.com/office/powerpoint/2012/main" userId="585f8cad3ebb884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506" autoAdjust="0"/>
  </p:normalViewPr>
  <p:slideViewPr>
    <p:cSldViewPr snapToGrid="0">
      <p:cViewPr varScale="1">
        <p:scale>
          <a:sx n="106" d="100"/>
          <a:sy n="106" d="100"/>
        </p:scale>
        <p:origin x="174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18T19:09:36.887" idx="2">
    <p:pos x="5563" y="2867"/>
    <p:text>These options under the user icon would appear once the user clicks on the icon, or do we make those options appear on a separate page once the user clicks on the icon?</p:text>
    <p:extLst>
      <p:ext uri="{C676402C-5697-4E1C-873F-D02D1690AC5C}">
        <p15:threadingInfo xmlns:p15="http://schemas.microsoft.com/office/powerpoint/2012/main" timeZoneBias="240"/>
      </p:ext>
    </p:extLst>
  </p:cm>
  <p:cm authorId="1" dt="2022-10-18T22:33:35.905" idx="3">
    <p:pos x="1461" y="928"/>
    <p:text>Clicking on the user name or photo should lead to that user's profile</p:text>
    <p:extLst>
      <p:ext uri="{C676402C-5697-4E1C-873F-D02D1690AC5C}">
        <p15:threadingInfo xmlns:p15="http://schemas.microsoft.com/office/powerpoint/2012/main" timeZoneBias="240"/>
      </p:ext>
    </p:extLst>
  </p:cm>
  <p:cm authorId="1" dt="2022-10-19T19:26:29.810" idx="4">
    <p:pos x="4045" y="506"/>
    <p:text>Should allow user to search for new Friends and Groups</p:text>
    <p:extLst>
      <p:ext uri="{C676402C-5697-4E1C-873F-D02D1690AC5C}">
        <p15:threadingInfo xmlns:p15="http://schemas.microsoft.com/office/powerpoint/2012/main" timeZoneBias="2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9825F1-CA04-49FC-8D49-077F0F5C7B5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41292A-4F65-496A-97F2-9B7B1DD455B8}">
      <dgm:prSet phldrT="[Text]" custT="1"/>
      <dgm:spPr/>
      <dgm:t>
        <a:bodyPr/>
        <a:lstStyle/>
        <a:p>
          <a:r>
            <a:rPr lang="en-US" sz="1050" dirty="0"/>
            <a:t>Profile</a:t>
          </a:r>
        </a:p>
      </dgm:t>
    </dgm:pt>
    <dgm:pt modelId="{CB2B8766-9CB9-4B79-8DAF-88732239C50E}" type="parTrans" cxnId="{2F487C95-56C6-4532-85A3-A42C0F04C2A5}">
      <dgm:prSet/>
      <dgm:spPr/>
      <dgm:t>
        <a:bodyPr/>
        <a:lstStyle/>
        <a:p>
          <a:endParaRPr lang="en-US"/>
        </a:p>
      </dgm:t>
    </dgm:pt>
    <dgm:pt modelId="{BEA718B9-49FA-4627-BD9D-D26DFC720F15}" type="sibTrans" cxnId="{2F487C95-56C6-4532-85A3-A42C0F04C2A5}">
      <dgm:prSet/>
      <dgm:spPr/>
      <dgm:t>
        <a:bodyPr/>
        <a:lstStyle/>
        <a:p>
          <a:endParaRPr lang="en-US"/>
        </a:p>
      </dgm:t>
    </dgm:pt>
    <dgm:pt modelId="{B3065552-6476-4E41-B0D0-E36ED7F5FB4E}">
      <dgm:prSet phldrT="[Text]" custT="1"/>
      <dgm:spPr/>
      <dgm:t>
        <a:bodyPr/>
        <a:lstStyle/>
        <a:p>
          <a:r>
            <a:rPr lang="en-US" sz="1050" dirty="0"/>
            <a:t>Account Settings</a:t>
          </a:r>
        </a:p>
      </dgm:t>
    </dgm:pt>
    <dgm:pt modelId="{E1098E5F-289D-4D14-A20C-232C91A6C1DC}" type="parTrans" cxnId="{2FA0D492-AAF0-48D0-9357-92836EE2C99D}">
      <dgm:prSet/>
      <dgm:spPr/>
      <dgm:t>
        <a:bodyPr/>
        <a:lstStyle/>
        <a:p>
          <a:endParaRPr lang="en-US"/>
        </a:p>
      </dgm:t>
    </dgm:pt>
    <dgm:pt modelId="{ABA486B3-8518-4BB4-9C9E-BDD4C156E7D7}" type="sibTrans" cxnId="{2FA0D492-AAF0-48D0-9357-92836EE2C99D}">
      <dgm:prSet/>
      <dgm:spPr/>
      <dgm:t>
        <a:bodyPr/>
        <a:lstStyle/>
        <a:p>
          <a:endParaRPr lang="en-US"/>
        </a:p>
      </dgm:t>
    </dgm:pt>
    <dgm:pt modelId="{0A6E2C69-108A-4EBA-AEF6-AA90748E2036}">
      <dgm:prSet phldrT="[Text]" custT="1"/>
      <dgm:spPr/>
      <dgm:t>
        <a:bodyPr/>
        <a:lstStyle/>
        <a:p>
          <a:r>
            <a:rPr lang="en-US" sz="1050" dirty="0"/>
            <a:t>Log out</a:t>
          </a:r>
        </a:p>
      </dgm:t>
    </dgm:pt>
    <dgm:pt modelId="{EB2410DB-FE02-489F-8D08-66CAC23EF65A}" type="parTrans" cxnId="{D2457FD0-B15A-4241-BBA7-F8D41BF839AA}">
      <dgm:prSet/>
      <dgm:spPr/>
      <dgm:t>
        <a:bodyPr/>
        <a:lstStyle/>
        <a:p>
          <a:endParaRPr lang="en-US"/>
        </a:p>
      </dgm:t>
    </dgm:pt>
    <dgm:pt modelId="{67C241C8-25A9-4EDD-A7DB-4248AFD000FA}" type="sibTrans" cxnId="{D2457FD0-B15A-4241-BBA7-F8D41BF839AA}">
      <dgm:prSet/>
      <dgm:spPr/>
      <dgm:t>
        <a:bodyPr/>
        <a:lstStyle/>
        <a:p>
          <a:endParaRPr lang="en-US"/>
        </a:p>
      </dgm:t>
    </dgm:pt>
    <dgm:pt modelId="{565AE2A9-BF0E-468B-B2C3-1D0721C9E819}">
      <dgm:prSet phldrT="[Text]" phldr="1"/>
      <dgm:spPr/>
      <dgm:t>
        <a:bodyPr/>
        <a:lstStyle/>
        <a:p>
          <a:endParaRPr lang="en-US" dirty="0"/>
        </a:p>
      </dgm:t>
    </dgm:pt>
    <dgm:pt modelId="{D769CF93-D4E0-4BF5-97FF-E027000ABA2C}" type="sibTrans" cxnId="{C6CBA4BE-DCF1-4D8F-8D8A-F75BD91000B9}">
      <dgm:prSet/>
      <dgm:spPr/>
      <dgm:t>
        <a:bodyPr/>
        <a:lstStyle/>
        <a:p>
          <a:endParaRPr lang="en-US"/>
        </a:p>
      </dgm:t>
    </dgm:pt>
    <dgm:pt modelId="{8BE221A5-FF1D-4973-951D-BB60CA20D10A}" type="parTrans" cxnId="{C6CBA4BE-DCF1-4D8F-8D8A-F75BD91000B9}">
      <dgm:prSet/>
      <dgm:spPr/>
      <dgm:t>
        <a:bodyPr/>
        <a:lstStyle/>
        <a:p>
          <a:endParaRPr lang="en-US"/>
        </a:p>
      </dgm:t>
    </dgm:pt>
    <dgm:pt modelId="{8748C11D-8CBC-4DF8-8227-C379CAC60A13}" type="pres">
      <dgm:prSet presAssocID="{7B9825F1-CA04-49FC-8D49-077F0F5C7B5F}" presName="vert0" presStyleCnt="0">
        <dgm:presLayoutVars>
          <dgm:dir/>
          <dgm:animOne val="branch"/>
          <dgm:animLvl val="lvl"/>
        </dgm:presLayoutVars>
      </dgm:prSet>
      <dgm:spPr/>
    </dgm:pt>
    <dgm:pt modelId="{BC978E63-5D68-4211-8D18-C092519923B6}" type="pres">
      <dgm:prSet presAssocID="{565AE2A9-BF0E-468B-B2C3-1D0721C9E819}" presName="thickLine" presStyleLbl="alignNode1" presStyleIdx="0" presStyleCnt="1"/>
      <dgm:spPr/>
    </dgm:pt>
    <dgm:pt modelId="{F2132EC9-437D-4613-887F-D2F12004EB07}" type="pres">
      <dgm:prSet presAssocID="{565AE2A9-BF0E-468B-B2C3-1D0721C9E819}" presName="horz1" presStyleCnt="0"/>
      <dgm:spPr/>
    </dgm:pt>
    <dgm:pt modelId="{48028AA7-7676-4F3F-A230-0D2AB7F8A130}" type="pres">
      <dgm:prSet presAssocID="{565AE2A9-BF0E-468B-B2C3-1D0721C9E819}" presName="tx1" presStyleLbl="revTx" presStyleIdx="0" presStyleCnt="4" custScaleX="3750"/>
      <dgm:spPr/>
    </dgm:pt>
    <dgm:pt modelId="{69C05F94-F778-4F56-BCEA-5D256DD423D8}" type="pres">
      <dgm:prSet presAssocID="{565AE2A9-BF0E-468B-B2C3-1D0721C9E819}" presName="vert1" presStyleCnt="0"/>
      <dgm:spPr/>
    </dgm:pt>
    <dgm:pt modelId="{BBF6B15A-4962-477E-B8D2-51409E74F663}" type="pres">
      <dgm:prSet presAssocID="{D541292A-4F65-496A-97F2-9B7B1DD455B8}" presName="vertSpace2a" presStyleCnt="0"/>
      <dgm:spPr/>
    </dgm:pt>
    <dgm:pt modelId="{7DCF9384-8686-4EF6-A1C2-4423324EF98F}" type="pres">
      <dgm:prSet presAssocID="{D541292A-4F65-496A-97F2-9B7B1DD455B8}" presName="horz2" presStyleCnt="0"/>
      <dgm:spPr/>
    </dgm:pt>
    <dgm:pt modelId="{F2102E7C-6F33-4F5B-ADCC-E557F5AF90DD}" type="pres">
      <dgm:prSet presAssocID="{D541292A-4F65-496A-97F2-9B7B1DD455B8}" presName="horzSpace2" presStyleCnt="0"/>
      <dgm:spPr/>
    </dgm:pt>
    <dgm:pt modelId="{0608C4CD-3778-4ED5-8601-CF75779586C7}" type="pres">
      <dgm:prSet presAssocID="{D541292A-4F65-496A-97F2-9B7B1DD455B8}" presName="tx2" presStyleLbl="revTx" presStyleIdx="1" presStyleCnt="4"/>
      <dgm:spPr/>
    </dgm:pt>
    <dgm:pt modelId="{2C53C263-5CB2-47AD-9020-4BA90FEB8BD1}" type="pres">
      <dgm:prSet presAssocID="{D541292A-4F65-496A-97F2-9B7B1DD455B8}" presName="vert2" presStyleCnt="0"/>
      <dgm:spPr/>
    </dgm:pt>
    <dgm:pt modelId="{74DBEA9D-A3FD-4E81-972E-C712ED698C7B}" type="pres">
      <dgm:prSet presAssocID="{D541292A-4F65-496A-97F2-9B7B1DD455B8}" presName="thinLine2b" presStyleLbl="callout" presStyleIdx="0" presStyleCnt="3"/>
      <dgm:spPr/>
    </dgm:pt>
    <dgm:pt modelId="{524684F0-0132-47F1-90D7-AF58631CC5A2}" type="pres">
      <dgm:prSet presAssocID="{D541292A-4F65-496A-97F2-9B7B1DD455B8}" presName="vertSpace2b" presStyleCnt="0"/>
      <dgm:spPr/>
    </dgm:pt>
    <dgm:pt modelId="{AF481C0A-8D0B-472F-BE60-D7C1B57FCE5C}" type="pres">
      <dgm:prSet presAssocID="{B3065552-6476-4E41-B0D0-E36ED7F5FB4E}" presName="horz2" presStyleCnt="0"/>
      <dgm:spPr/>
    </dgm:pt>
    <dgm:pt modelId="{D48E0C4D-43F0-41A5-A962-630E5EC644AD}" type="pres">
      <dgm:prSet presAssocID="{B3065552-6476-4E41-B0D0-E36ED7F5FB4E}" presName="horzSpace2" presStyleCnt="0"/>
      <dgm:spPr/>
    </dgm:pt>
    <dgm:pt modelId="{4FB5519C-69F5-4582-B5F8-A611DE87AE0F}" type="pres">
      <dgm:prSet presAssocID="{B3065552-6476-4E41-B0D0-E36ED7F5FB4E}" presName="tx2" presStyleLbl="revTx" presStyleIdx="2" presStyleCnt="4"/>
      <dgm:spPr/>
    </dgm:pt>
    <dgm:pt modelId="{4A90579A-4D96-47AB-BBCE-C9E4DEFF13FA}" type="pres">
      <dgm:prSet presAssocID="{B3065552-6476-4E41-B0D0-E36ED7F5FB4E}" presName="vert2" presStyleCnt="0"/>
      <dgm:spPr/>
    </dgm:pt>
    <dgm:pt modelId="{B0FE2750-E289-41FC-930C-45C7B1A0E8C6}" type="pres">
      <dgm:prSet presAssocID="{B3065552-6476-4E41-B0D0-E36ED7F5FB4E}" presName="thinLine2b" presStyleLbl="callout" presStyleIdx="1" presStyleCnt="3"/>
      <dgm:spPr/>
    </dgm:pt>
    <dgm:pt modelId="{F2B4B553-6391-4047-BE9B-4477A1952CAA}" type="pres">
      <dgm:prSet presAssocID="{B3065552-6476-4E41-B0D0-E36ED7F5FB4E}" presName="vertSpace2b" presStyleCnt="0"/>
      <dgm:spPr/>
    </dgm:pt>
    <dgm:pt modelId="{3062EEB4-A3B6-4EE5-B625-30270CDB729C}" type="pres">
      <dgm:prSet presAssocID="{0A6E2C69-108A-4EBA-AEF6-AA90748E2036}" presName="horz2" presStyleCnt="0"/>
      <dgm:spPr/>
    </dgm:pt>
    <dgm:pt modelId="{345E5F8E-FB01-4602-BC9D-4D326D62004E}" type="pres">
      <dgm:prSet presAssocID="{0A6E2C69-108A-4EBA-AEF6-AA90748E2036}" presName="horzSpace2" presStyleCnt="0"/>
      <dgm:spPr/>
    </dgm:pt>
    <dgm:pt modelId="{8C9E26B7-2562-4F8E-A11B-1530EAC79629}" type="pres">
      <dgm:prSet presAssocID="{0A6E2C69-108A-4EBA-AEF6-AA90748E2036}" presName="tx2" presStyleLbl="revTx" presStyleIdx="3" presStyleCnt="4"/>
      <dgm:spPr/>
    </dgm:pt>
    <dgm:pt modelId="{1D5344B5-AA6C-4B9A-9923-6B1FCDD6524E}" type="pres">
      <dgm:prSet presAssocID="{0A6E2C69-108A-4EBA-AEF6-AA90748E2036}" presName="vert2" presStyleCnt="0"/>
      <dgm:spPr/>
    </dgm:pt>
    <dgm:pt modelId="{B475B493-EE78-4B2C-B8EE-B1146F4D434A}" type="pres">
      <dgm:prSet presAssocID="{0A6E2C69-108A-4EBA-AEF6-AA90748E2036}" presName="thinLine2b" presStyleLbl="callout" presStyleIdx="2" presStyleCnt="3"/>
      <dgm:spPr/>
    </dgm:pt>
    <dgm:pt modelId="{CD9D70ED-04D8-4491-9441-211DD55C37EE}" type="pres">
      <dgm:prSet presAssocID="{0A6E2C69-108A-4EBA-AEF6-AA90748E2036}" presName="vertSpace2b" presStyleCnt="0"/>
      <dgm:spPr/>
    </dgm:pt>
  </dgm:ptLst>
  <dgm:cxnLst>
    <dgm:cxn modelId="{32F97929-8C8A-4D14-A300-60D86F641DA8}" type="presOf" srcId="{7B9825F1-CA04-49FC-8D49-077F0F5C7B5F}" destId="{8748C11D-8CBC-4DF8-8227-C379CAC60A13}" srcOrd="0" destOrd="0" presId="urn:microsoft.com/office/officeart/2008/layout/LinedList"/>
    <dgm:cxn modelId="{79DAB17A-5459-41FB-BE4C-65ED4985776C}" type="presOf" srcId="{565AE2A9-BF0E-468B-B2C3-1D0721C9E819}" destId="{48028AA7-7676-4F3F-A230-0D2AB7F8A130}" srcOrd="0" destOrd="0" presId="urn:microsoft.com/office/officeart/2008/layout/LinedList"/>
    <dgm:cxn modelId="{2FA0D492-AAF0-48D0-9357-92836EE2C99D}" srcId="{565AE2A9-BF0E-468B-B2C3-1D0721C9E819}" destId="{B3065552-6476-4E41-B0D0-E36ED7F5FB4E}" srcOrd="1" destOrd="0" parTransId="{E1098E5F-289D-4D14-A20C-232C91A6C1DC}" sibTransId="{ABA486B3-8518-4BB4-9C9E-BDD4C156E7D7}"/>
    <dgm:cxn modelId="{2F487C95-56C6-4532-85A3-A42C0F04C2A5}" srcId="{565AE2A9-BF0E-468B-B2C3-1D0721C9E819}" destId="{D541292A-4F65-496A-97F2-9B7B1DD455B8}" srcOrd="0" destOrd="0" parTransId="{CB2B8766-9CB9-4B79-8DAF-88732239C50E}" sibTransId="{BEA718B9-49FA-4627-BD9D-D26DFC720F15}"/>
    <dgm:cxn modelId="{2A2A7D9C-30D5-462B-8E91-276A8C6B7051}" type="presOf" srcId="{0A6E2C69-108A-4EBA-AEF6-AA90748E2036}" destId="{8C9E26B7-2562-4F8E-A11B-1530EAC79629}" srcOrd="0" destOrd="0" presId="urn:microsoft.com/office/officeart/2008/layout/LinedList"/>
    <dgm:cxn modelId="{92FB97A1-0277-4267-B27F-BDBA13B0EAF5}" type="presOf" srcId="{B3065552-6476-4E41-B0D0-E36ED7F5FB4E}" destId="{4FB5519C-69F5-4582-B5F8-A611DE87AE0F}" srcOrd="0" destOrd="0" presId="urn:microsoft.com/office/officeart/2008/layout/LinedList"/>
    <dgm:cxn modelId="{E16278AC-6AB3-47CD-8591-02ADE006270B}" type="presOf" srcId="{D541292A-4F65-496A-97F2-9B7B1DD455B8}" destId="{0608C4CD-3778-4ED5-8601-CF75779586C7}" srcOrd="0" destOrd="0" presId="urn:microsoft.com/office/officeart/2008/layout/LinedList"/>
    <dgm:cxn modelId="{C6CBA4BE-DCF1-4D8F-8D8A-F75BD91000B9}" srcId="{7B9825F1-CA04-49FC-8D49-077F0F5C7B5F}" destId="{565AE2A9-BF0E-468B-B2C3-1D0721C9E819}" srcOrd="0" destOrd="0" parTransId="{8BE221A5-FF1D-4973-951D-BB60CA20D10A}" sibTransId="{D769CF93-D4E0-4BF5-97FF-E027000ABA2C}"/>
    <dgm:cxn modelId="{D2457FD0-B15A-4241-BBA7-F8D41BF839AA}" srcId="{565AE2A9-BF0E-468B-B2C3-1D0721C9E819}" destId="{0A6E2C69-108A-4EBA-AEF6-AA90748E2036}" srcOrd="2" destOrd="0" parTransId="{EB2410DB-FE02-489F-8D08-66CAC23EF65A}" sibTransId="{67C241C8-25A9-4EDD-A7DB-4248AFD000FA}"/>
    <dgm:cxn modelId="{9845FA99-A52F-4322-84A2-C0D21B96EAD2}" type="presParOf" srcId="{8748C11D-8CBC-4DF8-8227-C379CAC60A13}" destId="{BC978E63-5D68-4211-8D18-C092519923B6}" srcOrd="0" destOrd="0" presId="urn:microsoft.com/office/officeart/2008/layout/LinedList"/>
    <dgm:cxn modelId="{F4924D98-E3A1-43A8-862F-D3A4EDAEC85A}" type="presParOf" srcId="{8748C11D-8CBC-4DF8-8227-C379CAC60A13}" destId="{F2132EC9-437D-4613-887F-D2F12004EB07}" srcOrd="1" destOrd="0" presId="urn:microsoft.com/office/officeart/2008/layout/LinedList"/>
    <dgm:cxn modelId="{3124EB20-6364-428E-90EA-25EEE6B97F0D}" type="presParOf" srcId="{F2132EC9-437D-4613-887F-D2F12004EB07}" destId="{48028AA7-7676-4F3F-A230-0D2AB7F8A130}" srcOrd="0" destOrd="0" presId="urn:microsoft.com/office/officeart/2008/layout/LinedList"/>
    <dgm:cxn modelId="{D8A743CC-520A-4F81-8DA0-B891670F466C}" type="presParOf" srcId="{F2132EC9-437D-4613-887F-D2F12004EB07}" destId="{69C05F94-F778-4F56-BCEA-5D256DD423D8}" srcOrd="1" destOrd="0" presId="urn:microsoft.com/office/officeart/2008/layout/LinedList"/>
    <dgm:cxn modelId="{EEB0F08A-A769-4686-AF5B-40F93A3F1D1F}" type="presParOf" srcId="{69C05F94-F778-4F56-BCEA-5D256DD423D8}" destId="{BBF6B15A-4962-477E-B8D2-51409E74F663}" srcOrd="0" destOrd="0" presId="urn:microsoft.com/office/officeart/2008/layout/LinedList"/>
    <dgm:cxn modelId="{F713217E-88BB-4BFF-883D-3D4F29859DE4}" type="presParOf" srcId="{69C05F94-F778-4F56-BCEA-5D256DD423D8}" destId="{7DCF9384-8686-4EF6-A1C2-4423324EF98F}" srcOrd="1" destOrd="0" presId="urn:microsoft.com/office/officeart/2008/layout/LinedList"/>
    <dgm:cxn modelId="{3B1BD5E7-076A-4301-A55A-9024BC105692}" type="presParOf" srcId="{7DCF9384-8686-4EF6-A1C2-4423324EF98F}" destId="{F2102E7C-6F33-4F5B-ADCC-E557F5AF90DD}" srcOrd="0" destOrd="0" presId="urn:microsoft.com/office/officeart/2008/layout/LinedList"/>
    <dgm:cxn modelId="{888ACCF0-6311-401B-901B-8EAB1477C7A0}" type="presParOf" srcId="{7DCF9384-8686-4EF6-A1C2-4423324EF98F}" destId="{0608C4CD-3778-4ED5-8601-CF75779586C7}" srcOrd="1" destOrd="0" presId="urn:microsoft.com/office/officeart/2008/layout/LinedList"/>
    <dgm:cxn modelId="{21B2172C-6437-4229-886D-21E92883D131}" type="presParOf" srcId="{7DCF9384-8686-4EF6-A1C2-4423324EF98F}" destId="{2C53C263-5CB2-47AD-9020-4BA90FEB8BD1}" srcOrd="2" destOrd="0" presId="urn:microsoft.com/office/officeart/2008/layout/LinedList"/>
    <dgm:cxn modelId="{A32F0812-AC1A-4A1E-B3D8-EA32C98350F3}" type="presParOf" srcId="{69C05F94-F778-4F56-BCEA-5D256DD423D8}" destId="{74DBEA9D-A3FD-4E81-972E-C712ED698C7B}" srcOrd="2" destOrd="0" presId="urn:microsoft.com/office/officeart/2008/layout/LinedList"/>
    <dgm:cxn modelId="{74425BED-CB01-4F69-9858-DDE9920CAF73}" type="presParOf" srcId="{69C05F94-F778-4F56-BCEA-5D256DD423D8}" destId="{524684F0-0132-47F1-90D7-AF58631CC5A2}" srcOrd="3" destOrd="0" presId="urn:microsoft.com/office/officeart/2008/layout/LinedList"/>
    <dgm:cxn modelId="{93370CF5-8E4A-45C8-AB68-C66633ED53C1}" type="presParOf" srcId="{69C05F94-F778-4F56-BCEA-5D256DD423D8}" destId="{AF481C0A-8D0B-472F-BE60-D7C1B57FCE5C}" srcOrd="4" destOrd="0" presId="urn:microsoft.com/office/officeart/2008/layout/LinedList"/>
    <dgm:cxn modelId="{244A055B-498C-4EA9-B790-8B23C7988BFD}" type="presParOf" srcId="{AF481C0A-8D0B-472F-BE60-D7C1B57FCE5C}" destId="{D48E0C4D-43F0-41A5-A962-630E5EC644AD}" srcOrd="0" destOrd="0" presId="urn:microsoft.com/office/officeart/2008/layout/LinedList"/>
    <dgm:cxn modelId="{7F069ED3-7DB3-4F02-806A-ED906DF9DD69}" type="presParOf" srcId="{AF481C0A-8D0B-472F-BE60-D7C1B57FCE5C}" destId="{4FB5519C-69F5-4582-B5F8-A611DE87AE0F}" srcOrd="1" destOrd="0" presId="urn:microsoft.com/office/officeart/2008/layout/LinedList"/>
    <dgm:cxn modelId="{7CA7C58F-586D-40C3-A89E-37FEFC4B3901}" type="presParOf" srcId="{AF481C0A-8D0B-472F-BE60-D7C1B57FCE5C}" destId="{4A90579A-4D96-47AB-BBCE-C9E4DEFF13FA}" srcOrd="2" destOrd="0" presId="urn:microsoft.com/office/officeart/2008/layout/LinedList"/>
    <dgm:cxn modelId="{DBEAD7A6-E301-4B9D-A6B8-7CF0235AF492}" type="presParOf" srcId="{69C05F94-F778-4F56-BCEA-5D256DD423D8}" destId="{B0FE2750-E289-41FC-930C-45C7B1A0E8C6}" srcOrd="5" destOrd="0" presId="urn:microsoft.com/office/officeart/2008/layout/LinedList"/>
    <dgm:cxn modelId="{9BEFA924-B401-4E9E-8896-09679BD03740}" type="presParOf" srcId="{69C05F94-F778-4F56-BCEA-5D256DD423D8}" destId="{F2B4B553-6391-4047-BE9B-4477A1952CAA}" srcOrd="6" destOrd="0" presId="urn:microsoft.com/office/officeart/2008/layout/LinedList"/>
    <dgm:cxn modelId="{13870640-3C66-4C87-82E3-5CF5A99B2942}" type="presParOf" srcId="{69C05F94-F778-4F56-BCEA-5D256DD423D8}" destId="{3062EEB4-A3B6-4EE5-B625-30270CDB729C}" srcOrd="7" destOrd="0" presId="urn:microsoft.com/office/officeart/2008/layout/LinedList"/>
    <dgm:cxn modelId="{2D24AF00-2B86-4B89-83CA-0C73DB8C3442}" type="presParOf" srcId="{3062EEB4-A3B6-4EE5-B625-30270CDB729C}" destId="{345E5F8E-FB01-4602-BC9D-4D326D62004E}" srcOrd="0" destOrd="0" presId="urn:microsoft.com/office/officeart/2008/layout/LinedList"/>
    <dgm:cxn modelId="{6E75860B-0776-4FE4-A17F-F72D7EAF2BB5}" type="presParOf" srcId="{3062EEB4-A3B6-4EE5-B625-30270CDB729C}" destId="{8C9E26B7-2562-4F8E-A11B-1530EAC79629}" srcOrd="1" destOrd="0" presId="urn:microsoft.com/office/officeart/2008/layout/LinedList"/>
    <dgm:cxn modelId="{8BBA1DE1-0717-4424-943B-F3DEF0AC7902}" type="presParOf" srcId="{3062EEB4-A3B6-4EE5-B625-30270CDB729C}" destId="{1D5344B5-AA6C-4B9A-9923-6B1FCDD6524E}" srcOrd="2" destOrd="0" presId="urn:microsoft.com/office/officeart/2008/layout/LinedList"/>
    <dgm:cxn modelId="{4AE2961B-70D6-4C26-A80E-0A2B4CEEA85E}" type="presParOf" srcId="{69C05F94-F778-4F56-BCEA-5D256DD423D8}" destId="{B475B493-EE78-4B2C-B8EE-B1146F4D434A}" srcOrd="8" destOrd="0" presId="urn:microsoft.com/office/officeart/2008/layout/LinedList"/>
    <dgm:cxn modelId="{6F4D312C-8972-4B79-8F23-C22153EE0630}" type="presParOf" srcId="{69C05F94-F778-4F56-BCEA-5D256DD423D8}" destId="{CD9D70ED-04D8-4491-9441-211DD55C37EE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78E63-5D68-4211-8D18-C092519923B6}">
      <dsp:nvSpPr>
        <dsp:cNvPr id="0" name=""/>
        <dsp:cNvSpPr/>
      </dsp:nvSpPr>
      <dsp:spPr>
        <a:xfrm>
          <a:off x="0" y="558"/>
          <a:ext cx="11215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28AA7-7676-4F3F-A230-0D2AB7F8A130}">
      <dsp:nvSpPr>
        <dsp:cNvPr id="0" name=""/>
        <dsp:cNvSpPr/>
      </dsp:nvSpPr>
      <dsp:spPr>
        <a:xfrm>
          <a:off x="0" y="558"/>
          <a:ext cx="8411" cy="1141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0" y="558"/>
        <a:ext cx="8411" cy="1141883"/>
      </dsp:txXfrm>
    </dsp:sp>
    <dsp:sp modelId="{0608C4CD-3778-4ED5-8601-CF75779586C7}">
      <dsp:nvSpPr>
        <dsp:cNvPr id="0" name=""/>
        <dsp:cNvSpPr/>
      </dsp:nvSpPr>
      <dsp:spPr>
        <a:xfrm>
          <a:off x="25234" y="18400"/>
          <a:ext cx="880409" cy="356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Profile</a:t>
          </a:r>
        </a:p>
      </dsp:txBody>
      <dsp:txXfrm>
        <a:off x="25234" y="18400"/>
        <a:ext cx="880409" cy="356838"/>
      </dsp:txXfrm>
    </dsp:sp>
    <dsp:sp modelId="{74DBEA9D-A3FD-4E81-972E-C712ED698C7B}">
      <dsp:nvSpPr>
        <dsp:cNvPr id="0" name=""/>
        <dsp:cNvSpPr/>
      </dsp:nvSpPr>
      <dsp:spPr>
        <a:xfrm>
          <a:off x="8411" y="375238"/>
          <a:ext cx="8972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B5519C-69F5-4582-B5F8-A611DE87AE0F}">
      <dsp:nvSpPr>
        <dsp:cNvPr id="0" name=""/>
        <dsp:cNvSpPr/>
      </dsp:nvSpPr>
      <dsp:spPr>
        <a:xfrm>
          <a:off x="25234" y="393080"/>
          <a:ext cx="880409" cy="356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Account Settings</a:t>
          </a:r>
        </a:p>
      </dsp:txBody>
      <dsp:txXfrm>
        <a:off x="25234" y="393080"/>
        <a:ext cx="880409" cy="356838"/>
      </dsp:txXfrm>
    </dsp:sp>
    <dsp:sp modelId="{B0FE2750-E289-41FC-930C-45C7B1A0E8C6}">
      <dsp:nvSpPr>
        <dsp:cNvPr id="0" name=""/>
        <dsp:cNvSpPr/>
      </dsp:nvSpPr>
      <dsp:spPr>
        <a:xfrm>
          <a:off x="8411" y="749919"/>
          <a:ext cx="8972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9E26B7-2562-4F8E-A11B-1530EAC79629}">
      <dsp:nvSpPr>
        <dsp:cNvPr id="0" name=""/>
        <dsp:cNvSpPr/>
      </dsp:nvSpPr>
      <dsp:spPr>
        <a:xfrm>
          <a:off x="25234" y="767761"/>
          <a:ext cx="880409" cy="356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Log out</a:t>
          </a:r>
        </a:p>
      </dsp:txBody>
      <dsp:txXfrm>
        <a:off x="25234" y="767761"/>
        <a:ext cx="880409" cy="356838"/>
      </dsp:txXfrm>
    </dsp:sp>
    <dsp:sp modelId="{B475B493-EE78-4B2C-B8EE-B1146F4D434A}">
      <dsp:nvSpPr>
        <dsp:cNvPr id="0" name=""/>
        <dsp:cNvSpPr/>
      </dsp:nvSpPr>
      <dsp:spPr>
        <a:xfrm>
          <a:off x="8411" y="1124599"/>
          <a:ext cx="8972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38659-306B-4B80-9C71-042FBC8A85E8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DB2F6-8D9E-4F2E-A775-5BC01DB2D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19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CC29-566E-45BC-B306-789A55D5875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1F2B-46DA-4B9F-AD58-0A95F2948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16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CC29-566E-45BC-B306-789A55D5875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1F2B-46DA-4B9F-AD58-0A95F2948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0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CC29-566E-45BC-B306-789A55D5875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1F2B-46DA-4B9F-AD58-0A95F2948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7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CC29-566E-45BC-B306-789A55D5875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1F2B-46DA-4B9F-AD58-0A95F2948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1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CC29-566E-45BC-B306-789A55D5875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1F2B-46DA-4B9F-AD58-0A95F2948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9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CC29-566E-45BC-B306-789A55D5875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1F2B-46DA-4B9F-AD58-0A95F2948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5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CC29-566E-45BC-B306-789A55D5875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1F2B-46DA-4B9F-AD58-0A95F2948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7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CC29-566E-45BC-B306-789A55D5875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1F2B-46DA-4B9F-AD58-0A95F2948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9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CC29-566E-45BC-B306-789A55D5875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1F2B-46DA-4B9F-AD58-0A95F2948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CC29-566E-45BC-B306-789A55D5875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1F2B-46DA-4B9F-AD58-0A95F2948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1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CC29-566E-45BC-B306-789A55D5875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1F2B-46DA-4B9F-AD58-0A95F2948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9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8CC29-566E-45BC-B306-789A55D5875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61F2B-46DA-4B9F-AD58-0A95F2948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avatar-icon-placeholder-1577909/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comments" Target="../comments/comment1.xml"/><Relationship Id="rId5" Type="http://schemas.openxmlformats.org/officeDocument/2006/relationships/diagramColors" Target="../diagrams/colors1.xml"/><Relationship Id="rId10" Type="http://schemas.openxmlformats.org/officeDocument/2006/relationships/hyperlink" Target="https://pixabay.com/en/person-individually-alone-icon-1824147/" TargetMode="Externa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808C37-90BF-63AD-4ACD-BDD8DB8540A0}"/>
              </a:ext>
            </a:extLst>
          </p:cNvPr>
          <p:cNvSpPr/>
          <p:nvPr/>
        </p:nvSpPr>
        <p:spPr>
          <a:xfrm>
            <a:off x="-270934" y="-89132"/>
            <a:ext cx="4267200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000" b="1" dirty="0">
                <a:ln/>
                <a:solidFill>
                  <a:sysClr val="windowText" lastClr="000000"/>
                </a:solidFill>
              </a:rPr>
              <a:t>Family Fitness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244286FB-1C29-4DCE-7AD0-DD13675C92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3851996"/>
              </p:ext>
            </p:extLst>
          </p:nvPr>
        </p:nvGraphicFramePr>
        <p:xfrm>
          <a:off x="7775398" y="4715933"/>
          <a:ext cx="1121541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956898-7F9B-C495-B029-531EF2A9FF7F}"/>
              </a:ext>
            </a:extLst>
          </p:cNvPr>
          <p:cNvSpPr/>
          <p:nvPr/>
        </p:nvSpPr>
        <p:spPr>
          <a:xfrm>
            <a:off x="1456267" y="1278463"/>
            <a:ext cx="5545666" cy="122766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>
                <a:solidFill>
                  <a:srgbClr val="0000FF"/>
                </a:solidFill>
              </a:rPr>
              <a:t>User A</a:t>
            </a:r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completed a workout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Workout Type: Running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Workout Duration: </a:t>
            </a:r>
            <a:r>
              <a:rPr lang="en-US" i="1" dirty="0" err="1">
                <a:solidFill>
                  <a:schemeClr val="tx1"/>
                </a:solidFill>
              </a:rPr>
              <a:t>Hours:Mins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B44C54-A1FB-59FF-8029-12AD52F4F8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574802" y="1769529"/>
            <a:ext cx="694265" cy="62653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DA38205-A320-1477-86B2-75DB162CA0A5}"/>
              </a:ext>
            </a:extLst>
          </p:cNvPr>
          <p:cNvSpPr/>
          <p:nvPr/>
        </p:nvSpPr>
        <p:spPr>
          <a:xfrm>
            <a:off x="1430867" y="2641590"/>
            <a:ext cx="5545666" cy="122766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>
                <a:solidFill>
                  <a:srgbClr val="0000FF"/>
                </a:solidFill>
              </a:rPr>
              <a:t>User B</a:t>
            </a:r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is currently working out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Workout Type: Running, Lifting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Workout Duration: </a:t>
            </a:r>
            <a:r>
              <a:rPr lang="en-US" i="1" dirty="0">
                <a:solidFill>
                  <a:schemeClr val="tx1"/>
                </a:solidFill>
              </a:rPr>
              <a:t>In Progress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5D5D9B-2607-EDAD-CB53-FCD50EF38B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549402" y="3132656"/>
            <a:ext cx="694265" cy="626534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0BA0ADD-D281-8EE4-CA59-75D0FE4409F0}"/>
              </a:ext>
            </a:extLst>
          </p:cNvPr>
          <p:cNvSpPr/>
          <p:nvPr/>
        </p:nvSpPr>
        <p:spPr>
          <a:xfrm>
            <a:off x="1405465" y="4004731"/>
            <a:ext cx="5545666" cy="122766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>
                <a:solidFill>
                  <a:srgbClr val="0000FF"/>
                </a:solidFill>
              </a:rPr>
              <a:t>User C</a:t>
            </a:r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completed a workout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Workout Type: Lifting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Workout Duration: </a:t>
            </a:r>
            <a:r>
              <a:rPr lang="en-US" i="1" dirty="0" err="1">
                <a:solidFill>
                  <a:schemeClr val="tx1"/>
                </a:solidFill>
              </a:rPr>
              <a:t>Hours:Mins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12EFDA7-FE0B-F97A-5CA4-7875304A16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524000" y="4495797"/>
            <a:ext cx="694265" cy="626534"/>
          </a:xfrm>
          <a:prstGeom prst="rect">
            <a:avLst/>
          </a:prstGeom>
        </p:spPr>
      </p:pic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E46037A4-9ED2-B819-496D-AB82C3FFB99B}"/>
              </a:ext>
            </a:extLst>
          </p:cNvPr>
          <p:cNvSpPr/>
          <p:nvPr/>
        </p:nvSpPr>
        <p:spPr>
          <a:xfrm>
            <a:off x="2124211" y="5858933"/>
            <a:ext cx="1608667" cy="66040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Posts</a:t>
            </a:r>
          </a:p>
        </p:txBody>
      </p: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2EE53A89-3F4B-7FF9-CB93-43356F4515AB}"/>
              </a:ext>
            </a:extLst>
          </p:cNvPr>
          <p:cNvSpPr/>
          <p:nvPr/>
        </p:nvSpPr>
        <p:spPr>
          <a:xfrm>
            <a:off x="3918933" y="5858933"/>
            <a:ext cx="1608667" cy="66040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Workouts</a:t>
            </a:r>
          </a:p>
        </p:txBody>
      </p:sp>
      <p:sp>
        <p:nvSpPr>
          <p:cNvPr id="22" name="Flowchart: Terminator 21">
            <a:extLst>
              <a:ext uri="{FF2B5EF4-FFF2-40B4-BE49-F238E27FC236}">
                <a16:creationId xmlns:a16="http://schemas.microsoft.com/office/drawing/2014/main" id="{88726469-B651-594F-4529-73C098207D1C}"/>
              </a:ext>
            </a:extLst>
          </p:cNvPr>
          <p:cNvSpPr/>
          <p:nvPr/>
        </p:nvSpPr>
        <p:spPr>
          <a:xfrm>
            <a:off x="5713656" y="5858933"/>
            <a:ext cx="1608667" cy="66040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99916D-90BD-2D13-BD23-DBCCA6C364E0}"/>
              </a:ext>
            </a:extLst>
          </p:cNvPr>
          <p:cNvSpPr/>
          <p:nvPr/>
        </p:nvSpPr>
        <p:spPr>
          <a:xfrm>
            <a:off x="-2181886" y="333549"/>
            <a:ext cx="1276539" cy="8781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Homepage</a:t>
            </a:r>
          </a:p>
        </p:txBody>
      </p: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32F23D68-710B-3806-7B1F-67D1A54548FB}"/>
              </a:ext>
            </a:extLst>
          </p:cNvPr>
          <p:cNvSpPr/>
          <p:nvPr/>
        </p:nvSpPr>
        <p:spPr>
          <a:xfrm>
            <a:off x="2036737" y="802900"/>
            <a:ext cx="4384726" cy="379073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CA3506C5-E9F8-0212-C5A1-455C81A134F0}"/>
              </a:ext>
            </a:extLst>
          </p:cNvPr>
          <p:cNvSpPr/>
          <p:nvPr/>
        </p:nvSpPr>
        <p:spPr>
          <a:xfrm>
            <a:off x="253999" y="5858933"/>
            <a:ext cx="1608667" cy="66040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Home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FD5555-FA1A-3321-B4A4-B5A9970EF7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678744" y="5758246"/>
            <a:ext cx="861774" cy="86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2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</TotalTime>
  <Words>60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 page</dc:title>
  <dc:creator>Kevin Ferreras</dc:creator>
  <cp:lastModifiedBy>Kevin Ferreras</cp:lastModifiedBy>
  <cp:revision>6</cp:revision>
  <dcterms:created xsi:type="dcterms:W3CDTF">2022-10-18T22:05:22Z</dcterms:created>
  <dcterms:modified xsi:type="dcterms:W3CDTF">2022-10-19T23:50:46Z</dcterms:modified>
</cp:coreProperties>
</file>