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0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5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46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1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37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67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42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18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72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9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gleeson78/Gesture-Based-UI-Project/blob/master/HigherLower/Assets/scripts/GameController.cs" TargetMode="External"/><Relationship Id="rId2" Type="http://schemas.openxmlformats.org/officeDocument/2006/relationships/hyperlink" Target="https://github.com/kevgleeson78/Gesture-Based-UI-Project/blob/master/HigherLower/Assets/scripts/HeadGuestures.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iy2A6vALL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Google VR Head Gestures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With Black Jack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6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Gesture Based Game Using 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Original Idea</a:t>
            </a:r>
          </a:p>
          <a:p>
            <a:pPr lvl="1"/>
            <a:r>
              <a:rPr lang="en-IE" dirty="0" smtClean="0"/>
              <a:t>3D </a:t>
            </a:r>
            <a:r>
              <a:rPr lang="en-IE" dirty="0" smtClean="0"/>
              <a:t>Game in </a:t>
            </a:r>
            <a:r>
              <a:rPr lang="en-IE" dirty="0" smtClean="0"/>
              <a:t>unity</a:t>
            </a:r>
          </a:p>
          <a:p>
            <a:pPr lvl="1"/>
            <a:r>
              <a:rPr lang="en-IE" dirty="0" smtClean="0"/>
              <a:t>Controlling Sphere Game </a:t>
            </a:r>
            <a:r>
              <a:rPr lang="en-IE" dirty="0" smtClean="0"/>
              <a:t>object with Mobile </a:t>
            </a:r>
            <a:r>
              <a:rPr lang="en-IE" dirty="0" smtClean="0"/>
              <a:t>Gyroscope/Accelerometer</a:t>
            </a:r>
          </a:p>
          <a:p>
            <a:pPr lvl="1"/>
            <a:r>
              <a:rPr lang="en-IE" dirty="0" smtClean="0"/>
              <a:t>With </a:t>
            </a:r>
            <a:r>
              <a:rPr lang="en-IE" dirty="0" smtClean="0"/>
              <a:t>Game objects to avoid and </a:t>
            </a:r>
            <a:r>
              <a:rPr lang="en-IE" dirty="0" smtClean="0"/>
              <a:t>collect</a:t>
            </a:r>
          </a:p>
          <a:p>
            <a:pPr lvl="1"/>
            <a:r>
              <a:rPr lang="en-IE" dirty="0" smtClean="0"/>
              <a:t>Hand </a:t>
            </a:r>
            <a:r>
              <a:rPr lang="en-IE" dirty="0" smtClean="0"/>
              <a:t>or head gestures </a:t>
            </a:r>
            <a:r>
              <a:rPr lang="en-IE" dirty="0" smtClean="0"/>
              <a:t>to move the sphere</a:t>
            </a:r>
            <a:endParaRPr lang="en-IE" dirty="0" smtClean="0"/>
          </a:p>
          <a:p>
            <a:r>
              <a:rPr lang="en-IE" dirty="0" smtClean="0"/>
              <a:t>Problems with the Idea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Phone data not streaming </a:t>
            </a:r>
            <a:r>
              <a:rPr lang="en-IE" dirty="0" smtClean="0"/>
              <a:t>data correctly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 known problem with my </a:t>
            </a:r>
            <a:r>
              <a:rPr lang="en-IE" dirty="0" smtClean="0"/>
              <a:t>device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0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Idea for a black jack game.</a:t>
            </a:r>
          </a:p>
          <a:p>
            <a:pPr lvl="1"/>
            <a:r>
              <a:rPr lang="en-IE" dirty="0" smtClean="0"/>
              <a:t>Using head gestures to control the user input.</a:t>
            </a:r>
          </a:p>
          <a:p>
            <a:pPr lvl="1"/>
            <a:r>
              <a:rPr lang="en-IE" dirty="0" smtClean="0"/>
              <a:t>Nodding Yes/No to stick or twist</a:t>
            </a:r>
          </a:p>
          <a:p>
            <a:pPr lvl="1"/>
            <a:r>
              <a:rPr lang="en-IE" dirty="0" smtClean="0"/>
              <a:t>Justification for Yes and No Head gestures</a:t>
            </a:r>
          </a:p>
          <a:p>
            <a:pPr lvl="2"/>
            <a:r>
              <a:rPr lang="en-IE" dirty="0" smtClean="0"/>
              <a:t>Universally Understood form of communication</a:t>
            </a:r>
          </a:p>
          <a:p>
            <a:pPr lvl="2"/>
            <a:r>
              <a:rPr lang="en-IE" dirty="0" smtClean="0"/>
              <a:t>Short instruction set needed</a:t>
            </a:r>
          </a:p>
          <a:p>
            <a:pPr lvl="2"/>
            <a:r>
              <a:rPr lang="en-IE" dirty="0" smtClean="0"/>
              <a:t>Quickly becomes obvious on how to use</a:t>
            </a:r>
          </a:p>
          <a:p>
            <a:pPr marL="0" indent="0">
              <a:buNone/>
            </a:pPr>
            <a:r>
              <a:rPr lang="en-IE" dirty="0" smtClean="0"/>
              <a:t>Other options</a:t>
            </a:r>
          </a:p>
          <a:p>
            <a:pPr lvl="2"/>
            <a:r>
              <a:rPr lang="en-IE" dirty="0" smtClean="0"/>
              <a:t>Tilt head Left/Right</a:t>
            </a:r>
          </a:p>
          <a:p>
            <a:pPr lvl="2"/>
            <a:r>
              <a:rPr lang="en-IE" dirty="0" smtClean="0"/>
              <a:t>Look Left/Right</a:t>
            </a:r>
          </a:p>
          <a:p>
            <a:pPr lvl="2"/>
            <a:r>
              <a:rPr lang="en-IE" dirty="0" smtClean="0"/>
              <a:t>Look Up/Down</a:t>
            </a:r>
          </a:p>
          <a:p>
            <a:pPr lvl="2"/>
            <a:r>
              <a:rPr lang="en-IE" dirty="0" smtClean="0"/>
              <a:t>Use Gaze Input (Not working with latest Unity)</a:t>
            </a:r>
          </a:p>
          <a:p>
            <a:pPr marL="0" indent="0">
              <a:buNone/>
            </a:pPr>
            <a:r>
              <a:rPr lang="en-IE" dirty="0"/>
              <a:t>Reason for choosing Black Jack</a:t>
            </a:r>
          </a:p>
          <a:p>
            <a:pPr lvl="1"/>
            <a:r>
              <a:rPr lang="en-IE" dirty="0"/>
              <a:t>The rules of stick or twist map perfectly to yes no head gestures</a:t>
            </a:r>
          </a:p>
          <a:p>
            <a:pPr lvl="1"/>
            <a:r>
              <a:rPr lang="en-IE" dirty="0"/>
              <a:t>Had considered a Higher or lower card game </a:t>
            </a:r>
          </a:p>
          <a:p>
            <a:pPr lvl="1"/>
            <a:r>
              <a:rPr lang="en-IE" dirty="0"/>
              <a:t>Black Jack is more widely known </a:t>
            </a:r>
          </a:p>
          <a:p>
            <a:pPr lvl="2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54" y="2780934"/>
            <a:ext cx="24669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92" y="89058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Black Jack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/>
              <a:t>Game Development.</a:t>
            </a:r>
          </a:p>
          <a:p>
            <a:r>
              <a:rPr lang="en-IE" dirty="0" smtClean="0"/>
              <a:t>YouTube Series</a:t>
            </a:r>
          </a:p>
          <a:p>
            <a:r>
              <a:rPr lang="en-IE" dirty="0" smtClean="0"/>
              <a:t>Fishers shuffle for deck of cards</a:t>
            </a:r>
          </a:p>
          <a:p>
            <a:pPr lvl="1"/>
            <a:r>
              <a:rPr lang="en-IE" dirty="0" smtClean="0"/>
              <a:t>Random number between 0 – 51</a:t>
            </a:r>
          </a:p>
          <a:p>
            <a:pPr lvl="1"/>
            <a:r>
              <a:rPr lang="en-IE" dirty="0" smtClean="0"/>
              <a:t>Number selected place on stack</a:t>
            </a:r>
          </a:p>
          <a:p>
            <a:pPr lvl="1"/>
            <a:r>
              <a:rPr lang="en-IE" dirty="0" smtClean="0"/>
              <a:t>Remove selected number from </a:t>
            </a:r>
          </a:p>
          <a:p>
            <a:pPr lvl="1"/>
            <a:r>
              <a:rPr lang="en-IE" dirty="0"/>
              <a:t>Random number between 0 – </a:t>
            </a:r>
            <a:r>
              <a:rPr lang="en-IE" dirty="0" smtClean="0"/>
              <a:t>50</a:t>
            </a:r>
          </a:p>
          <a:p>
            <a:pPr lvl="1"/>
            <a:r>
              <a:rPr lang="en-IE" dirty="0" smtClean="0"/>
              <a:t>Repeat until list is empty</a:t>
            </a:r>
          </a:p>
          <a:p>
            <a:r>
              <a:rPr lang="en-IE" dirty="0" smtClean="0"/>
              <a:t>A pdf of card deck used and split in sprite editor.</a:t>
            </a:r>
          </a:p>
          <a:p>
            <a:r>
              <a:rPr lang="en-IE" dirty="0" smtClean="0"/>
              <a:t>Values added to cards based on mod 13 of sprites ordering</a:t>
            </a:r>
          </a:p>
          <a:p>
            <a:r>
              <a:rPr lang="en-IE" dirty="0" smtClean="0"/>
              <a:t>Three </a:t>
            </a:r>
            <a:r>
              <a:rPr lang="en-IE" dirty="0" smtClean="0"/>
              <a:t>Game element arrays</a:t>
            </a:r>
          </a:p>
          <a:p>
            <a:pPr lvl="1"/>
            <a:r>
              <a:rPr lang="en-IE" dirty="0" smtClean="0"/>
              <a:t>Player (on turn push from the deck array)</a:t>
            </a:r>
          </a:p>
          <a:p>
            <a:pPr lvl="1"/>
            <a:r>
              <a:rPr lang="en-IE" dirty="0" smtClean="0"/>
              <a:t>The </a:t>
            </a:r>
            <a:r>
              <a:rPr lang="en-IE" dirty="0" smtClean="0"/>
              <a:t>deck (pop from the deck array at every turn and start game)</a:t>
            </a:r>
          </a:p>
          <a:p>
            <a:pPr lvl="1"/>
            <a:r>
              <a:rPr lang="en-IE" dirty="0" smtClean="0"/>
              <a:t>The dealer </a:t>
            </a:r>
            <a:r>
              <a:rPr lang="en-IE" dirty="0"/>
              <a:t>(on turn </a:t>
            </a:r>
            <a:r>
              <a:rPr lang="en-IE" dirty="0" smtClean="0"/>
              <a:t>push </a:t>
            </a:r>
            <a:r>
              <a:rPr lang="en-IE" dirty="0"/>
              <a:t>from the deck </a:t>
            </a:r>
            <a:r>
              <a:rPr lang="en-IE" dirty="0" smtClean="0"/>
              <a:t>array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Buttons in UI for testing (Event Handlers to map to functions)</a:t>
            </a:r>
          </a:p>
          <a:p>
            <a:pPr lvl="1"/>
            <a:r>
              <a:rPr lang="en-IE" dirty="0" smtClean="0"/>
              <a:t>Twist </a:t>
            </a:r>
          </a:p>
          <a:p>
            <a:pPr lvl="1"/>
            <a:r>
              <a:rPr lang="en-IE" dirty="0" smtClean="0"/>
              <a:t>Stick</a:t>
            </a:r>
          </a:p>
          <a:p>
            <a:pPr lvl="1"/>
            <a:r>
              <a:rPr lang="en-IE" dirty="0" smtClean="0"/>
              <a:t>Play again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89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Unity development package </a:t>
            </a:r>
          </a:p>
          <a:p>
            <a:pPr lvl="1"/>
            <a:r>
              <a:rPr lang="en-IE" dirty="0" smtClean="0"/>
              <a:t>Link here …</a:t>
            </a:r>
          </a:p>
          <a:p>
            <a:r>
              <a:rPr lang="en-IE" dirty="0" smtClean="0"/>
              <a:t>Head gesture input</a:t>
            </a:r>
          </a:p>
          <a:p>
            <a:pPr lvl="1"/>
            <a:r>
              <a:rPr lang="en-IE" dirty="0" smtClean="0">
                <a:hlinkClick r:id="rId2"/>
              </a:rPr>
              <a:t>Git hub link to Head Gesture page . </a:t>
            </a:r>
            <a:endParaRPr lang="en-IE" dirty="0" smtClean="0"/>
          </a:p>
          <a:p>
            <a:r>
              <a:rPr lang="en-IE" dirty="0" smtClean="0"/>
              <a:t>Tying this into the game environment</a:t>
            </a:r>
          </a:p>
          <a:p>
            <a:pPr lvl="1"/>
            <a:r>
              <a:rPr lang="en-IE" dirty="0" smtClean="0">
                <a:hlinkClick r:id="rId3"/>
              </a:rPr>
              <a:t>Triggering functions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850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while developing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view incorrect when running</a:t>
            </a:r>
          </a:p>
          <a:p>
            <a:pPr lvl="1"/>
            <a:r>
              <a:rPr lang="en-IE" dirty="0" smtClean="0"/>
              <a:t>Game view is not stereoscopic as it used to be</a:t>
            </a:r>
          </a:p>
          <a:p>
            <a:pPr lvl="1"/>
            <a:r>
              <a:rPr lang="en-IE" dirty="0" smtClean="0"/>
              <a:t>Need phone build every time to debug</a:t>
            </a:r>
          </a:p>
          <a:p>
            <a:r>
              <a:rPr lang="en-IE" dirty="0" smtClean="0"/>
              <a:t>Frame rate problems (Varying degrees of nod)</a:t>
            </a:r>
          </a:p>
          <a:p>
            <a:pPr lvl="1"/>
            <a:r>
              <a:rPr lang="en-IE" dirty="0" smtClean="0"/>
              <a:t>Amount of head movement needed to recognise gesture</a:t>
            </a:r>
          </a:p>
          <a:p>
            <a:pPr lvl="1"/>
            <a:r>
              <a:rPr lang="en-IE" dirty="0" smtClean="0"/>
              <a:t>Resetting the gesture to zero</a:t>
            </a:r>
          </a:p>
          <a:p>
            <a:pPr lvl="1"/>
            <a:r>
              <a:rPr lang="en-IE" dirty="0" smtClean="0"/>
              <a:t>Small bugs just configuration issues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11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Deploying to Google Store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Steps needed</a:t>
            </a:r>
          </a:p>
          <a:p>
            <a:pPr lvl="1"/>
            <a:r>
              <a:rPr lang="en-IE" dirty="0" smtClean="0"/>
              <a:t>Build </a:t>
            </a:r>
            <a:r>
              <a:rPr lang="en-IE" dirty="0" err="1" smtClean="0"/>
              <a:t>apk</a:t>
            </a:r>
            <a:r>
              <a:rPr lang="en-IE" dirty="0" smtClean="0"/>
              <a:t> for testing</a:t>
            </a:r>
          </a:p>
          <a:p>
            <a:pPr lvl="1"/>
            <a:r>
              <a:rPr lang="en-IE" dirty="0" smtClean="0"/>
              <a:t>Follow best practice check list </a:t>
            </a:r>
          </a:p>
          <a:p>
            <a:pPr lvl="1"/>
            <a:r>
              <a:rPr lang="en-IE" dirty="0" smtClean="0"/>
              <a:t>Deploy for testing </a:t>
            </a:r>
          </a:p>
          <a:p>
            <a:pPr lvl="1"/>
            <a:r>
              <a:rPr lang="en-IE" dirty="0" smtClean="0"/>
              <a:t>Wait for results……………………….</a:t>
            </a:r>
          </a:p>
          <a:p>
            <a:pPr lvl="1"/>
            <a:r>
              <a:rPr lang="en-IE" dirty="0" smtClean="0"/>
              <a:t>Is it live now?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8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of the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hlinkClick r:id="rId2"/>
              </a:rPr>
              <a:t>YouTube Demo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826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What do I still need to do to complete the project?</a:t>
            </a:r>
          </a:p>
          <a:p>
            <a:pPr marL="0" indent="0">
              <a:buNone/>
            </a:pPr>
            <a:r>
              <a:rPr lang="en-IE" dirty="0" smtClean="0"/>
              <a:t>Bugs</a:t>
            </a:r>
          </a:p>
          <a:p>
            <a:pPr lvl="1"/>
            <a:r>
              <a:rPr lang="en-IE" dirty="0" smtClean="0"/>
              <a:t>Centre position of game objects in phone view </a:t>
            </a:r>
          </a:p>
          <a:p>
            <a:pPr lvl="1"/>
            <a:r>
              <a:rPr lang="en-IE" dirty="0" smtClean="0"/>
              <a:t>Reset Head position</a:t>
            </a:r>
          </a:p>
          <a:p>
            <a:pPr marL="0" indent="0">
              <a:buNone/>
            </a:pPr>
            <a:r>
              <a:rPr lang="en-IE" dirty="0" smtClean="0"/>
              <a:t>Pros</a:t>
            </a:r>
          </a:p>
          <a:p>
            <a:pPr lvl="1"/>
            <a:r>
              <a:rPr lang="en-IE" dirty="0" smtClean="0"/>
              <a:t>The process of VR app creation with Google VR.</a:t>
            </a:r>
          </a:p>
          <a:p>
            <a:pPr lvl="1"/>
            <a:r>
              <a:rPr lang="en-IE" dirty="0" smtClean="0"/>
              <a:t>Lots of resources</a:t>
            </a:r>
          </a:p>
          <a:p>
            <a:pPr lvl="1"/>
            <a:r>
              <a:rPr lang="en-IE" dirty="0" smtClean="0"/>
              <a:t>Many people had the same problems I had (with easy </a:t>
            </a:r>
            <a:r>
              <a:rPr lang="en-IE" dirty="0" smtClean="0"/>
              <a:t>fixes)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 smtClean="0"/>
              <a:t>Lots of setup with Android </a:t>
            </a:r>
            <a:r>
              <a:rPr lang="en-IE" dirty="0" err="1" smtClean="0"/>
              <a:t>apk</a:t>
            </a:r>
            <a:r>
              <a:rPr lang="en-IE" dirty="0"/>
              <a:t>,</a:t>
            </a:r>
            <a:r>
              <a:rPr lang="en-IE" dirty="0" smtClean="0"/>
              <a:t> </a:t>
            </a:r>
            <a:r>
              <a:rPr lang="en-IE" dirty="0" smtClean="0"/>
              <a:t>Google VR </a:t>
            </a:r>
            <a:r>
              <a:rPr lang="en-IE" dirty="0" smtClean="0"/>
              <a:t>and </a:t>
            </a:r>
            <a:r>
              <a:rPr lang="en-IE" dirty="0" smtClean="0"/>
              <a:t>unity </a:t>
            </a:r>
          </a:p>
          <a:p>
            <a:pPr lvl="1"/>
            <a:r>
              <a:rPr lang="en-IE" dirty="0" smtClean="0"/>
              <a:t>Latest </a:t>
            </a:r>
            <a:r>
              <a:rPr lang="en-IE" dirty="0"/>
              <a:t>update has little to no backwards compatibility</a:t>
            </a:r>
          </a:p>
          <a:p>
            <a:pPr lvl="1"/>
            <a:r>
              <a:rPr lang="en-IE" dirty="0" smtClean="0"/>
              <a:t>Limited </a:t>
            </a:r>
            <a:r>
              <a:rPr lang="en-IE" dirty="0"/>
              <a:t>in app unity view </a:t>
            </a:r>
          </a:p>
          <a:p>
            <a:pPr lvl="1"/>
            <a:r>
              <a:rPr lang="en-IE" dirty="0" smtClean="0"/>
              <a:t>Unity </a:t>
            </a:r>
            <a:r>
              <a:rPr lang="en-IE"/>
              <a:t>view </a:t>
            </a:r>
            <a:r>
              <a:rPr lang="en-IE" smtClean="0"/>
              <a:t>different phone </a:t>
            </a:r>
            <a:r>
              <a:rPr lang="en-IE" dirty="0"/>
              <a:t>build view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438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457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Google VR Head Gestures</vt:lpstr>
      <vt:lpstr>Gesture Based Game Using Google VR</vt:lpstr>
      <vt:lpstr>New Plan</vt:lpstr>
      <vt:lpstr>Black Jack</vt:lpstr>
      <vt:lpstr>Google VR</vt:lpstr>
      <vt:lpstr>Problems while developing</vt:lpstr>
      <vt:lpstr>Deploying to Google Store</vt:lpstr>
      <vt:lpstr>Demo of the 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VR Head Gestures</dc:title>
  <dc:creator>Kevin Gleeson</dc:creator>
  <cp:lastModifiedBy>Kevin Gleeson</cp:lastModifiedBy>
  <cp:revision>29</cp:revision>
  <dcterms:created xsi:type="dcterms:W3CDTF">2019-03-28T19:54:10Z</dcterms:created>
  <dcterms:modified xsi:type="dcterms:W3CDTF">2019-04-01T14:07:59Z</dcterms:modified>
</cp:coreProperties>
</file>