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407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5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46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13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37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67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420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18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72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1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BBB5-41A2-428D-A1DC-B9962BD0CBCA}" type="datetimeFigureOut">
              <a:rPr lang="en-IE" smtClean="0"/>
              <a:t>28/03/2019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197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Google VR Head Gestures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With Black Jack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06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Outline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Original Idea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3D Game in unity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Controlling Game object with Mobile Gyroscope/Accelerometer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Game objects to avoid and collect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Hand or head gestures were planned to be used</a:t>
            </a:r>
          </a:p>
          <a:p>
            <a:r>
              <a:rPr lang="en-IE" dirty="0" smtClean="0"/>
              <a:t>Problems with the Idea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Phone data not streaming correctly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 known problem with my device.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0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E" dirty="0" smtClean="0"/>
              <a:t>Idea for a black jack game.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r>
              <a:rPr lang="en-IE" dirty="0" smtClean="0"/>
              <a:t>Using head gestures to control the user input.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r>
              <a:rPr lang="en-IE" dirty="0" smtClean="0"/>
              <a:t>Nodding Yes to twist </a:t>
            </a:r>
          </a:p>
          <a:p>
            <a:pPr marL="457200" lvl="1" indent="0">
              <a:buNone/>
            </a:pPr>
            <a:r>
              <a:rPr lang="en-IE" dirty="0" smtClean="0"/>
              <a:t>Nodding No to stick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08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Black Jack Implementation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Followed Tutorials on </a:t>
            </a:r>
            <a:r>
              <a:rPr lang="en-IE" dirty="0" err="1"/>
              <a:t>Y</a:t>
            </a:r>
            <a:r>
              <a:rPr lang="en-IE" dirty="0" err="1" smtClean="0"/>
              <a:t>outube</a:t>
            </a:r>
            <a:r>
              <a:rPr lang="en-IE" dirty="0" smtClean="0"/>
              <a:t> to implement the Game.</a:t>
            </a:r>
          </a:p>
          <a:p>
            <a:r>
              <a:rPr lang="en-IE" dirty="0" smtClean="0"/>
              <a:t>Talk about developing the Game.</a:t>
            </a:r>
          </a:p>
          <a:p>
            <a:r>
              <a:rPr lang="en-IE" dirty="0" smtClean="0"/>
              <a:t>Fishers shuffle etc.</a:t>
            </a:r>
          </a:p>
          <a:p>
            <a:r>
              <a:rPr lang="en-IE" dirty="0" smtClean="0"/>
              <a:t>Changed the design to fit a VR environment</a:t>
            </a:r>
          </a:p>
          <a:p>
            <a:pPr lvl="1"/>
            <a:r>
              <a:rPr lang="en-IE" dirty="0" smtClean="0"/>
              <a:t>Buttons removed </a:t>
            </a:r>
          </a:p>
          <a:p>
            <a:pPr lvl="1"/>
            <a:r>
              <a:rPr lang="en-IE" dirty="0" smtClean="0"/>
              <a:t>Hide play again button until game over.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893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Google VR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package </a:t>
            </a:r>
          </a:p>
          <a:p>
            <a:r>
              <a:rPr lang="en-IE" dirty="0" smtClean="0"/>
              <a:t>Head gesture input</a:t>
            </a:r>
          </a:p>
          <a:p>
            <a:r>
              <a:rPr lang="en-IE" dirty="0" smtClean="0"/>
              <a:t>Euler angles </a:t>
            </a:r>
          </a:p>
          <a:p>
            <a:r>
              <a:rPr lang="en-IE" dirty="0" smtClean="0"/>
              <a:t>Timeout for frame rate</a:t>
            </a:r>
          </a:p>
          <a:p>
            <a:r>
              <a:rPr lang="en-IE" dirty="0" smtClean="0"/>
              <a:t>Getting Yes and No recognised.</a:t>
            </a:r>
          </a:p>
          <a:p>
            <a:r>
              <a:rPr lang="en-IE" dirty="0" smtClean="0"/>
              <a:t>Tying this into the game environment</a:t>
            </a:r>
          </a:p>
          <a:p>
            <a:r>
              <a:rPr lang="en-IE" dirty="0" smtClean="0"/>
              <a:t>Positioning of objects</a:t>
            </a:r>
          </a:p>
        </p:txBody>
      </p:sp>
    </p:spTree>
    <p:extLst>
      <p:ext uri="{BB962C8B-B14F-4D97-AF65-F5344CB8AC3E}">
        <p14:creationId xmlns:p14="http://schemas.microsoft.com/office/powerpoint/2010/main" val="288504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while developing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view incorrect when running</a:t>
            </a:r>
          </a:p>
          <a:p>
            <a:r>
              <a:rPr lang="en-IE" dirty="0" smtClean="0"/>
              <a:t>Needed to build it to my phone every time I need to test</a:t>
            </a:r>
          </a:p>
          <a:p>
            <a:r>
              <a:rPr lang="en-IE" dirty="0" smtClean="0"/>
              <a:t>Frame rate problems</a:t>
            </a:r>
          </a:p>
          <a:p>
            <a:r>
              <a:rPr lang="en-IE" dirty="0" smtClean="0"/>
              <a:t>Amount of head movement needed to recognise</a:t>
            </a:r>
          </a:p>
          <a:p>
            <a:r>
              <a:rPr lang="en-IE" dirty="0" smtClean="0"/>
              <a:t>Fixes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11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Deploying to Google Store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Steps needed</a:t>
            </a:r>
          </a:p>
          <a:p>
            <a:r>
              <a:rPr lang="en-IE" dirty="0" smtClean="0"/>
              <a:t>Is it live now?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480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of the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Stream it to your laptop</a:t>
            </a:r>
          </a:p>
          <a:p>
            <a:r>
              <a:rPr lang="en-IE" dirty="0" smtClean="0"/>
              <a:t>Or show it to some people to play with.</a:t>
            </a:r>
          </a:p>
          <a:p>
            <a:r>
              <a:rPr lang="en-IE" smtClean="0"/>
              <a:t>Show Video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26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Conclusion/ Reflections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do I still need to do to complete the project?</a:t>
            </a:r>
          </a:p>
          <a:p>
            <a:r>
              <a:rPr lang="en-IE" dirty="0" smtClean="0"/>
              <a:t>Bugs</a:t>
            </a:r>
          </a:p>
          <a:p>
            <a:pPr lvl="1"/>
            <a:r>
              <a:rPr lang="en-IE" dirty="0" err="1" smtClean="0"/>
              <a:t>Centreing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Reset Head position</a:t>
            </a:r>
          </a:p>
          <a:p>
            <a:pPr lvl="1"/>
            <a:r>
              <a:rPr lang="en-IE" dirty="0" smtClean="0"/>
              <a:t>Play again button (Hide or inactive until game over)</a:t>
            </a:r>
          </a:p>
          <a:p>
            <a:r>
              <a:rPr lang="en-IE" dirty="0" smtClean="0"/>
              <a:t>What did I like?</a:t>
            </a:r>
          </a:p>
          <a:p>
            <a:pPr lvl="1"/>
            <a:r>
              <a:rPr lang="en-IE" dirty="0" smtClean="0"/>
              <a:t>The process of VR app creation with Google VR.</a:t>
            </a:r>
          </a:p>
          <a:p>
            <a:pPr lvl="1"/>
            <a:r>
              <a:rPr lang="en-IE" dirty="0" smtClean="0"/>
              <a:t>Lots of resources</a:t>
            </a:r>
          </a:p>
          <a:p>
            <a:pPr lvl="1"/>
            <a:r>
              <a:rPr lang="en-IE" dirty="0" smtClean="0"/>
              <a:t>Many people had the same problems I had (with easy fixes).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4438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Google VR Head Gestures</vt:lpstr>
      <vt:lpstr>Project Outline</vt:lpstr>
      <vt:lpstr>New Plan</vt:lpstr>
      <vt:lpstr>Black Jack Implementation </vt:lpstr>
      <vt:lpstr>Google VR</vt:lpstr>
      <vt:lpstr>Problems while developing</vt:lpstr>
      <vt:lpstr>Deploying to Google Store</vt:lpstr>
      <vt:lpstr>Demo of the game</vt:lpstr>
      <vt:lpstr>Conclusion/ 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VR Head Gestures</dc:title>
  <dc:creator>Kevin Gleeson</dc:creator>
  <cp:lastModifiedBy>Kevin Gleeson</cp:lastModifiedBy>
  <cp:revision>4</cp:revision>
  <dcterms:created xsi:type="dcterms:W3CDTF">2019-03-28T19:54:10Z</dcterms:created>
  <dcterms:modified xsi:type="dcterms:W3CDTF">2019-03-28T20:21:16Z</dcterms:modified>
</cp:coreProperties>
</file>