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65" r:id="rId5"/>
    <p:sldId id="259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BBB5-41A2-428D-A1DC-B9962BD0CBCA}" type="datetimeFigureOut">
              <a:rPr lang="en-IE" smtClean="0"/>
              <a:t>04/04/2019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7714-5758-42D2-95CC-E45B8F8FAA69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86259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BBB5-41A2-428D-A1DC-B9962BD0CBCA}" type="datetimeFigureOut">
              <a:rPr lang="en-IE" smtClean="0"/>
              <a:t>04/04/2019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7714-5758-42D2-95CC-E45B8F8FAA69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6865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BBB5-41A2-428D-A1DC-B9962BD0CBCA}" type="datetimeFigureOut">
              <a:rPr lang="en-IE" smtClean="0"/>
              <a:t>04/04/2019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7714-5758-42D2-95CC-E45B8F8FAA69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58715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BBB5-41A2-428D-A1DC-B9962BD0CBCA}" type="datetimeFigureOut">
              <a:rPr lang="en-IE" smtClean="0"/>
              <a:t>04/04/2019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7714-5758-42D2-95CC-E45B8F8FAA69}" type="slidenum">
              <a:rPr lang="en-IE" smtClean="0"/>
              <a:t>‹#›</a:t>
            </a:fld>
            <a:endParaRPr lang="en-IE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0135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BBB5-41A2-428D-A1DC-B9962BD0CBCA}" type="datetimeFigureOut">
              <a:rPr lang="en-IE" smtClean="0"/>
              <a:t>04/04/2019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7714-5758-42D2-95CC-E45B8F8FAA69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05811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BBB5-41A2-428D-A1DC-B9962BD0CBCA}" type="datetimeFigureOut">
              <a:rPr lang="en-IE" smtClean="0"/>
              <a:t>04/04/2019</a:t>
            </a:fld>
            <a:endParaRPr lang="en-IE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7714-5758-42D2-95CC-E45B8F8FAA69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94596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BBB5-41A2-428D-A1DC-B9962BD0CBCA}" type="datetimeFigureOut">
              <a:rPr lang="en-IE" smtClean="0"/>
              <a:t>04/04/2019</a:t>
            </a:fld>
            <a:endParaRPr lang="en-IE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7714-5758-42D2-95CC-E45B8F8FAA69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22289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BBB5-41A2-428D-A1DC-B9962BD0CBCA}" type="datetimeFigureOut">
              <a:rPr lang="en-IE" smtClean="0"/>
              <a:t>04/04/2019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7714-5758-42D2-95CC-E45B8F8FAA69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12896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BBB5-41A2-428D-A1DC-B9962BD0CBCA}" type="datetimeFigureOut">
              <a:rPr lang="en-IE" smtClean="0"/>
              <a:t>04/04/2019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7714-5758-42D2-95CC-E45B8F8FAA69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15761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BBB5-41A2-428D-A1DC-B9962BD0CBCA}" type="datetimeFigureOut">
              <a:rPr lang="en-IE" smtClean="0"/>
              <a:t>04/04/2019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7714-5758-42D2-95CC-E45B8F8FAA69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94948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BBB5-41A2-428D-A1DC-B9962BD0CBCA}" type="datetimeFigureOut">
              <a:rPr lang="en-IE" smtClean="0"/>
              <a:t>04/04/2019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7714-5758-42D2-95CC-E45B8F8FAA69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50916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BBB5-41A2-428D-A1DC-B9962BD0CBCA}" type="datetimeFigureOut">
              <a:rPr lang="en-IE" smtClean="0"/>
              <a:t>04/04/2019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7714-5758-42D2-95CC-E45B8F8FAA69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046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BBB5-41A2-428D-A1DC-B9962BD0CBCA}" type="datetimeFigureOut">
              <a:rPr lang="en-IE" smtClean="0"/>
              <a:t>04/04/2019</a:t>
            </a:fld>
            <a:endParaRPr lang="en-I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7714-5758-42D2-95CC-E45B8F8FAA69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02698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BBB5-41A2-428D-A1DC-B9962BD0CBCA}" type="datetimeFigureOut">
              <a:rPr lang="en-IE" smtClean="0"/>
              <a:t>04/04/2019</a:t>
            </a:fld>
            <a:endParaRPr lang="en-IE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7714-5758-42D2-95CC-E45B8F8FAA69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33988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BBB5-41A2-428D-A1DC-B9962BD0CBCA}" type="datetimeFigureOut">
              <a:rPr lang="en-IE" smtClean="0"/>
              <a:t>04/04/2019</a:t>
            </a:fld>
            <a:endParaRPr lang="en-IE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7714-5758-42D2-95CC-E45B8F8FAA69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95189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BBB5-41A2-428D-A1DC-B9962BD0CBCA}" type="datetimeFigureOut">
              <a:rPr lang="en-IE" smtClean="0"/>
              <a:t>04/04/2019</a:t>
            </a:fld>
            <a:endParaRPr lang="en-IE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7714-5758-42D2-95CC-E45B8F8FAA69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64318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BBB5-41A2-428D-A1DC-B9962BD0CBCA}" type="datetimeFigureOut">
              <a:rPr lang="en-IE" smtClean="0"/>
              <a:t>04/04/2019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7714-5758-42D2-95CC-E45B8F8FAA69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0895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4F6BBB5-41A2-428D-A1DC-B9962BD0CBCA}" type="datetimeFigureOut">
              <a:rPr lang="en-IE" smtClean="0"/>
              <a:t>04/04/2019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A7714-5758-42D2-95CC-E45B8F8FAA69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598670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qdQGHUeOEsk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Google VR Head Gestures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With Black Jack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1067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Gesture Based Game Using Google VR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Original Idea</a:t>
            </a:r>
          </a:p>
          <a:p>
            <a:pPr lvl="1"/>
            <a:r>
              <a:rPr lang="en-IE" dirty="0" smtClean="0"/>
              <a:t>3D Game in unity</a:t>
            </a:r>
          </a:p>
          <a:p>
            <a:pPr lvl="1"/>
            <a:r>
              <a:rPr lang="en-IE" dirty="0" smtClean="0"/>
              <a:t>Controlling Sphere Game object with Mobile Gyroscope/Accelerometer</a:t>
            </a:r>
          </a:p>
          <a:p>
            <a:pPr lvl="1"/>
            <a:r>
              <a:rPr lang="en-IE" dirty="0" smtClean="0"/>
              <a:t>With Game objects to avoid and collect</a:t>
            </a:r>
          </a:p>
          <a:p>
            <a:pPr lvl="1"/>
            <a:r>
              <a:rPr lang="en-IE" dirty="0" smtClean="0"/>
              <a:t>Hand or head gestures to move the sphere</a:t>
            </a:r>
          </a:p>
          <a:p>
            <a:r>
              <a:rPr lang="en-IE" dirty="0" smtClean="0"/>
              <a:t>Problems with the Idea </a:t>
            </a:r>
          </a:p>
          <a:p>
            <a:pPr lvl="1"/>
            <a:r>
              <a:rPr lang="en-IE" dirty="0" smtClean="0"/>
              <a:t>Phone </a:t>
            </a:r>
            <a:r>
              <a:rPr lang="en-IE" dirty="0" smtClean="0"/>
              <a:t>data not streaming data correctly</a:t>
            </a:r>
          </a:p>
          <a:p>
            <a:pPr lvl="1"/>
            <a:r>
              <a:rPr lang="en-IE" dirty="0" smtClean="0"/>
              <a:t>A </a:t>
            </a:r>
            <a:r>
              <a:rPr lang="en-IE" dirty="0" smtClean="0"/>
              <a:t>known problem with my device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605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New Plan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538654"/>
            <a:ext cx="9403742" cy="470974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E" dirty="0" smtClean="0"/>
              <a:t>Idea for a black jack game.</a:t>
            </a:r>
          </a:p>
          <a:p>
            <a:pPr lvl="1"/>
            <a:r>
              <a:rPr lang="en-IE" dirty="0" smtClean="0"/>
              <a:t>Using head gestures to control the user input.</a:t>
            </a:r>
          </a:p>
          <a:p>
            <a:pPr lvl="1"/>
            <a:r>
              <a:rPr lang="en-IE" dirty="0" smtClean="0"/>
              <a:t>Nodding Yes/No to stick or twist</a:t>
            </a:r>
          </a:p>
          <a:p>
            <a:pPr lvl="1"/>
            <a:r>
              <a:rPr lang="en-IE" dirty="0" smtClean="0"/>
              <a:t>Justification for Yes and No Head gestures</a:t>
            </a:r>
          </a:p>
          <a:p>
            <a:pPr lvl="2"/>
            <a:r>
              <a:rPr lang="en-IE" dirty="0" smtClean="0"/>
              <a:t>Universally Understood form of communication</a:t>
            </a:r>
          </a:p>
          <a:p>
            <a:pPr lvl="2"/>
            <a:r>
              <a:rPr lang="en-IE" dirty="0" smtClean="0"/>
              <a:t>Short </a:t>
            </a:r>
            <a:r>
              <a:rPr lang="en-IE" dirty="0" smtClean="0"/>
              <a:t>instruction set for controls  needed</a:t>
            </a:r>
          </a:p>
          <a:p>
            <a:pPr lvl="2"/>
            <a:r>
              <a:rPr lang="en-IE" dirty="0" smtClean="0"/>
              <a:t>Quickly becomes obvious on how to </a:t>
            </a:r>
            <a:r>
              <a:rPr lang="en-IE" dirty="0" smtClean="0"/>
              <a:t>use</a:t>
            </a:r>
          </a:p>
          <a:p>
            <a:pPr lvl="2"/>
            <a:r>
              <a:rPr lang="en-IE" dirty="0"/>
              <a:t>Balkan Countries </a:t>
            </a:r>
            <a:r>
              <a:rPr lang="en-IE" dirty="0" smtClean="0"/>
              <a:t>has the opposite meaning</a:t>
            </a:r>
          </a:p>
          <a:p>
            <a:pPr marL="914400" lvl="2" indent="0">
              <a:buNone/>
            </a:pPr>
            <a:endParaRPr lang="en-IE" dirty="0" smtClean="0"/>
          </a:p>
          <a:p>
            <a:pPr marL="0" indent="0">
              <a:buNone/>
            </a:pPr>
            <a:r>
              <a:rPr lang="en-IE" dirty="0" smtClean="0"/>
              <a:t>Other options as form of communication</a:t>
            </a:r>
          </a:p>
          <a:p>
            <a:pPr lvl="2"/>
            <a:r>
              <a:rPr lang="en-IE" dirty="0" smtClean="0"/>
              <a:t>Tilt </a:t>
            </a:r>
            <a:r>
              <a:rPr lang="en-IE" dirty="0" smtClean="0"/>
              <a:t>head Left/Right</a:t>
            </a:r>
          </a:p>
          <a:p>
            <a:pPr lvl="2"/>
            <a:r>
              <a:rPr lang="en-IE" dirty="0" smtClean="0"/>
              <a:t>Look Left/Right</a:t>
            </a:r>
          </a:p>
          <a:p>
            <a:pPr lvl="2"/>
            <a:r>
              <a:rPr lang="en-IE" dirty="0" smtClean="0"/>
              <a:t>Look Up/Down</a:t>
            </a:r>
          </a:p>
          <a:p>
            <a:pPr marL="0" indent="0">
              <a:buNone/>
            </a:pPr>
            <a:r>
              <a:rPr lang="en-IE" dirty="0" smtClean="0"/>
              <a:t>Reason </a:t>
            </a:r>
            <a:r>
              <a:rPr lang="en-IE" dirty="0"/>
              <a:t>for choosing Black Jack</a:t>
            </a:r>
          </a:p>
          <a:p>
            <a:pPr lvl="1"/>
            <a:r>
              <a:rPr lang="en-IE" dirty="0"/>
              <a:t>The rules of stick or </a:t>
            </a:r>
            <a:r>
              <a:rPr lang="en-IE" dirty="0" smtClean="0"/>
              <a:t>twist binary instructions </a:t>
            </a:r>
            <a:r>
              <a:rPr lang="en-IE" dirty="0"/>
              <a:t>map perfectly to yes no head gestures</a:t>
            </a:r>
          </a:p>
          <a:p>
            <a:pPr lvl="1"/>
            <a:r>
              <a:rPr lang="en-IE" dirty="0"/>
              <a:t>Had considered a Higher or lower card game </a:t>
            </a:r>
          </a:p>
          <a:p>
            <a:pPr lvl="1"/>
            <a:r>
              <a:rPr lang="en-IE" dirty="0"/>
              <a:t>Black Jack is more widely known </a:t>
            </a:r>
          </a:p>
          <a:p>
            <a:pPr lvl="2"/>
            <a:endParaRPr lang="en-IE" dirty="0" smtClean="0"/>
          </a:p>
          <a:p>
            <a:pPr marL="457200" lvl="1" indent="0">
              <a:buNone/>
            </a:pPr>
            <a:endParaRPr lang="en-IE" dirty="0" smtClean="0"/>
          </a:p>
          <a:p>
            <a:pPr marL="457200" lvl="1" indent="0">
              <a:buNone/>
            </a:pPr>
            <a:endParaRPr lang="en-IE" dirty="0"/>
          </a:p>
          <a:p>
            <a:pPr marL="457200" lvl="1" indent="0">
              <a:buNone/>
            </a:pPr>
            <a:endParaRPr lang="en-IE" dirty="0" smtClean="0"/>
          </a:p>
          <a:p>
            <a:pPr marL="457200" lvl="1" indent="0">
              <a:buNone/>
            </a:pPr>
            <a:endParaRPr lang="en-I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867" y="1929826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81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Google VR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 smtClean="0"/>
              <a:t>Galaxy J6 plus mobile</a:t>
            </a:r>
          </a:p>
          <a:p>
            <a:r>
              <a:rPr lang="en-IE" dirty="0" smtClean="0"/>
              <a:t>Unity development package </a:t>
            </a:r>
          </a:p>
          <a:p>
            <a:pPr lvl="1"/>
            <a:r>
              <a:rPr lang="en-IE" dirty="0" smtClean="0"/>
              <a:t>Google cardboard/daydream</a:t>
            </a:r>
          </a:p>
          <a:p>
            <a:r>
              <a:rPr lang="en-IE" dirty="0" smtClean="0"/>
              <a:t>Head gesture </a:t>
            </a:r>
            <a:r>
              <a:rPr lang="en-IE" dirty="0" smtClean="0"/>
              <a:t>input</a:t>
            </a:r>
          </a:p>
          <a:p>
            <a:pPr lvl="1"/>
            <a:r>
              <a:rPr lang="en-IE" dirty="0" smtClean="0"/>
              <a:t>Static camera </a:t>
            </a:r>
            <a:r>
              <a:rPr lang="en-IE" dirty="0"/>
              <a:t>E</a:t>
            </a:r>
            <a:r>
              <a:rPr lang="en-IE" dirty="0" smtClean="0"/>
              <a:t>uler </a:t>
            </a:r>
            <a:r>
              <a:rPr lang="en-IE" dirty="0"/>
              <a:t>angle </a:t>
            </a:r>
            <a:r>
              <a:rPr lang="en-IE" dirty="0" smtClean="0"/>
              <a:t>start position</a:t>
            </a:r>
            <a:endParaRPr lang="en-IE" dirty="0" smtClean="0"/>
          </a:p>
          <a:p>
            <a:pPr lvl="1"/>
            <a:r>
              <a:rPr lang="en-IE" dirty="0"/>
              <a:t>C</a:t>
            </a:r>
            <a:r>
              <a:rPr lang="en-IE" dirty="0" smtClean="0"/>
              <a:t>amera </a:t>
            </a:r>
            <a:r>
              <a:rPr lang="en-IE" dirty="0" smtClean="0"/>
              <a:t>Euler angle based on the head position view</a:t>
            </a:r>
          </a:p>
          <a:p>
            <a:pPr lvl="1"/>
            <a:r>
              <a:rPr lang="en-IE" dirty="0" smtClean="0"/>
              <a:t>Using update function the current </a:t>
            </a:r>
            <a:r>
              <a:rPr lang="en-IE" dirty="0" smtClean="0"/>
              <a:t>distance </a:t>
            </a:r>
            <a:r>
              <a:rPr lang="en-IE" dirty="0" smtClean="0"/>
              <a:t>can be compared to the centre start position</a:t>
            </a:r>
          </a:p>
          <a:p>
            <a:pPr lvl="1"/>
            <a:r>
              <a:rPr lang="en-IE" dirty="0" smtClean="0"/>
              <a:t>A pre-set </a:t>
            </a:r>
            <a:r>
              <a:rPr lang="en-IE" dirty="0" smtClean="0"/>
              <a:t>distance </a:t>
            </a:r>
            <a:r>
              <a:rPr lang="en-IE" dirty="0" smtClean="0"/>
              <a:t>is used to control how much movement is needed to trigger </a:t>
            </a:r>
            <a:r>
              <a:rPr lang="en-IE" dirty="0" smtClean="0"/>
              <a:t>a head position of up, down left or right.</a:t>
            </a:r>
            <a:endParaRPr lang="en-IE" dirty="0" smtClean="0"/>
          </a:p>
          <a:p>
            <a:pPr lvl="1"/>
            <a:r>
              <a:rPr lang="en-IE" dirty="0" smtClean="0"/>
              <a:t>Boolean values of (up &amp;&amp; down) (left&amp;&amp;right)to trigger </a:t>
            </a:r>
            <a:r>
              <a:rPr lang="en-IE" dirty="0" smtClean="0"/>
              <a:t>Yes\No</a:t>
            </a:r>
          </a:p>
          <a:p>
            <a:pPr lvl="1"/>
            <a:r>
              <a:rPr lang="en-IE" dirty="0" smtClean="0"/>
              <a:t>The Yes/No triggers are used for the twist or stick method calls</a:t>
            </a:r>
            <a:endParaRPr lang="en-IE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061" y="447325"/>
            <a:ext cx="2255107" cy="1857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592" y="452718"/>
            <a:ext cx="2110154" cy="185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03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Black Jack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521070"/>
            <a:ext cx="9403742" cy="4727330"/>
          </a:xfrm>
        </p:spPr>
        <p:txBody>
          <a:bodyPr>
            <a:normAutofit fontScale="70000" lnSpcReduction="20000"/>
          </a:bodyPr>
          <a:lstStyle/>
          <a:p>
            <a:r>
              <a:rPr lang="en-IE" dirty="0" smtClean="0"/>
              <a:t>Three </a:t>
            </a:r>
            <a:r>
              <a:rPr lang="en-IE" dirty="0"/>
              <a:t>Game element arrays</a:t>
            </a:r>
          </a:p>
          <a:p>
            <a:pPr lvl="1"/>
            <a:r>
              <a:rPr lang="en-IE" dirty="0"/>
              <a:t>Player (on turn push from the deck array)</a:t>
            </a:r>
          </a:p>
          <a:p>
            <a:pPr lvl="1"/>
            <a:r>
              <a:rPr lang="en-IE" dirty="0"/>
              <a:t>The deck (pop from the deck array at every turn and start game)</a:t>
            </a:r>
          </a:p>
          <a:p>
            <a:pPr lvl="1"/>
            <a:r>
              <a:rPr lang="en-IE" dirty="0"/>
              <a:t>The dealer (on turn push from the deck array</a:t>
            </a:r>
            <a:r>
              <a:rPr lang="en-IE" dirty="0" smtClean="0"/>
              <a:t>)</a:t>
            </a:r>
          </a:p>
          <a:p>
            <a:r>
              <a:rPr lang="en-IE" dirty="0" smtClean="0"/>
              <a:t>Fisher yates shuffle for deck of cards</a:t>
            </a:r>
          </a:p>
          <a:p>
            <a:pPr lvl="1"/>
            <a:r>
              <a:rPr lang="en-IE" dirty="0" smtClean="0"/>
              <a:t>Random number between 0 – 51</a:t>
            </a:r>
          </a:p>
          <a:p>
            <a:pPr lvl="1"/>
            <a:r>
              <a:rPr lang="en-IE" dirty="0" smtClean="0"/>
              <a:t>Number selected place on stack</a:t>
            </a:r>
          </a:p>
          <a:p>
            <a:pPr lvl="1"/>
            <a:r>
              <a:rPr lang="en-IE" dirty="0" smtClean="0"/>
              <a:t>Remove selected number from </a:t>
            </a:r>
          </a:p>
          <a:p>
            <a:pPr lvl="1"/>
            <a:r>
              <a:rPr lang="en-IE" dirty="0"/>
              <a:t>Random number between 0 – </a:t>
            </a:r>
            <a:r>
              <a:rPr lang="en-IE" dirty="0" smtClean="0"/>
              <a:t>50</a:t>
            </a:r>
          </a:p>
          <a:p>
            <a:pPr lvl="1"/>
            <a:r>
              <a:rPr lang="en-IE" dirty="0" smtClean="0"/>
              <a:t>Repeat until list is empty</a:t>
            </a:r>
          </a:p>
          <a:p>
            <a:r>
              <a:rPr lang="en-IE" dirty="0" smtClean="0"/>
              <a:t>A pdf of card deck used and split in sprite editor.</a:t>
            </a:r>
          </a:p>
          <a:p>
            <a:r>
              <a:rPr lang="en-IE" dirty="0" smtClean="0"/>
              <a:t>Values added to cards based on mod 13 of sprites ordering</a:t>
            </a:r>
          </a:p>
          <a:p>
            <a:r>
              <a:rPr lang="en-IE" dirty="0" smtClean="0"/>
              <a:t>Buttons in UI for testing (Event Handlers to map to functions)</a:t>
            </a:r>
          </a:p>
          <a:p>
            <a:pPr lvl="1"/>
            <a:r>
              <a:rPr lang="en-IE" dirty="0" smtClean="0"/>
              <a:t>Twist </a:t>
            </a:r>
          </a:p>
          <a:p>
            <a:pPr lvl="1"/>
            <a:r>
              <a:rPr lang="en-IE" dirty="0" smtClean="0"/>
              <a:t>Stick</a:t>
            </a:r>
          </a:p>
          <a:p>
            <a:pPr lvl="1"/>
            <a:r>
              <a:rPr lang="en-IE" dirty="0" smtClean="0"/>
              <a:t>Play again</a:t>
            </a:r>
          </a:p>
          <a:p>
            <a:pPr marL="457200" lvl="1" indent="0">
              <a:buNone/>
            </a:pPr>
            <a:endParaRPr lang="en-IE" dirty="0" smtClean="0"/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2893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Problems while developing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No VR headset </a:t>
            </a:r>
            <a:r>
              <a:rPr lang="en-IE" dirty="0" smtClean="0"/>
              <a:t>(In the post)</a:t>
            </a:r>
            <a:endParaRPr lang="en-IE" dirty="0" smtClean="0"/>
          </a:p>
          <a:p>
            <a:pPr lvl="1"/>
            <a:r>
              <a:rPr lang="en-IE" dirty="0" smtClean="0"/>
              <a:t>Tilted phone using hands </a:t>
            </a:r>
          </a:p>
          <a:p>
            <a:pPr lvl="1"/>
            <a:r>
              <a:rPr lang="en-IE" dirty="0" smtClean="0"/>
              <a:t>Difficult to measure head movement</a:t>
            </a:r>
          </a:p>
          <a:p>
            <a:pPr lvl="1"/>
            <a:r>
              <a:rPr lang="en-IE" dirty="0" smtClean="0"/>
              <a:t>Unity view incorrect when </a:t>
            </a:r>
            <a:r>
              <a:rPr lang="en-IE" dirty="0" smtClean="0"/>
              <a:t>running in editor</a:t>
            </a:r>
            <a:endParaRPr lang="en-IE" dirty="0" smtClean="0"/>
          </a:p>
          <a:p>
            <a:pPr lvl="1"/>
            <a:r>
              <a:rPr lang="en-IE" dirty="0" smtClean="0"/>
              <a:t>Stereoscopic game view removed with latest update</a:t>
            </a:r>
          </a:p>
          <a:p>
            <a:pPr lvl="1"/>
            <a:r>
              <a:rPr lang="en-IE" dirty="0" smtClean="0"/>
              <a:t>Need phone build every time to debug</a:t>
            </a:r>
          </a:p>
          <a:p>
            <a:r>
              <a:rPr lang="en-IE" dirty="0" smtClean="0"/>
              <a:t>Frame rate problems (Varying degrees of nod)</a:t>
            </a:r>
          </a:p>
          <a:p>
            <a:pPr lvl="1"/>
            <a:r>
              <a:rPr lang="en-IE" dirty="0" smtClean="0"/>
              <a:t>Amount of head movement needed to recognise gesture</a:t>
            </a:r>
          </a:p>
          <a:p>
            <a:pPr lvl="1"/>
            <a:r>
              <a:rPr lang="en-IE" dirty="0" smtClean="0"/>
              <a:t>Resetting the gesture </a:t>
            </a:r>
            <a:r>
              <a:rPr lang="en-IE" dirty="0" smtClean="0"/>
              <a:t>centre point changes slightly</a:t>
            </a:r>
            <a:endParaRPr lang="en-IE" dirty="0"/>
          </a:p>
          <a:p>
            <a:pPr lvl="1"/>
            <a:r>
              <a:rPr lang="en-IE" dirty="0" smtClean="0"/>
              <a:t>Two yes commands being triggered</a:t>
            </a:r>
            <a:endParaRPr lang="en-IE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342" y="1853248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116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Demo of the game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 smtClean="0">
                <a:hlinkClick r:id="rId2"/>
              </a:rPr>
              <a:t>YouTube Demo</a:t>
            </a: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168267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Conclusion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424354"/>
            <a:ext cx="9403742" cy="482404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E" dirty="0" smtClean="0"/>
              <a:t>What do I still need to do to complete the project?</a:t>
            </a:r>
          </a:p>
          <a:p>
            <a:pPr marL="0" indent="0">
              <a:buNone/>
            </a:pPr>
            <a:r>
              <a:rPr lang="en-IE" dirty="0" smtClean="0"/>
              <a:t>Bugs</a:t>
            </a:r>
          </a:p>
          <a:p>
            <a:pPr lvl="1"/>
            <a:r>
              <a:rPr lang="en-IE" dirty="0" smtClean="0"/>
              <a:t>Centre position of game objects in phone view </a:t>
            </a:r>
          </a:p>
          <a:p>
            <a:pPr lvl="1"/>
            <a:r>
              <a:rPr lang="en-IE" dirty="0" smtClean="0"/>
              <a:t>Correct Reset </a:t>
            </a:r>
            <a:r>
              <a:rPr lang="en-IE" dirty="0" smtClean="0"/>
              <a:t>Head </a:t>
            </a:r>
            <a:r>
              <a:rPr lang="en-IE" dirty="0" smtClean="0"/>
              <a:t>position after yes gesture</a:t>
            </a:r>
            <a:endParaRPr lang="en-IE" dirty="0" smtClean="0"/>
          </a:p>
          <a:p>
            <a:pPr marL="0" indent="0">
              <a:buNone/>
            </a:pPr>
            <a:r>
              <a:rPr lang="en-IE" dirty="0" smtClean="0"/>
              <a:t>Pros</a:t>
            </a:r>
          </a:p>
          <a:p>
            <a:pPr lvl="1"/>
            <a:r>
              <a:rPr lang="en-IE" dirty="0" smtClean="0"/>
              <a:t>Lots of resources</a:t>
            </a:r>
          </a:p>
          <a:p>
            <a:pPr lvl="1"/>
            <a:r>
              <a:rPr lang="en-IE" dirty="0" smtClean="0"/>
              <a:t>Many people had the same problems I had (with easy fixes)</a:t>
            </a:r>
          </a:p>
          <a:p>
            <a:pPr lvl="2"/>
            <a:r>
              <a:rPr lang="en-IE" dirty="0" smtClean="0"/>
              <a:t>Centring </a:t>
            </a:r>
            <a:r>
              <a:rPr lang="en-IE" dirty="0" smtClean="0"/>
              <a:t>images and text </a:t>
            </a:r>
            <a:r>
              <a:rPr lang="en-IE" dirty="0" smtClean="0"/>
              <a:t>to </a:t>
            </a:r>
            <a:r>
              <a:rPr lang="en-IE" dirty="0" err="1" smtClean="0"/>
              <a:t>vr</a:t>
            </a:r>
            <a:r>
              <a:rPr lang="en-IE" dirty="0" smtClean="0"/>
              <a:t> camera </a:t>
            </a:r>
            <a:r>
              <a:rPr lang="en-IE" dirty="0" smtClean="0"/>
              <a:t>view </a:t>
            </a:r>
          </a:p>
          <a:p>
            <a:pPr lvl="2"/>
            <a:r>
              <a:rPr lang="en-IE" dirty="0" smtClean="0"/>
              <a:t>Rendering images within clipping </a:t>
            </a:r>
            <a:r>
              <a:rPr lang="en-IE" dirty="0" smtClean="0"/>
              <a:t>plane of camera view</a:t>
            </a:r>
            <a:endParaRPr lang="en-IE" dirty="0" smtClean="0"/>
          </a:p>
          <a:p>
            <a:pPr lvl="2"/>
            <a:r>
              <a:rPr lang="en-IE" dirty="0" smtClean="0"/>
              <a:t>Start position of cards</a:t>
            </a:r>
          </a:p>
          <a:p>
            <a:pPr lvl="2"/>
            <a:endParaRPr lang="en-IE" dirty="0" smtClean="0"/>
          </a:p>
          <a:p>
            <a:pPr marL="0" indent="0">
              <a:buNone/>
            </a:pPr>
            <a:r>
              <a:rPr lang="en-IE" dirty="0"/>
              <a:t>Cons</a:t>
            </a:r>
          </a:p>
          <a:p>
            <a:pPr lvl="1"/>
            <a:r>
              <a:rPr lang="en-IE" dirty="0" smtClean="0"/>
              <a:t>Lots of setup with Android </a:t>
            </a:r>
            <a:r>
              <a:rPr lang="en-IE" dirty="0" err="1" smtClean="0"/>
              <a:t>apk</a:t>
            </a:r>
            <a:r>
              <a:rPr lang="en-IE" dirty="0"/>
              <a:t>,</a:t>
            </a:r>
            <a:r>
              <a:rPr lang="en-IE" dirty="0" smtClean="0"/>
              <a:t> Google VR and unity </a:t>
            </a:r>
          </a:p>
          <a:p>
            <a:pPr lvl="1"/>
            <a:r>
              <a:rPr lang="en-IE" dirty="0" smtClean="0"/>
              <a:t>Latest </a:t>
            </a:r>
            <a:r>
              <a:rPr lang="en-IE" dirty="0"/>
              <a:t>update has little to no backwards compatibility</a:t>
            </a:r>
          </a:p>
          <a:p>
            <a:pPr lvl="1"/>
            <a:r>
              <a:rPr lang="en-IE" dirty="0" smtClean="0"/>
              <a:t>Unity </a:t>
            </a:r>
            <a:r>
              <a:rPr lang="en-IE" dirty="0"/>
              <a:t>view </a:t>
            </a:r>
            <a:r>
              <a:rPr lang="en-IE" dirty="0" smtClean="0"/>
              <a:t>different to phone </a:t>
            </a:r>
            <a:r>
              <a:rPr lang="en-IE" dirty="0"/>
              <a:t>build </a:t>
            </a:r>
            <a:r>
              <a:rPr lang="en-IE" dirty="0" smtClean="0"/>
              <a:t>view</a:t>
            </a:r>
          </a:p>
          <a:p>
            <a:pPr lvl="1"/>
            <a:r>
              <a:rPr lang="en-IE" dirty="0" smtClean="0"/>
              <a:t>Spider in my VR head set</a:t>
            </a:r>
            <a:endParaRPr lang="en-IE" dirty="0"/>
          </a:p>
          <a:p>
            <a:pPr marL="457200" lvl="1" indent="0">
              <a:buNone/>
            </a:pPr>
            <a:endParaRPr lang="en-IE" dirty="0" smtClean="0"/>
          </a:p>
          <a:p>
            <a:pPr lvl="1"/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15443811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293</TotalTime>
  <Words>543</Words>
  <Application>Microsoft Office PowerPoint</Application>
  <PresentationFormat>Widescreen</PresentationFormat>
  <Paragraphs>90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Google VR Head Gestures</vt:lpstr>
      <vt:lpstr>Gesture Based Game Using Google VR</vt:lpstr>
      <vt:lpstr>New Plan</vt:lpstr>
      <vt:lpstr>Google VR</vt:lpstr>
      <vt:lpstr>Black Jack</vt:lpstr>
      <vt:lpstr>Problems while developing</vt:lpstr>
      <vt:lpstr>Demo of the game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VR Head Gestures</dc:title>
  <dc:creator>Kevin Gleeson</dc:creator>
  <cp:lastModifiedBy>Kevin Gleeson</cp:lastModifiedBy>
  <cp:revision>51</cp:revision>
  <dcterms:created xsi:type="dcterms:W3CDTF">2019-03-28T19:54:10Z</dcterms:created>
  <dcterms:modified xsi:type="dcterms:W3CDTF">2019-04-04T19:10:00Z</dcterms:modified>
</cp:coreProperties>
</file>