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01/04/2019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9407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01/04/2019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5453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01/04/2019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4467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01/04/2019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413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01/04/2019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1372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01/04/2019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3673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01/04/2019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6420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01/04/2019</a:t>
            </a:fld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95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01/04/2019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3184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01/04/2019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5726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01/04/2019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1104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6BBB5-41A2-428D-A1DC-B9962BD0CBCA}" type="datetimeFigureOut">
              <a:rPr lang="en-IE" smtClean="0"/>
              <a:t>01/04/2019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5197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gleeson78/Gesture-Based-UI-Project/blob/master/HigherLower/Assets/scripts/GameController.cs" TargetMode="External"/><Relationship Id="rId2" Type="http://schemas.openxmlformats.org/officeDocument/2006/relationships/hyperlink" Target="https://github.com/kevgleeson78/Gesture-Based-UI-Project/blob/master/HigherLower/Assets/scripts/HeadGuestures.c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Uiy2A6vALLQ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Google VR Head Gestures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With Black Jack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1067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Gesture Based Game Using Google VR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Original Idea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3D Game in unity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Controlling Game object with Mobile Gyroscope/Accelerometer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With Game objects to avoid and collect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Hand or head gestures were planned to be used</a:t>
            </a:r>
          </a:p>
          <a:p>
            <a:r>
              <a:rPr lang="en-IE" dirty="0" smtClean="0"/>
              <a:t>Problems with the Idea 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Phone data not streaming correctly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A known problem with my device.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605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New Plan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E" dirty="0" smtClean="0"/>
              <a:t>Idea for a black jack game.</a:t>
            </a:r>
          </a:p>
          <a:p>
            <a:pPr lvl="1"/>
            <a:r>
              <a:rPr lang="en-IE" dirty="0" smtClean="0"/>
              <a:t>Using head gestures to control the user input.</a:t>
            </a:r>
          </a:p>
          <a:p>
            <a:pPr lvl="1"/>
            <a:r>
              <a:rPr lang="en-IE" dirty="0" smtClean="0"/>
              <a:t>Nodding Yes/No to stick or twist</a:t>
            </a:r>
          </a:p>
          <a:p>
            <a:pPr lvl="1"/>
            <a:r>
              <a:rPr lang="en-IE" dirty="0" smtClean="0"/>
              <a:t>Justification for Yes and No Head gestures</a:t>
            </a:r>
          </a:p>
          <a:p>
            <a:pPr lvl="2"/>
            <a:r>
              <a:rPr lang="en-IE" dirty="0" smtClean="0"/>
              <a:t>Universally Understood form of communication</a:t>
            </a:r>
          </a:p>
          <a:p>
            <a:pPr lvl="2"/>
            <a:r>
              <a:rPr lang="en-IE" dirty="0" smtClean="0"/>
              <a:t>Short instruction set needed</a:t>
            </a:r>
          </a:p>
          <a:p>
            <a:pPr lvl="2"/>
            <a:r>
              <a:rPr lang="en-IE" dirty="0" smtClean="0"/>
              <a:t>Quickly becomes obvious on how to use</a:t>
            </a:r>
          </a:p>
          <a:p>
            <a:pPr marL="0" indent="0">
              <a:buNone/>
            </a:pPr>
            <a:r>
              <a:rPr lang="en-IE" dirty="0" smtClean="0"/>
              <a:t>Other options</a:t>
            </a:r>
          </a:p>
          <a:p>
            <a:pPr lvl="2"/>
            <a:r>
              <a:rPr lang="en-IE" dirty="0" smtClean="0"/>
              <a:t>Tilt head Left/Right</a:t>
            </a:r>
          </a:p>
          <a:p>
            <a:pPr lvl="2"/>
            <a:r>
              <a:rPr lang="en-IE" dirty="0" smtClean="0"/>
              <a:t>Look Left/Right</a:t>
            </a:r>
          </a:p>
          <a:p>
            <a:pPr lvl="2"/>
            <a:r>
              <a:rPr lang="en-IE" dirty="0" smtClean="0"/>
              <a:t>Look Up/Down</a:t>
            </a:r>
          </a:p>
          <a:p>
            <a:pPr lvl="2"/>
            <a:r>
              <a:rPr lang="en-IE" dirty="0" smtClean="0"/>
              <a:t>Use Gaze Input (Not working with latest Unity)</a:t>
            </a:r>
          </a:p>
          <a:p>
            <a:pPr marL="0" indent="0">
              <a:buNone/>
            </a:pPr>
            <a:r>
              <a:rPr lang="en-IE" dirty="0"/>
              <a:t>Reason for choosing Black Jack</a:t>
            </a:r>
          </a:p>
          <a:p>
            <a:pPr lvl="1"/>
            <a:r>
              <a:rPr lang="en-IE" dirty="0"/>
              <a:t>The rules of stick or twist map perfectly to yes no head gestures</a:t>
            </a:r>
          </a:p>
          <a:p>
            <a:pPr lvl="1"/>
            <a:r>
              <a:rPr lang="en-IE" dirty="0"/>
              <a:t>Had considered a Higher or lower card game </a:t>
            </a:r>
          </a:p>
          <a:p>
            <a:pPr lvl="1"/>
            <a:r>
              <a:rPr lang="en-IE" dirty="0"/>
              <a:t>Black Jack is more widely known </a:t>
            </a:r>
          </a:p>
          <a:p>
            <a:pPr lvl="2"/>
            <a:endParaRPr lang="en-IE" dirty="0" smtClean="0"/>
          </a:p>
          <a:p>
            <a:pPr marL="457200" lvl="1" indent="0">
              <a:buNone/>
            </a:pPr>
            <a:endParaRPr lang="en-IE" dirty="0" smtClean="0"/>
          </a:p>
          <a:p>
            <a:pPr marL="457200" lvl="1" indent="0">
              <a:buNone/>
            </a:pPr>
            <a:endParaRPr lang="en-IE" dirty="0"/>
          </a:p>
          <a:p>
            <a:pPr marL="457200" lvl="1" indent="0">
              <a:buNone/>
            </a:pPr>
            <a:endParaRPr lang="en-IE" dirty="0" smtClean="0"/>
          </a:p>
          <a:p>
            <a:pPr marL="457200" lvl="1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054" y="2780934"/>
            <a:ext cx="2466975" cy="1857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792" y="890588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1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Black Jack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E" dirty="0" smtClean="0"/>
              <a:t>Game Development.</a:t>
            </a:r>
          </a:p>
          <a:p>
            <a:r>
              <a:rPr lang="en-IE" dirty="0" smtClean="0"/>
              <a:t>YouTube Series</a:t>
            </a:r>
          </a:p>
          <a:p>
            <a:r>
              <a:rPr lang="en-IE" dirty="0" smtClean="0"/>
              <a:t>Fishers shuffle for deck of cards</a:t>
            </a:r>
          </a:p>
          <a:p>
            <a:pPr lvl="1"/>
            <a:r>
              <a:rPr lang="en-IE" dirty="0" smtClean="0"/>
              <a:t>Random number between 0 – 51</a:t>
            </a:r>
          </a:p>
          <a:p>
            <a:pPr lvl="1"/>
            <a:r>
              <a:rPr lang="en-IE" dirty="0" smtClean="0"/>
              <a:t>Number selected place on stack</a:t>
            </a:r>
          </a:p>
          <a:p>
            <a:pPr lvl="1"/>
            <a:r>
              <a:rPr lang="en-IE" dirty="0" smtClean="0"/>
              <a:t>Remove selected number from </a:t>
            </a:r>
          </a:p>
          <a:p>
            <a:pPr lvl="1"/>
            <a:r>
              <a:rPr lang="en-IE" dirty="0"/>
              <a:t>Random number between 0 – </a:t>
            </a:r>
            <a:r>
              <a:rPr lang="en-IE" dirty="0" smtClean="0"/>
              <a:t>50</a:t>
            </a:r>
          </a:p>
          <a:p>
            <a:pPr lvl="1"/>
            <a:r>
              <a:rPr lang="en-IE" dirty="0" smtClean="0"/>
              <a:t>Repeat until list is empty</a:t>
            </a:r>
          </a:p>
          <a:p>
            <a:r>
              <a:rPr lang="en-IE" dirty="0" smtClean="0"/>
              <a:t>A pdf of card deck used and split in sprite editor.</a:t>
            </a:r>
          </a:p>
          <a:p>
            <a:r>
              <a:rPr lang="en-IE" dirty="0" smtClean="0"/>
              <a:t>Values added to cards based on mod 13 of sprites ordering</a:t>
            </a:r>
          </a:p>
          <a:p>
            <a:r>
              <a:rPr lang="en-IE" dirty="0" smtClean="0"/>
              <a:t>Three elements (Each one an array)</a:t>
            </a:r>
          </a:p>
          <a:p>
            <a:pPr lvl="1"/>
            <a:r>
              <a:rPr lang="en-IE" dirty="0" smtClean="0"/>
              <a:t>Player (on turn push from the deck array)</a:t>
            </a:r>
          </a:p>
          <a:p>
            <a:pPr lvl="1"/>
            <a:r>
              <a:rPr lang="en-IE" dirty="0" smtClean="0"/>
              <a:t>The deck (pop from the deck array at every turn and start game)</a:t>
            </a:r>
          </a:p>
          <a:p>
            <a:pPr lvl="1"/>
            <a:r>
              <a:rPr lang="en-IE" dirty="0" smtClean="0"/>
              <a:t>The dealer </a:t>
            </a:r>
            <a:r>
              <a:rPr lang="en-IE" dirty="0"/>
              <a:t>(on turn </a:t>
            </a:r>
            <a:r>
              <a:rPr lang="en-IE" dirty="0" smtClean="0"/>
              <a:t>push </a:t>
            </a:r>
            <a:r>
              <a:rPr lang="en-IE" dirty="0"/>
              <a:t>from the deck </a:t>
            </a:r>
            <a:r>
              <a:rPr lang="en-IE" dirty="0" smtClean="0"/>
              <a:t>array</a:t>
            </a:r>
            <a:r>
              <a:rPr lang="en-IE" dirty="0"/>
              <a:t>)</a:t>
            </a:r>
            <a:endParaRPr lang="en-IE" dirty="0" smtClean="0"/>
          </a:p>
          <a:p>
            <a:r>
              <a:rPr lang="en-IE" dirty="0" smtClean="0"/>
              <a:t>Buttons in UI for testing (Event Handlers to map to functions)</a:t>
            </a:r>
          </a:p>
          <a:p>
            <a:pPr lvl="1"/>
            <a:r>
              <a:rPr lang="en-IE" dirty="0" smtClean="0"/>
              <a:t>Twist </a:t>
            </a:r>
          </a:p>
          <a:p>
            <a:pPr lvl="1"/>
            <a:r>
              <a:rPr lang="en-IE" dirty="0" smtClean="0"/>
              <a:t>Stick</a:t>
            </a:r>
          </a:p>
          <a:p>
            <a:pPr lvl="1"/>
            <a:r>
              <a:rPr lang="en-IE" dirty="0" smtClean="0"/>
              <a:t>Play again</a:t>
            </a:r>
          </a:p>
          <a:p>
            <a:pPr marL="457200" lvl="1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2893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Google VR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Unity development package </a:t>
            </a:r>
          </a:p>
          <a:p>
            <a:pPr lvl="1"/>
            <a:r>
              <a:rPr lang="en-IE" dirty="0" smtClean="0"/>
              <a:t>Link here …</a:t>
            </a:r>
          </a:p>
          <a:p>
            <a:r>
              <a:rPr lang="en-IE" dirty="0" smtClean="0"/>
              <a:t>Head gesture input</a:t>
            </a:r>
          </a:p>
          <a:p>
            <a:pPr lvl="1"/>
            <a:r>
              <a:rPr lang="en-IE" dirty="0" smtClean="0">
                <a:hlinkClick r:id="rId2"/>
              </a:rPr>
              <a:t>Git hub link to Head Gesture page . </a:t>
            </a:r>
            <a:endParaRPr lang="en-IE" dirty="0" smtClean="0"/>
          </a:p>
          <a:p>
            <a:r>
              <a:rPr lang="en-IE" dirty="0" smtClean="0"/>
              <a:t>Tying this into the game environment</a:t>
            </a:r>
          </a:p>
          <a:p>
            <a:pPr lvl="1"/>
            <a:r>
              <a:rPr lang="en-IE" dirty="0" smtClean="0">
                <a:hlinkClick r:id="rId3"/>
              </a:rPr>
              <a:t>Triggering functions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88504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Problems while developing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Unity view incorrect when running</a:t>
            </a:r>
          </a:p>
          <a:p>
            <a:pPr lvl="1"/>
            <a:r>
              <a:rPr lang="en-IE" dirty="0" smtClean="0"/>
              <a:t>Game view is not stereoscopic as it used to be</a:t>
            </a:r>
          </a:p>
          <a:p>
            <a:pPr lvl="1"/>
            <a:r>
              <a:rPr lang="en-IE" dirty="0" smtClean="0"/>
              <a:t>Need phone build every time to debug</a:t>
            </a:r>
          </a:p>
          <a:p>
            <a:r>
              <a:rPr lang="en-IE" dirty="0" smtClean="0"/>
              <a:t>Frame rate problems (Varying degrees of nod)</a:t>
            </a:r>
          </a:p>
          <a:p>
            <a:pPr lvl="1"/>
            <a:r>
              <a:rPr lang="en-IE" dirty="0" smtClean="0"/>
              <a:t>Amount of head movement needed to recognise gesture</a:t>
            </a:r>
          </a:p>
          <a:p>
            <a:pPr lvl="1"/>
            <a:r>
              <a:rPr lang="en-IE" dirty="0" smtClean="0"/>
              <a:t>Resetting the gesture to zero</a:t>
            </a:r>
          </a:p>
          <a:p>
            <a:pPr lvl="1"/>
            <a:r>
              <a:rPr lang="en-IE" dirty="0" smtClean="0"/>
              <a:t>Small bugs just configuration issues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7111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Deploying to Google Store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Steps needed</a:t>
            </a:r>
          </a:p>
          <a:p>
            <a:pPr lvl="1"/>
            <a:r>
              <a:rPr lang="en-IE" dirty="0" smtClean="0"/>
              <a:t>Build </a:t>
            </a:r>
            <a:r>
              <a:rPr lang="en-IE" dirty="0" err="1" smtClean="0"/>
              <a:t>apk</a:t>
            </a:r>
            <a:r>
              <a:rPr lang="en-IE" dirty="0" smtClean="0"/>
              <a:t> for testing</a:t>
            </a:r>
          </a:p>
          <a:p>
            <a:pPr lvl="1"/>
            <a:r>
              <a:rPr lang="en-IE" dirty="0" smtClean="0"/>
              <a:t>Follow best practice check list </a:t>
            </a:r>
          </a:p>
          <a:p>
            <a:pPr lvl="1"/>
            <a:r>
              <a:rPr lang="en-IE" dirty="0" smtClean="0"/>
              <a:t>Deploy for testing </a:t>
            </a:r>
          </a:p>
          <a:p>
            <a:pPr lvl="1"/>
            <a:r>
              <a:rPr lang="en-IE" dirty="0" smtClean="0"/>
              <a:t>Wait for results……………………….</a:t>
            </a:r>
          </a:p>
          <a:p>
            <a:pPr lvl="1"/>
            <a:r>
              <a:rPr lang="en-IE" dirty="0" smtClean="0"/>
              <a:t>Is it live now?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2480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Demo of the game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>
                <a:hlinkClick r:id="rId2"/>
              </a:rPr>
              <a:t>YouTube Demo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68267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Conclusion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dirty="0" smtClean="0"/>
              <a:t>What do I still need to do to complete the project?</a:t>
            </a:r>
          </a:p>
          <a:p>
            <a:pPr marL="0" indent="0">
              <a:buNone/>
            </a:pPr>
            <a:r>
              <a:rPr lang="en-IE" dirty="0" smtClean="0"/>
              <a:t>Bugs</a:t>
            </a:r>
          </a:p>
          <a:p>
            <a:pPr lvl="1"/>
            <a:r>
              <a:rPr lang="en-IE" dirty="0" smtClean="0"/>
              <a:t>Centre position of game objects in phone view </a:t>
            </a:r>
          </a:p>
          <a:p>
            <a:pPr lvl="1"/>
            <a:r>
              <a:rPr lang="en-IE" dirty="0" smtClean="0"/>
              <a:t>Reset Head position</a:t>
            </a:r>
          </a:p>
          <a:p>
            <a:pPr marL="0" indent="0">
              <a:buNone/>
            </a:pPr>
            <a:r>
              <a:rPr lang="en-IE" dirty="0" smtClean="0"/>
              <a:t>Pros</a:t>
            </a:r>
          </a:p>
          <a:p>
            <a:pPr lvl="1"/>
            <a:r>
              <a:rPr lang="en-IE" dirty="0" smtClean="0"/>
              <a:t>The process of VR app creation with Google VR.</a:t>
            </a:r>
          </a:p>
          <a:p>
            <a:pPr lvl="1"/>
            <a:r>
              <a:rPr lang="en-IE" dirty="0" smtClean="0"/>
              <a:t>Lots of resources</a:t>
            </a:r>
          </a:p>
          <a:p>
            <a:pPr lvl="1"/>
            <a:r>
              <a:rPr lang="en-IE" dirty="0" smtClean="0"/>
              <a:t>Many people had the same problems I had (with easy fixes)Cons</a:t>
            </a:r>
          </a:p>
          <a:p>
            <a:pPr marL="0" indent="0">
              <a:buNone/>
            </a:pPr>
            <a:r>
              <a:rPr lang="en-IE" dirty="0"/>
              <a:t>Cons</a:t>
            </a:r>
          </a:p>
          <a:p>
            <a:pPr lvl="1"/>
            <a:r>
              <a:rPr lang="en-IE" dirty="0" smtClean="0"/>
              <a:t>Lots of setup with Android </a:t>
            </a:r>
            <a:r>
              <a:rPr lang="en-IE" dirty="0" err="1" smtClean="0"/>
              <a:t>apk</a:t>
            </a:r>
            <a:r>
              <a:rPr lang="en-IE" dirty="0" smtClean="0"/>
              <a:t> and Google VR with unity </a:t>
            </a:r>
          </a:p>
          <a:p>
            <a:pPr lvl="1"/>
            <a:r>
              <a:rPr lang="en-IE" dirty="0" smtClean="0"/>
              <a:t>Latest </a:t>
            </a:r>
            <a:r>
              <a:rPr lang="en-IE" dirty="0"/>
              <a:t>update has little to no backwards compatibility</a:t>
            </a:r>
          </a:p>
          <a:p>
            <a:pPr lvl="1"/>
            <a:r>
              <a:rPr lang="en-IE" dirty="0" smtClean="0"/>
              <a:t>Limited </a:t>
            </a:r>
            <a:r>
              <a:rPr lang="en-IE" dirty="0"/>
              <a:t>in app unity view </a:t>
            </a:r>
          </a:p>
          <a:p>
            <a:pPr lvl="1"/>
            <a:r>
              <a:rPr lang="en-IE" dirty="0" smtClean="0"/>
              <a:t>Unity </a:t>
            </a:r>
            <a:r>
              <a:rPr lang="en-IE" dirty="0"/>
              <a:t>view is not the same </a:t>
            </a:r>
            <a:r>
              <a:rPr lang="en-IE" dirty="0" smtClean="0"/>
              <a:t>as </a:t>
            </a:r>
            <a:r>
              <a:rPr lang="en-IE" dirty="0"/>
              <a:t>phone build view</a:t>
            </a:r>
          </a:p>
          <a:p>
            <a:pPr marL="457200" lvl="1" indent="0">
              <a:buNone/>
            </a:pPr>
            <a:endParaRPr lang="en-IE" dirty="0" smtClean="0"/>
          </a:p>
          <a:p>
            <a:pPr lvl="1"/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54438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434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Google VR Head Gestures</vt:lpstr>
      <vt:lpstr>Gesture Based Game Using Google VR</vt:lpstr>
      <vt:lpstr>New Plan</vt:lpstr>
      <vt:lpstr>Black Jack</vt:lpstr>
      <vt:lpstr>Google VR</vt:lpstr>
      <vt:lpstr>Problems while developing</vt:lpstr>
      <vt:lpstr>Deploying to Google Store</vt:lpstr>
      <vt:lpstr>Demo of the game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VR Head Gestures</dc:title>
  <dc:creator>Kevin Gleeson</dc:creator>
  <cp:lastModifiedBy>Kevin Gleeson</cp:lastModifiedBy>
  <cp:revision>25</cp:revision>
  <dcterms:created xsi:type="dcterms:W3CDTF">2019-03-28T19:54:10Z</dcterms:created>
  <dcterms:modified xsi:type="dcterms:W3CDTF">2019-04-01T10:22:58Z</dcterms:modified>
</cp:coreProperties>
</file>