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37FDA-A6D3-4B49-BAEA-81D7E7A56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Rocket</a:t>
            </a:r>
            <a:r>
              <a:rPr lang="nl-BE" dirty="0"/>
              <a:t> Idea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5C19B5-F4BF-4D6E-9F42-4DFBE2C11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Kevin </a:t>
            </a:r>
            <a:r>
              <a:rPr lang="nl-BE" dirty="0" err="1"/>
              <a:t>LeemanS</a:t>
            </a:r>
            <a:endParaRPr lang="nl-BE" dirty="0"/>
          </a:p>
          <a:p>
            <a:r>
              <a:rPr lang="nl-BE" dirty="0" err="1"/>
              <a:t>Webdev</a:t>
            </a:r>
            <a:r>
              <a:rPr lang="nl-BE" dirty="0"/>
              <a:t> 2</a:t>
            </a:r>
          </a:p>
          <a:p>
            <a:r>
              <a:rPr lang="nl-BE" dirty="0"/>
              <a:t>2018-2019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02FC-C0A4-4423-8CEC-2C44B389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21108E-F783-48CD-B883-A0ECDA59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186455-1914-4CD2-B5F7-C41755DB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668748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C7233-D221-4D6D-AA58-96217CE1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FE6CA-2695-4DC7-A34F-D2AE97AD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7EC95-FD23-44B5-B4AB-857E0E09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25AE43-06D8-4A28-B5DC-D516090D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webapplicatie waarmee je PIP kan pitchen aan een doelgroep, en er geld voor kan krijgen.</a:t>
            </a:r>
          </a:p>
          <a:p>
            <a:r>
              <a:rPr lang="nl-BE" dirty="0"/>
              <a:t>Niet met echt geld maar met een betaalsysteem (virtuele </a:t>
            </a:r>
            <a:r>
              <a:rPr lang="nl-BE" dirty="0" err="1"/>
              <a:t>credits</a:t>
            </a:r>
            <a:r>
              <a:rPr lang="nl-B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5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DC74F-380A-4C39-A135-E0DA7AB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Specificaties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1F3334-6ADE-4535-82A6-FD9DE187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User</a:t>
            </a:r>
          </a:p>
          <a:p>
            <a:pPr lvl="1"/>
            <a:r>
              <a:rPr lang="nl-BE" dirty="0" err="1"/>
              <a:t>Admin</a:t>
            </a:r>
            <a:endParaRPr lang="nl-BE" dirty="0"/>
          </a:p>
          <a:p>
            <a:pPr lvl="2"/>
            <a:r>
              <a:rPr lang="nl-BE" dirty="0"/>
              <a:t>Globale rechten, kan alles aanpassen</a:t>
            </a:r>
          </a:p>
          <a:p>
            <a:pPr lvl="1"/>
            <a:r>
              <a:rPr lang="nl-BE" dirty="0"/>
              <a:t>Ingelogde gebruiker</a:t>
            </a:r>
          </a:p>
          <a:p>
            <a:pPr lvl="2"/>
            <a:r>
              <a:rPr lang="nl-BE" dirty="0"/>
              <a:t>Kan projecten toevoegen, en eigen projecten wijzigen</a:t>
            </a:r>
          </a:p>
          <a:p>
            <a:pPr lvl="2"/>
            <a:r>
              <a:rPr lang="nl-BE" dirty="0"/>
              <a:t>Kan ander projecten subsidiëren</a:t>
            </a:r>
          </a:p>
          <a:p>
            <a:pPr lvl="2"/>
            <a:r>
              <a:rPr lang="nl-BE" dirty="0"/>
              <a:t>Kan </a:t>
            </a:r>
            <a:r>
              <a:rPr lang="nl-BE" dirty="0" err="1"/>
              <a:t>credits</a:t>
            </a:r>
            <a:r>
              <a:rPr lang="nl-BE" dirty="0"/>
              <a:t> aankopen</a:t>
            </a:r>
          </a:p>
          <a:p>
            <a:pPr lvl="1"/>
            <a:r>
              <a:rPr lang="nl-BE" dirty="0"/>
              <a:t>Niet ingelogde gebruiker</a:t>
            </a:r>
          </a:p>
          <a:p>
            <a:pPr lvl="2"/>
            <a:r>
              <a:rPr lang="nl-BE" dirty="0"/>
              <a:t>Kan alle publieke content bekijken, maar verder niks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4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DC74F-380A-4C39-A135-E0DA7AB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Specificaties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1F3334-6ADE-4535-82A6-FD9DE187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Credits</a:t>
            </a:r>
            <a:endParaRPr lang="nl-BE" dirty="0"/>
          </a:p>
          <a:p>
            <a:pPr lvl="1"/>
            <a:r>
              <a:rPr lang="nl-BE" dirty="0"/>
              <a:t>Geregistreerde gebruikers starten met een </a:t>
            </a:r>
            <a:r>
              <a:rPr lang="nl-BE" dirty="0" err="1"/>
              <a:t>portfeuille</a:t>
            </a:r>
            <a:r>
              <a:rPr lang="nl-BE" dirty="0"/>
              <a:t> van 0 </a:t>
            </a:r>
            <a:r>
              <a:rPr lang="nl-BE" dirty="0" err="1"/>
              <a:t>credits</a:t>
            </a:r>
            <a:endParaRPr lang="nl-BE" dirty="0"/>
          </a:p>
          <a:p>
            <a:pPr lvl="1"/>
            <a:r>
              <a:rPr lang="nl-BE" dirty="0"/>
              <a:t>Er kunnen </a:t>
            </a:r>
            <a:r>
              <a:rPr lang="nl-BE" dirty="0" err="1"/>
              <a:t>credits</a:t>
            </a:r>
            <a:r>
              <a:rPr lang="nl-BE" dirty="0"/>
              <a:t> aangekocht worden (simulatie betaling)</a:t>
            </a:r>
          </a:p>
          <a:p>
            <a:pPr lvl="1"/>
            <a:r>
              <a:rPr lang="nl-BE" dirty="0"/>
              <a:t>Die </a:t>
            </a:r>
            <a:r>
              <a:rPr lang="nl-BE" dirty="0" err="1"/>
              <a:t>credits</a:t>
            </a:r>
            <a:r>
              <a:rPr lang="nl-BE" dirty="0"/>
              <a:t> kunnen uitgegeven worden aan andere projecten</a:t>
            </a:r>
          </a:p>
          <a:p>
            <a:pPr lvl="1"/>
            <a:r>
              <a:rPr lang="nl-BE" dirty="0"/>
              <a:t>Project subsidiëren -&gt; 10% van </a:t>
            </a:r>
            <a:r>
              <a:rPr lang="nl-BE" dirty="0" err="1"/>
              <a:t>credits</a:t>
            </a:r>
            <a:r>
              <a:rPr lang="nl-BE" dirty="0"/>
              <a:t> gaat naar </a:t>
            </a:r>
            <a:r>
              <a:rPr lang="nl-BE" dirty="0" err="1"/>
              <a:t>admin</a:t>
            </a:r>
            <a:endParaRPr lang="nl-BE" dirty="0"/>
          </a:p>
          <a:p>
            <a:pPr lvl="1"/>
            <a:r>
              <a:rPr lang="nl-BE" dirty="0"/>
              <a:t>Promoten project</a:t>
            </a:r>
          </a:p>
        </p:txBody>
      </p:sp>
    </p:spTree>
    <p:extLst>
      <p:ext uri="{BB962C8B-B14F-4D97-AF65-F5344CB8AC3E}">
        <p14:creationId xmlns:p14="http://schemas.microsoft.com/office/powerpoint/2010/main" val="126945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DC74F-380A-4C39-A135-E0DA7AB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Specificaties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1F3334-6ADE-4535-82A6-FD9DE187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Projecten</a:t>
            </a:r>
          </a:p>
          <a:p>
            <a:pPr lvl="1"/>
            <a:r>
              <a:rPr lang="nl-BE" dirty="0"/>
              <a:t>Doelbedrag, eindtermijn, informatie en subsidiemogelijkheden</a:t>
            </a:r>
          </a:p>
          <a:p>
            <a:pPr lvl="1"/>
            <a:r>
              <a:rPr lang="nl-BE" dirty="0"/>
              <a:t>Niet mogelijk je eigen project te subsidiëren</a:t>
            </a:r>
          </a:p>
          <a:p>
            <a:pPr lvl="1"/>
            <a:r>
              <a:rPr lang="nl-BE" dirty="0" err="1"/>
              <a:t>Comments</a:t>
            </a:r>
            <a:endParaRPr lang="nl-BE" dirty="0"/>
          </a:p>
          <a:p>
            <a:pPr lvl="1"/>
            <a:r>
              <a:rPr lang="nl-BE" dirty="0"/>
              <a:t>Projecten hebben bepaalde </a:t>
            </a:r>
            <a:r>
              <a:rPr lang="nl-BE" dirty="0" err="1"/>
              <a:t>categoriën</a:t>
            </a:r>
            <a:endParaRPr lang="nl-BE" dirty="0"/>
          </a:p>
          <a:p>
            <a:pPr lvl="1"/>
            <a:r>
              <a:rPr lang="nl-BE" dirty="0"/>
              <a:t>Project promoten kost </a:t>
            </a:r>
            <a:r>
              <a:rPr lang="nl-BE" dirty="0" err="1"/>
              <a:t>credits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26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172B-AD0F-4575-8BD3-469233B9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Wireframes</a:t>
            </a:r>
            <a:endParaRPr lang="en-US" dirty="0"/>
          </a:p>
        </p:txBody>
      </p:sp>
      <p:pic>
        <p:nvPicPr>
          <p:cNvPr id="9" name="Tijdelijke aanduiding voor inhoud 8" descr="Afbeelding met tekst, whiteboard&#10;&#10;Automatisch gegenereerde beschrijving">
            <a:extLst>
              <a:ext uri="{FF2B5EF4-FFF2-40B4-BE49-F238E27FC236}">
                <a16:creationId xmlns:a16="http://schemas.microsoft.com/office/drawing/2014/main" id="{3802D15C-95DB-42CF-B6EE-EC640DC9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51" b="8623"/>
          <a:stretch/>
        </p:blipFill>
        <p:spPr>
          <a:xfrm rot="16200000">
            <a:off x="2116443" y="1306284"/>
            <a:ext cx="2813991" cy="4245431"/>
          </a:xfrm>
        </p:spPr>
      </p:pic>
      <p:pic>
        <p:nvPicPr>
          <p:cNvPr id="11" name="Afbeelding 10" descr="Afbeelding met tekst, whiteboard&#10;&#10;Automatisch gegenereerde beschrijving">
            <a:extLst>
              <a:ext uri="{FF2B5EF4-FFF2-40B4-BE49-F238E27FC236}">
                <a16:creationId xmlns:a16="http://schemas.microsoft.com/office/drawing/2014/main" id="{EA9D77E0-5BE2-4BF4-ADF3-3B2B0C4E9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" t="21633" b="7756"/>
          <a:stretch/>
        </p:blipFill>
        <p:spPr>
          <a:xfrm rot="10800000">
            <a:off x="6400765" y="1853248"/>
            <a:ext cx="3791827" cy="48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7B95-43E4-4766-B4FB-40FF5987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A41359D-24F9-46E6-8CB6-B28DCD47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16" y="1261188"/>
            <a:ext cx="8669866" cy="4876800"/>
          </a:xfrm>
        </p:spPr>
      </p:pic>
    </p:spTree>
    <p:extLst>
      <p:ext uri="{BB962C8B-B14F-4D97-AF65-F5344CB8AC3E}">
        <p14:creationId xmlns:p14="http://schemas.microsoft.com/office/powerpoint/2010/main" val="127011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F020-87D0-4ACE-9B1D-F0BD4FE7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  <a:endParaRPr lang="en-US" dirty="0"/>
          </a:p>
        </p:txBody>
      </p:sp>
      <p:pic>
        <p:nvPicPr>
          <p:cNvPr id="5" name="Tijdelijke aanduiding voor inhoud 4" descr="Afbeelding met tekst, ontvangstbewijs&#10;&#10;Automatisch gegenereerde beschrijving">
            <a:extLst>
              <a:ext uri="{FF2B5EF4-FFF2-40B4-BE49-F238E27FC236}">
                <a16:creationId xmlns:a16="http://schemas.microsoft.com/office/drawing/2014/main" id="{5D80C2BE-0246-4A07-AD84-89DB4CCE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592376"/>
            <a:ext cx="7570473" cy="4195762"/>
          </a:xfrm>
        </p:spPr>
      </p:pic>
    </p:spTree>
    <p:extLst>
      <p:ext uri="{BB962C8B-B14F-4D97-AF65-F5344CB8AC3E}">
        <p14:creationId xmlns:p14="http://schemas.microsoft.com/office/powerpoint/2010/main" val="387741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6E5F8-9C05-4993-B0C0-6E5B98E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D28EE2-6773-47F0-A8E0-F4C6BE7A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B851CB-285F-4CC3-A409-58797BDD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87" y="1554986"/>
            <a:ext cx="9859751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2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147</Words>
  <Application>Microsoft Office PowerPoint</Application>
  <PresentationFormat>Breedbeeld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Rocket Idea</vt:lpstr>
      <vt:lpstr>Briefing</vt:lpstr>
      <vt:lpstr>Specificaties</vt:lpstr>
      <vt:lpstr>Specificaties</vt:lpstr>
      <vt:lpstr>Specificaties</vt:lpstr>
      <vt:lpstr>Wireframes</vt:lpstr>
      <vt:lpstr>PowerPoint-presentatie</vt:lpstr>
      <vt:lpstr>Database</vt:lpstr>
      <vt:lpstr>Routing</vt:lpstr>
      <vt:lpstr>Routing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Idea</dc:title>
  <dc:creator>Kevin Leemans</dc:creator>
  <cp:lastModifiedBy>Kevin Leemans</cp:lastModifiedBy>
  <cp:revision>3</cp:revision>
  <dcterms:created xsi:type="dcterms:W3CDTF">2019-08-19T19:39:53Z</dcterms:created>
  <dcterms:modified xsi:type="dcterms:W3CDTF">2019-08-19T20:03:09Z</dcterms:modified>
</cp:coreProperties>
</file>