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  <p:sldMasterId id="2147483683" r:id="rId3"/>
  </p:sldMasterIdLst>
  <p:notesMasterIdLst>
    <p:notesMasterId r:id="rId19"/>
  </p:notesMasterIdLst>
  <p:sldIdLst>
    <p:sldId id="275" r:id="rId4"/>
    <p:sldId id="256" r:id="rId5"/>
    <p:sldId id="280" r:id="rId6"/>
    <p:sldId id="277" r:id="rId7"/>
    <p:sldId id="278" r:id="rId8"/>
    <p:sldId id="279" r:id="rId9"/>
    <p:sldId id="257" r:id="rId10"/>
    <p:sldId id="258" r:id="rId11"/>
    <p:sldId id="259" r:id="rId12"/>
    <p:sldId id="263" r:id="rId13"/>
    <p:sldId id="265" r:id="rId14"/>
    <p:sldId id="270" r:id="rId15"/>
    <p:sldId id="272" r:id="rId16"/>
    <p:sldId id="273" r:id="rId17"/>
    <p:sldId id="276" r:id="rId1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20" y="288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2017/1/9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31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00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39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9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1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9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07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42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5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01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6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5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973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11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10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39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23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39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368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299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64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09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49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987824" y="1923678"/>
            <a:ext cx="3215945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章节标题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charset="0"/>
                <a:ea typeface="微软雅黑" charset="0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u="none" strike="noStrike" kern="0" cap="none" spc="0" baseline="0">
                <a:solidFill>
                  <a:srgbClr val="474747"/>
                </a:solidFill>
                <a:latin typeface="微软雅黑" charset="0"/>
                <a:ea typeface="微软雅黑" charset="0"/>
                <a:cs typeface="Times New Roman" charset="0"/>
              </a:rPr>
              <a:t>1、</a:t>
            </a:r>
            <a:r>
              <a:rPr lang="zh-CN" altLang="en-US" sz="2200" b="1" u="none" strike="noStrike" kern="0" cap="none" spc="0" baseline="0">
                <a:solidFill>
                  <a:srgbClr val="474747"/>
                </a:solidFill>
                <a:latin typeface="微软雅黑" charset="0"/>
                <a:ea typeface="微软雅黑" charset="0"/>
                <a:cs typeface="Times New Roman" charset="0"/>
              </a:rPr>
              <a:t>课件PPT大小</a:t>
            </a:r>
            <a:endParaRPr lang="zh-CN" altLang="en-US" sz="2200" u="none" strike="noStrike" kern="0" cap="none" spc="0" baseline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87" name="矩形"/>
          <p:cNvSpPr>
            <a:spLocks/>
          </p:cNvSpPr>
          <p:nvPr/>
        </p:nvSpPr>
        <p:spPr>
          <a:xfrm>
            <a:off x="3036692" y="518313"/>
            <a:ext cx="3089524" cy="5391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Times New Roman" charset="0"/>
              </a:rPr>
              <a:t>课件PPT质量标准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91" name="文本框"/>
          <p:cNvSpPr txBox="1">
            <a:spLocks/>
          </p:cNvSpPr>
          <p:nvPr/>
        </p:nvSpPr>
        <p:spPr>
          <a:xfrm>
            <a:off x="2843808" y="113159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254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00" cap="none" spc="0" baseline="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Times New Roman" charset="0"/>
              </a:rPr>
              <a:t>（宽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charset="0"/>
                <a:ea typeface="微软雅黑" charset="0"/>
                <a:cs typeface="Times New Roman" charset="0"/>
              </a:rPr>
              <a:t>屏</a:t>
            </a:r>
            <a:r>
              <a:rPr lang="zh-CN" altLang="en-US" sz="2000" b="1" u="none" strike="noStrike" kern="1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Times New Roman" charset="0"/>
              </a:rPr>
              <a:t>（16:9）</a:t>
            </a: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charset="0"/>
                <a:ea typeface="微软雅黑" charset="0"/>
                <a:cs typeface="Times New Roman" charset="0"/>
              </a:rPr>
              <a:t>-宽高比例</a:t>
            </a:r>
            <a:r>
              <a:rPr lang="en-US" altLang="zh-CN" sz="2000" b="1" u="none" strike="noStrike" kern="10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Times New Roman" charset="0"/>
              </a:rPr>
              <a:t>16:9</a:t>
            </a:r>
            <a:r>
              <a:rPr lang="zh-CN" altLang="en-US" sz="2000" u="none" strike="noStrike" kern="100" cap="none" spc="0" baseline="0" dirty="0" smtClean="0">
                <a:latin typeface="微软雅黑" charset="0"/>
                <a:ea typeface="微软雅黑" charset="0"/>
              </a:rPr>
              <a:t>）</a:t>
            </a:r>
            <a:endParaRPr lang="zh-CN" altLang="en-US" sz="2200" u="none" strike="noStrike" kern="120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9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923678"/>
            <a:ext cx="5067223" cy="23526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1905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u="none" strike="noStrike" kern="0" cap="none" spc="0" baseline="0">
                <a:solidFill>
                  <a:srgbClr val="474747"/>
                </a:solidFill>
                <a:latin typeface="微软雅黑" charset="0"/>
                <a:ea typeface="微软雅黑" charset="0"/>
                <a:cs typeface="Times New Roman" charset="0"/>
              </a:rPr>
              <a:t>2、</a:t>
            </a:r>
            <a:r>
              <a:rPr lang="zh-CN" altLang="en-US" sz="2200" b="1" u="none" strike="noStrike" kern="0" cap="none" spc="0" baseline="0">
                <a:solidFill>
                  <a:srgbClr val="474747"/>
                </a:solidFill>
                <a:latin typeface="微软雅黑" charset="0"/>
                <a:ea typeface="微软雅黑" charset="0"/>
                <a:cs typeface="Times New Roman" charset="0"/>
              </a:rPr>
              <a:t>课件PPT标题风格</a:t>
            </a:r>
            <a:endParaRPr lang="zh-CN" altLang="en-US" sz="2200" u="none" strike="noStrike" kern="0" cap="none" spc="0" baseline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08" name="文本框"/>
          <p:cNvSpPr txBox="1">
            <a:spLocks/>
          </p:cNvSpPr>
          <p:nvPr/>
        </p:nvSpPr>
        <p:spPr>
          <a:xfrm>
            <a:off x="396063" y="170141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266700" indent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Times New Roman" charset="0"/>
              </a:rPr>
              <a:t>对齐：水平居中 ， 打开网格线后第二格垂直居中</a:t>
            </a:r>
            <a:endParaRPr lang="zh-CN" altLang="en-US" sz="2200" b="1" u="none" strike="noStrike" kern="1200" cap="none" spc="0" baseline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109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054" y="2277404"/>
            <a:ext cx="7487886" cy="18345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6" name="矩形"/>
          <p:cNvSpPr>
            <a:spLocks/>
          </p:cNvSpPr>
          <p:nvPr/>
        </p:nvSpPr>
        <p:spPr>
          <a:xfrm>
            <a:off x="3036692" y="518313"/>
            <a:ext cx="3089524" cy="5391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Times New Roman" charset="0"/>
              </a:rPr>
              <a:t>课件PPT质量标准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6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u="none" strike="noStrike" kern="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Times New Roman" charset="0"/>
              </a:rPr>
              <a:t>3、</a:t>
            </a:r>
            <a:r>
              <a:rPr lang="zh-CN" altLang="en-US" sz="2200" b="1" u="none" strike="noStrike" kern="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Times New Roman" charset="0"/>
              </a:rPr>
              <a:t>课件PPT正文风格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3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6690" y="1701413"/>
            <a:ext cx="5300585" cy="29857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5" name="矩形"/>
          <p:cNvSpPr>
            <a:spLocks/>
          </p:cNvSpPr>
          <p:nvPr/>
        </p:nvSpPr>
        <p:spPr>
          <a:xfrm>
            <a:off x="3036692" y="518313"/>
            <a:ext cx="3089524" cy="5391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Times New Roman" charset="0"/>
              </a:rPr>
              <a:t>课件PPT质量标准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5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u="none" strike="noStrike" kern="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Times New Roman" charset="0"/>
              </a:rPr>
              <a:t>4</a:t>
            </a:r>
            <a:r>
              <a:rPr lang="zh-CN" altLang="en-US" sz="2200" b="1" u="none" strike="noStrike" kern="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Times New Roman" charset="0"/>
              </a:rPr>
              <a:t>、</a:t>
            </a:r>
            <a:r>
              <a:rPr lang="zh-CN" altLang="en-US" sz="2200" b="1" u="none" strike="noStrike" kern="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Times New Roman" charset="0"/>
              </a:rPr>
              <a:t>课件PPT图形图表风格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6" name="文本框"/>
          <p:cNvSpPr txBox="1">
            <a:spLocks/>
          </p:cNvSpPr>
          <p:nvPr/>
        </p:nvSpPr>
        <p:spPr>
          <a:xfrm>
            <a:off x="396063" y="170141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charset="0"/>
                <a:ea typeface="微软雅黑" charset="0"/>
                <a:cs typeface="Times New Roman" charset="0"/>
              </a:rPr>
              <a:t>       </a:t>
            </a:r>
            <a:r>
              <a:rPr lang="en-US" altLang="zh-CN" sz="1800" u="none" strike="noStrike" kern="1200" cap="none" spc="0" baseline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EB0303"/>
                </a:solidFill>
                <a:latin typeface="微软雅黑" charset="0"/>
                <a:ea typeface="微软雅黑" charset="0"/>
                <a:cs typeface="Times New Roman" charset="0"/>
              </a:rPr>
              <a:t>统一使用慕课风格</a:t>
            </a:r>
            <a:endParaRPr lang="zh-CN" altLang="en-US" sz="2200" b="1" u="none" strike="noStrike" kern="1200" cap="none" spc="0" baseline="0" dirty="0">
              <a:solidFill>
                <a:srgbClr val="EB030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148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055" y="2061407"/>
            <a:ext cx="7136626" cy="245623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6" name="矩形"/>
          <p:cNvSpPr>
            <a:spLocks/>
          </p:cNvSpPr>
          <p:nvPr/>
        </p:nvSpPr>
        <p:spPr>
          <a:xfrm>
            <a:off x="3036692" y="518313"/>
            <a:ext cx="3089524" cy="5391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Times New Roman" charset="0"/>
              </a:rPr>
              <a:t>课件PPT质量标准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0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u="none" strike="noStrike" kern="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Times New Roman" charset="0"/>
              </a:rPr>
              <a:t>5</a:t>
            </a:r>
            <a:r>
              <a:rPr lang="zh-CN" altLang="en-US" sz="2200" b="1" u="none" strike="noStrike" kern="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Times New Roman" charset="0"/>
              </a:rPr>
              <a:t>、</a:t>
            </a:r>
            <a:r>
              <a:rPr lang="zh-CN" altLang="en-US" sz="2200" b="1" u="none" strike="noStrike" kern="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Times New Roman" charset="0"/>
              </a:rPr>
              <a:t>课件PPT图形图表风格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5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7385" y="1557415"/>
            <a:ext cx="5804577" cy="331690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5" name="矩形"/>
          <p:cNvSpPr>
            <a:spLocks/>
          </p:cNvSpPr>
          <p:nvPr/>
        </p:nvSpPr>
        <p:spPr>
          <a:xfrm>
            <a:off x="3036692" y="518313"/>
            <a:ext cx="3089524" cy="5391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Times New Roman" charset="0"/>
              </a:rPr>
              <a:t>课件PPT质量标准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课件PPT-颜色编号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785800"/>
            <a:ext cx="5572164" cy="3714776"/>
          </a:xfrm>
          <a:prstGeom prst="rect">
            <a:avLst/>
          </a:prstGeom>
        </p:spPr>
      </p:pic>
      <p:sp>
        <p:nvSpPr>
          <p:cNvPr id="4" name="矩形"/>
          <p:cNvSpPr>
            <a:spLocks/>
          </p:cNvSpPr>
          <p:nvPr/>
        </p:nvSpPr>
        <p:spPr>
          <a:xfrm>
            <a:off x="3500430" y="428610"/>
            <a:ext cx="2339102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0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Times New Roman" charset="0"/>
              </a:rPr>
              <a:t>文字</a:t>
            </a:r>
            <a:r>
              <a:rPr lang="zh-CN" altLang="en-US" sz="2800" b="1" kern="100" dirty="0" smtClean="0">
                <a:solidFill>
                  <a:srgbClr val="C9394A"/>
                </a:solidFill>
                <a:latin typeface="微软雅黑" charset="0"/>
                <a:ea typeface="微软雅黑" charset="0"/>
              </a:rPr>
              <a:t>颜色编号</a:t>
            </a:r>
            <a:endParaRPr lang="zh-CN" altLang="en-US" sz="2800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二级标题</a:t>
            </a:r>
            <a:r>
              <a:rPr lang="en-US" altLang="zh-CN" sz="18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（22</a:t>
            </a:r>
            <a:r>
              <a:rPr lang="zh-CN" altLang="en-US" sz="18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号 微软雅黑）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第二行正文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号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charset="0"/>
                <a:ea typeface="微软雅黑" charset="0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除标题外其他每一行文字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加飞入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动画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第一行正文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charset="0"/>
                <a:ea typeface="微软雅黑" charset="0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）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重点</a:t>
            </a:r>
            <a:r>
              <a:rPr lang="zh-CN" altLang="en-US" sz="2000" u="none" strike="noStrike" kern="120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内容加框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每页最多三行正文，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正文多于三行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要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分页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47323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PPT模板</a:t>
            </a:r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charset="0"/>
                <a:ea typeface="微软雅黑" charset="0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4572000" y="2211710"/>
            <a:ext cx="1656184" cy="432048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第二行正文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号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charset="0"/>
                <a:ea typeface="微软雅黑" charset="0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除标题外其他每一行文字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加飞入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动画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第一行正文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charset="0"/>
                <a:ea typeface="微软雅黑" charset="0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）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重点内容标红</a:t>
            </a: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每页最多三行正文，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正文多于三行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要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分页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47323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PPT模板</a:t>
            </a:r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charset="0"/>
                <a:ea typeface="微软雅黑" charset="0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4572000" y="1779662"/>
            <a:ext cx="1656184" cy="432048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二级标题</a:t>
            </a:r>
            <a:r>
              <a:rPr lang="en-US" altLang="zh-CN" sz="18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（22</a:t>
            </a:r>
            <a:r>
              <a:rPr lang="zh-CN" altLang="en-US" sz="18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号 微软雅黑）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3323768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第二行正文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号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charset="0"/>
                <a:ea typeface="微软雅黑" charset="0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除标题外其他每一行文字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加飞入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动画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35572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第一行正文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charset="0"/>
                <a:ea typeface="微软雅黑" charset="0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）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重点内容标红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47323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PPT模板</a:t>
            </a:r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charset="0"/>
                <a:ea typeface="微软雅黑" charset="0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4572000" y="2355726"/>
            <a:ext cx="1656184" cy="432048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9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二级标题</a:t>
            </a:r>
            <a:r>
              <a:rPr lang="en-US" altLang="zh-CN" sz="18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（22</a:t>
            </a:r>
            <a:r>
              <a:rPr lang="zh-CN" altLang="en-US" sz="18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号 微软雅黑）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323528" y="2499742"/>
            <a:ext cx="851763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第二行正文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号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charset="0"/>
                <a:ea typeface="微软雅黑" charset="0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除标题外其他每一行文字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加飞入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动画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47323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PPT模板</a:t>
            </a:r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charset="0"/>
                <a:ea typeface="微软雅黑" charset="0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9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二级标题</a:t>
            </a:r>
            <a:r>
              <a:rPr lang="en-US" altLang="zh-CN" sz="18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（22</a:t>
            </a:r>
            <a:r>
              <a:rPr lang="zh-CN" altLang="en-US" sz="18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号 微软雅黑）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1191297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第二行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1187624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第一行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1208312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每页最多三行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47323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 err="1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PPT模板</a:t>
            </a:r>
            <a:r>
              <a:rPr lang="zh-CN" altLang="en-US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charset="0"/>
                <a:ea typeface="微软雅黑" charset="0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4215633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第二行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4211960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第一行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PPT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图形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模板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一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30" name="圆角矩形"/>
          <p:cNvSpPr>
            <a:spLocks/>
          </p:cNvSpPr>
          <p:nvPr/>
        </p:nvSpPr>
        <p:spPr>
          <a:xfrm>
            <a:off x="3933494" y="1529904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还可以</a:t>
            </a:r>
          </a:p>
        </p:txBody>
      </p:sp>
      <p:sp>
        <p:nvSpPr>
          <p:cNvPr id="31" name="圆角矩形"/>
          <p:cNvSpPr>
            <a:spLocks/>
          </p:cNvSpPr>
          <p:nvPr/>
        </p:nvSpPr>
        <p:spPr>
          <a:xfrm>
            <a:off x="1990394" y="2458591"/>
            <a:ext cx="1428750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有</a:t>
            </a:r>
          </a:p>
        </p:txBody>
      </p:sp>
      <p:sp>
        <p:nvSpPr>
          <p:cNvPr id="32" name="圆角矩形"/>
          <p:cNvSpPr>
            <a:spLocks/>
          </p:cNvSpPr>
          <p:nvPr/>
        </p:nvSpPr>
        <p:spPr>
          <a:xfrm>
            <a:off x="3936669" y="2458591"/>
            <a:ext cx="1430337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思维</a:t>
            </a:r>
          </a:p>
        </p:txBody>
      </p:sp>
      <p:sp>
        <p:nvSpPr>
          <p:cNvPr id="33" name="圆角矩形"/>
          <p:cNvSpPr>
            <a:spLocks/>
          </p:cNvSpPr>
          <p:nvPr/>
        </p:nvSpPr>
        <p:spPr>
          <a:xfrm>
            <a:off x="3933494" y="3474591"/>
            <a:ext cx="1430338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导图</a:t>
            </a:r>
          </a:p>
        </p:txBody>
      </p:sp>
      <p:sp>
        <p:nvSpPr>
          <p:cNvPr id="34" name="圆角矩形"/>
          <p:cNvSpPr>
            <a:spLocks/>
          </p:cNvSpPr>
          <p:nvPr/>
        </p:nvSpPr>
        <p:spPr>
          <a:xfrm>
            <a:off x="5949621" y="3474591"/>
            <a:ext cx="1430338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哦</a:t>
            </a:r>
          </a:p>
        </p:txBody>
      </p:sp>
      <p:sp>
        <p:nvSpPr>
          <p:cNvPr id="35" name="下箭头"/>
          <p:cNvSpPr>
            <a:spLocks/>
          </p:cNvSpPr>
          <p:nvPr/>
        </p:nvSpPr>
        <p:spPr>
          <a:xfrm>
            <a:off x="4541507" y="2079179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6" name="下箭头"/>
          <p:cNvSpPr>
            <a:spLocks/>
          </p:cNvSpPr>
          <p:nvPr/>
        </p:nvSpPr>
        <p:spPr>
          <a:xfrm>
            <a:off x="4541507" y="3044379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7" name="下箭头"/>
          <p:cNvSpPr>
            <a:spLocks/>
          </p:cNvSpPr>
          <p:nvPr/>
        </p:nvSpPr>
        <p:spPr>
          <a:xfrm rot="5400000">
            <a:off x="3570751" y="2521297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8" name="下箭头"/>
          <p:cNvSpPr>
            <a:spLocks/>
          </p:cNvSpPr>
          <p:nvPr/>
        </p:nvSpPr>
        <p:spPr>
          <a:xfrm rot="16200000">
            <a:off x="5548778" y="3537297"/>
            <a:ext cx="215899" cy="331786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43822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右箭头"/>
          <p:cNvSpPr>
            <a:spLocks/>
          </p:cNvSpPr>
          <p:nvPr/>
        </p:nvSpPr>
        <p:spPr>
          <a:xfrm>
            <a:off x="3492500" y="1405252"/>
            <a:ext cx="1871663" cy="215900"/>
          </a:xfrm>
          <a:prstGeom prst="rightArrow">
            <a:avLst>
              <a:gd name="adj1" fmla="val 0"/>
              <a:gd name="adj2" fmla="val 818188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41" name="圆角矩形"/>
          <p:cNvSpPr>
            <a:spLocks/>
          </p:cNvSpPr>
          <p:nvPr/>
        </p:nvSpPr>
        <p:spPr>
          <a:xfrm>
            <a:off x="1331913" y="1485414"/>
            <a:ext cx="2016124" cy="64769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思维导图模板</a:t>
            </a:r>
          </a:p>
        </p:txBody>
      </p:sp>
      <p:sp>
        <p:nvSpPr>
          <p:cNvPr id="42" name="下箭头"/>
          <p:cNvSpPr>
            <a:spLocks/>
          </p:cNvSpPr>
          <p:nvPr/>
        </p:nvSpPr>
        <p:spPr>
          <a:xfrm>
            <a:off x="2178368" y="2308374"/>
            <a:ext cx="120013" cy="996792"/>
          </a:xfrm>
          <a:prstGeom prst="downArrow">
            <a:avLst>
              <a:gd name="adj1" fmla="val 5723"/>
              <a:gd name="adj2" fmla="val 57518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43" name="上箭头"/>
          <p:cNvSpPr>
            <a:spLocks/>
          </p:cNvSpPr>
          <p:nvPr/>
        </p:nvSpPr>
        <p:spPr>
          <a:xfrm>
            <a:off x="6572264" y="2472256"/>
            <a:ext cx="180057" cy="945646"/>
          </a:xfrm>
          <a:prstGeom prst="upArrow">
            <a:avLst>
              <a:gd name="adj1" fmla="val 0"/>
              <a:gd name="adj2" fmla="val 191728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44" name="左箭头"/>
          <p:cNvSpPr>
            <a:spLocks/>
          </p:cNvSpPr>
          <p:nvPr/>
        </p:nvSpPr>
        <p:spPr>
          <a:xfrm>
            <a:off x="3419475" y="4033853"/>
            <a:ext cx="1873249" cy="207962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cxnSp>
        <p:nvCxnSpPr>
          <p:cNvPr id="45" name="直线连接线"/>
          <p:cNvCxnSpPr>
            <a:cxnSpLocks/>
          </p:cNvCxnSpPr>
          <p:nvPr/>
        </p:nvCxnSpPr>
        <p:spPr>
          <a:xfrm>
            <a:off x="3570288" y="1837052"/>
            <a:ext cx="1793875" cy="1587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46" name="椭圆"/>
          <p:cNvSpPr>
            <a:spLocks/>
          </p:cNvSpPr>
          <p:nvPr/>
        </p:nvSpPr>
        <p:spPr>
          <a:xfrm>
            <a:off x="5673724" y="1323489"/>
            <a:ext cx="1828800" cy="971549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u="none" strike="noStrike" kern="1200" cap="none" spc="0" baseline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思维导图模板</a:t>
            </a:r>
          </a:p>
        </p:txBody>
      </p:sp>
      <p:sp>
        <p:nvSpPr>
          <p:cNvPr id="47" name="减去对角的矩形"/>
          <p:cNvSpPr>
            <a:spLocks/>
          </p:cNvSpPr>
          <p:nvPr/>
        </p:nvSpPr>
        <p:spPr>
          <a:xfrm>
            <a:off x="5508624" y="3706828"/>
            <a:ext cx="1993899" cy="1150938"/>
          </a:xfrm>
          <a:prstGeom prst="snip2DiagRect">
            <a:avLst>
              <a:gd name="adj1" fmla="val 0"/>
              <a:gd name="adj2" fmla="val 1711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u="none" strike="noStrike" kern="1200" cap="none" spc="0" baseline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思维导图模板</a:t>
            </a:r>
          </a:p>
        </p:txBody>
      </p:sp>
      <p:sp>
        <p:nvSpPr>
          <p:cNvPr id="48" name="菱形"/>
          <p:cNvSpPr>
            <a:spLocks/>
          </p:cNvSpPr>
          <p:nvPr/>
        </p:nvSpPr>
        <p:spPr>
          <a:xfrm>
            <a:off x="1338263" y="3562366"/>
            <a:ext cx="1800225" cy="1152524"/>
          </a:xfrm>
          <a:prstGeom prst="diamond">
            <a:avLst/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u="none" strike="noStrike" kern="1200" cap="none" spc="0" baseline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思维导图模板</a:t>
            </a:r>
          </a:p>
        </p:txBody>
      </p:sp>
      <p:cxnSp>
        <p:nvCxnSpPr>
          <p:cNvPr id="49" name="直线连接线"/>
          <p:cNvCxnSpPr>
            <a:cxnSpLocks/>
          </p:cNvCxnSpPr>
          <p:nvPr/>
        </p:nvCxnSpPr>
        <p:spPr>
          <a:xfrm>
            <a:off x="3570288" y="2124389"/>
            <a:ext cx="1793875" cy="1587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50" name="直线连接线"/>
          <p:cNvCxnSpPr>
            <a:cxnSpLocks/>
          </p:cNvCxnSpPr>
          <p:nvPr/>
        </p:nvCxnSpPr>
        <p:spPr>
          <a:xfrm>
            <a:off x="3570288" y="2413314"/>
            <a:ext cx="1793875" cy="1587"/>
          </a:xfrm>
          <a:prstGeom prst="straightConnector1">
            <a:avLst/>
          </a:prstGeom>
          <a:noFill/>
          <a:ln w="31750" cap="rnd" cmpd="dbl">
            <a:solidFill>
              <a:srgbClr val="C9394A"/>
            </a:solidFill>
            <a:prstDash val="solid"/>
            <a:bevel/>
            <a:headEnd type="diamond" w="med" len="med"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51" name="矩形"/>
          <p:cNvSpPr>
            <a:spLocks/>
          </p:cNvSpPr>
          <p:nvPr/>
        </p:nvSpPr>
        <p:spPr>
          <a:xfrm>
            <a:off x="2797175" y="2672101"/>
            <a:ext cx="3262432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b="1" u="none" strike="noStrike" kern="120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可自行选择模板</a:t>
            </a:r>
            <a:endParaRPr lang="en-US" altLang="zh-CN" sz="2000" b="1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注：统一图形（箭头）样式</a:t>
            </a:r>
            <a:endParaRPr lang="en-US" altLang="zh-CN" sz="2000" b="1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b="1" u="none" strike="noStrike" kern="120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格式刷工具可帮助你调整</a:t>
            </a:r>
            <a:endParaRPr lang="zh-CN" altLang="en-US" sz="2000" b="1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PPT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图形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模板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二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4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"/>
          <p:cNvSpPr>
            <a:spLocks/>
          </p:cNvSpPr>
          <p:nvPr/>
        </p:nvSpPr>
        <p:spPr>
          <a:xfrm>
            <a:off x="1368288" y="1367628"/>
            <a:ext cx="2016124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思维导图模板</a:t>
            </a:r>
          </a:p>
        </p:txBody>
      </p:sp>
      <p:sp>
        <p:nvSpPr>
          <p:cNvPr id="53" name="右箭头"/>
          <p:cNvSpPr>
            <a:spLocks/>
          </p:cNvSpPr>
          <p:nvPr/>
        </p:nvSpPr>
        <p:spPr>
          <a:xfrm>
            <a:off x="3636825" y="1485229"/>
            <a:ext cx="1871663" cy="215900"/>
          </a:xfrm>
          <a:prstGeom prst="rightArrow">
            <a:avLst>
              <a:gd name="adj1" fmla="val 0"/>
              <a:gd name="adj2" fmla="val 818188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4" name="下箭头"/>
          <p:cNvSpPr>
            <a:spLocks/>
          </p:cNvSpPr>
          <p:nvPr/>
        </p:nvSpPr>
        <p:spPr>
          <a:xfrm>
            <a:off x="2268401" y="2139702"/>
            <a:ext cx="147133" cy="1470288"/>
          </a:xfrm>
          <a:prstGeom prst="downArrow">
            <a:avLst>
              <a:gd name="adj1" fmla="val 0"/>
              <a:gd name="adj2" fmla="val 57573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5" name="上箭头"/>
          <p:cNvSpPr>
            <a:spLocks/>
          </p:cNvSpPr>
          <p:nvPr/>
        </p:nvSpPr>
        <p:spPr>
          <a:xfrm>
            <a:off x="6624501" y="2355726"/>
            <a:ext cx="251755" cy="1254264"/>
          </a:xfrm>
          <a:prstGeom prst="upArrow">
            <a:avLst>
              <a:gd name="adj1" fmla="val 0"/>
              <a:gd name="adj2" fmla="val 191912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6" name="左箭头"/>
          <p:cNvSpPr>
            <a:spLocks/>
          </p:cNvSpPr>
          <p:nvPr/>
        </p:nvSpPr>
        <p:spPr>
          <a:xfrm>
            <a:off x="3563800" y="4106877"/>
            <a:ext cx="1873249" cy="207962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7" name="减去对角的矩形"/>
          <p:cNvSpPr>
            <a:spLocks/>
          </p:cNvSpPr>
          <p:nvPr/>
        </p:nvSpPr>
        <p:spPr>
          <a:xfrm>
            <a:off x="1331775" y="3849702"/>
            <a:ext cx="1871663" cy="865188"/>
          </a:xfrm>
          <a:prstGeom prst="snip2DiagRect">
            <a:avLst>
              <a:gd name="adj1" fmla="val 0"/>
              <a:gd name="adj2" fmla="val 17972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思维导图模板</a:t>
            </a:r>
          </a:p>
        </p:txBody>
      </p:sp>
      <p:sp>
        <p:nvSpPr>
          <p:cNvPr id="58" name="椭圆"/>
          <p:cNvSpPr>
            <a:spLocks/>
          </p:cNvSpPr>
          <p:nvPr/>
        </p:nvSpPr>
        <p:spPr>
          <a:xfrm>
            <a:off x="5762489" y="1173953"/>
            <a:ext cx="1728787" cy="1008061"/>
          </a:xfrm>
          <a:prstGeom prst="ellipse">
            <a:avLst/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思维导图模板</a:t>
            </a:r>
          </a:p>
        </p:txBody>
      </p:sp>
      <p:sp>
        <p:nvSpPr>
          <p:cNvPr id="59" name="菱形"/>
          <p:cNvSpPr>
            <a:spLocks/>
          </p:cNvSpPr>
          <p:nvPr/>
        </p:nvSpPr>
        <p:spPr>
          <a:xfrm>
            <a:off x="5652951" y="3706827"/>
            <a:ext cx="2158999" cy="1008062"/>
          </a:xfrm>
          <a:prstGeom prst="diamond">
            <a:avLst/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思维导图模板</a:t>
            </a:r>
          </a:p>
        </p:txBody>
      </p:sp>
      <p:sp>
        <p:nvSpPr>
          <p:cNvPr id="60" name="左右箭头"/>
          <p:cNvSpPr>
            <a:spLocks/>
          </p:cNvSpPr>
          <p:nvPr/>
        </p:nvSpPr>
        <p:spPr>
          <a:xfrm>
            <a:off x="3636825" y="1867816"/>
            <a:ext cx="1871663" cy="215899"/>
          </a:xfrm>
          <a:prstGeom prst="leftRightArrow">
            <a:avLst>
              <a:gd name="adj1" fmla="val 0"/>
              <a:gd name="adj2" fmla="val 17338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62" name="直角双向箭头"/>
          <p:cNvSpPr>
            <a:spLocks/>
          </p:cNvSpPr>
          <p:nvPr/>
        </p:nvSpPr>
        <p:spPr>
          <a:xfrm>
            <a:off x="3602443" y="2192177"/>
            <a:ext cx="1835149" cy="1655762"/>
          </a:xfrm>
          <a:custGeom>
            <a:avLst/>
            <a:gdLst>
              <a:gd name="T1" fmla="*/ 1021 w 21600"/>
              <a:gd name="T2" fmla="*/ 20201 h 21600"/>
              <a:gd name="T3" fmla="*/ 21222 w 21600"/>
              <a:gd name="T4" fmla="*/ 21222 h 21600"/>
            </a:gdLst>
            <a:ahLst/>
            <a:cxnLst/>
            <a:rect l="T1" t="T2" r="T3" b="T4"/>
            <a:pathLst>
              <a:path w="21600" h="21600">
                <a:moveTo>
                  <a:pt x="20712" y="0"/>
                </a:moveTo>
                <a:lnTo>
                  <a:pt x="19823" y="1776"/>
                </a:lnTo>
                <a:lnTo>
                  <a:pt x="20200" y="1776"/>
                </a:lnTo>
                <a:lnTo>
                  <a:pt x="20200" y="20201"/>
                </a:lnTo>
                <a:lnTo>
                  <a:pt x="1776" y="20201"/>
                </a:lnTo>
                <a:lnTo>
                  <a:pt x="1776" y="19822"/>
                </a:lnTo>
                <a:lnTo>
                  <a:pt x="0" y="20712"/>
                </a:lnTo>
                <a:lnTo>
                  <a:pt x="1776" y="21600"/>
                </a:lnTo>
                <a:lnTo>
                  <a:pt x="1776" y="21221"/>
                </a:lnTo>
                <a:lnTo>
                  <a:pt x="21222" y="21221"/>
                </a:lnTo>
                <a:lnTo>
                  <a:pt x="21222" y="1776"/>
                </a:lnTo>
                <a:lnTo>
                  <a:pt x="21600" y="1776"/>
                </a:lnTo>
                <a:close/>
              </a:path>
            </a:pathLst>
          </a:cu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0" cap="none" spc="0" baseline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PPT</a:t>
            </a:r>
            <a:r>
              <a:rPr lang="zh-CN" altLang="en-US" sz="3000" b="1" u="none" strike="noStrike" kern="0" cap="none" spc="0" baseline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图形</a:t>
            </a:r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模板</a:t>
            </a:r>
            <a:r>
              <a:rPr lang="zh-CN" altLang="en-US" sz="3000" b="1" u="none" strike="noStrike" kern="0" cap="none" spc="0" baseline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三</a:t>
            </a:r>
            <a:endParaRPr lang="zh-CN" altLang="en-US" sz="3000" b="1" u="none" strike="noStrike" kern="0" cap="none" spc="0" baseline="0" dirty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659</TotalTime>
  <Words>592</Words>
  <Application>Microsoft Office PowerPoint</Application>
  <PresentationFormat>全屏显示(16:9)</PresentationFormat>
  <Paragraphs>71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Times New Roman</vt:lpstr>
      <vt:lpstr>Wingdings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HQ</cp:lastModifiedBy>
  <cp:revision>24</cp:revision>
  <dcterms:created xsi:type="dcterms:W3CDTF">2016-04-25T01:54:29Z</dcterms:created>
  <dcterms:modified xsi:type="dcterms:W3CDTF">2017-01-09T06:53:03Z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