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7"/>
  </p:notesMasterIdLst>
  <p:sldIdLst>
    <p:sldId id="275" r:id="rId3"/>
    <p:sldId id="280" r:id="rId4"/>
    <p:sldId id="331" r:id="rId5"/>
    <p:sldId id="332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9" d="100"/>
          <a:sy n="129" d="100"/>
        </p:scale>
        <p:origin x="101" y="12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2018/5/24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3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771800" y="2017752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自动化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测试知识回顾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使用断言进行结果判断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unittest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单元测试框架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83518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一个简单的测试用例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AA4E9D3-5A5E-4648-9005-B8849360DD1C}"/>
              </a:ext>
            </a:extLst>
          </p:cNvPr>
          <p:cNvSpPr>
            <a:spLocks/>
          </p:cNvSpPr>
          <p:nvPr/>
        </p:nvSpPr>
        <p:spPr>
          <a:xfrm>
            <a:off x="578721" y="32836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输出测试结果</a:t>
            </a:r>
            <a:endParaRPr lang="en-US" altLang="zh-CN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快速构建一个被测接口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MOCK</a:t>
            </a:r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83518"/>
            <a:ext cx="44983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MOCK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构建被测接口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AA4E9D3-5A5E-4648-9005-B8849360DD1C}"/>
              </a:ext>
            </a:extLst>
          </p:cNvPr>
          <p:cNvSpPr>
            <a:spLocks/>
          </p:cNvSpPr>
          <p:nvPr/>
        </p:nvSpPr>
        <p:spPr>
          <a:xfrm>
            <a:off x="578721" y="32836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设计一个接口测试用例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39552" y="25717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requests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的安装使用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接口测试脚本的快速生成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921274" y="483518"/>
            <a:ext cx="530145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requests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来实现接口测试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AA4E9D3-5A5E-4648-9005-B8849360DD1C}"/>
              </a:ext>
            </a:extLst>
          </p:cNvPr>
          <p:cNvSpPr>
            <a:spLocks/>
          </p:cNvSpPr>
          <p:nvPr/>
        </p:nvSpPr>
        <p:spPr>
          <a:xfrm>
            <a:off x="578721" y="32836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一个简单的自动化接口测试脚本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767</TotalTime>
  <Words>68</Words>
  <Application>Microsoft Office PowerPoint</Application>
  <PresentationFormat>全屏显示(16:9)</PresentationFormat>
  <Paragraphs>16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HQ</cp:lastModifiedBy>
  <cp:revision>28</cp:revision>
  <dcterms:created xsi:type="dcterms:W3CDTF">2016-04-25T01:54:29Z</dcterms:created>
  <dcterms:modified xsi:type="dcterms:W3CDTF">2018-05-24T03:39:46Z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